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93" r:id="rId2"/>
    <p:sldId id="327" r:id="rId3"/>
    <p:sldId id="340" r:id="rId4"/>
    <p:sldId id="341" r:id="rId5"/>
    <p:sldId id="342" r:id="rId6"/>
    <p:sldId id="343" r:id="rId7"/>
    <p:sldId id="344" r:id="rId8"/>
    <p:sldId id="345" r:id="rId9"/>
    <p:sldId id="348" r:id="rId10"/>
    <p:sldId id="350" r:id="rId11"/>
    <p:sldId id="347" r:id="rId12"/>
    <p:sldId id="338" r:id="rId13"/>
    <p:sldId id="302" r:id="rId14"/>
    <p:sldId id="332" r:id="rId15"/>
    <p:sldId id="334" r:id="rId16"/>
    <p:sldId id="352" r:id="rId17"/>
    <p:sldId id="308" r:id="rId18"/>
    <p:sldId id="303" r:id="rId19"/>
    <p:sldId id="306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FFFF"/>
    <a:srgbClr val="008000"/>
    <a:srgbClr val="009900"/>
    <a:srgbClr val="000099"/>
    <a:srgbClr val="0033CC"/>
    <a:srgbClr val="FFFFCC"/>
    <a:srgbClr val="FFFF66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9" autoAdjust="0"/>
    <p:restoredTop sz="70693" autoAdjust="0"/>
  </p:normalViewPr>
  <p:slideViewPr>
    <p:cSldViewPr>
      <p:cViewPr varScale="1">
        <p:scale>
          <a:sx n="70" d="100"/>
          <a:sy n="70" d="100"/>
        </p:scale>
        <p:origin x="-5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HQWS94\M&amp;D\SHARED\Part%20A%20CPOC%20Reports\2014\01%20January\ESA\Budget-Schedule%20Graph%20012714%20rev2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HQWS94\M&amp;D\SHARED\Part%20A%20CPOC%20Reports\2014\01%20January\ESA\Budget-Schedule%20Graph%20012714%20re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1991067586271046E-2"/>
          <c:y val="0.103884492614194"/>
          <c:w val="0.84505048001312622"/>
          <c:h val="0.7890648743028926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'Cost all MDM'!$N$8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b="1"/>
                      <a:t>Mar-2020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/>
                      <a:t>Sep-2021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/>
                      <a:t>Sep-2022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1"/>
                      <a:t>Apr-2022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'Cost all MDM'!$O$9:$O$12</c:f>
              <c:strCache>
                <c:ptCount val="4"/>
                <c:pt idx="0">
                  <c:v>MTACC</c:v>
                </c:pt>
                <c:pt idx="1">
                  <c:v>Supplemental Independent Review Consultant</c:v>
                </c:pt>
                <c:pt idx="2">
                  <c:v>Independent Engineering Consultant</c:v>
                </c:pt>
                <c:pt idx="3">
                  <c:v>FTA</c:v>
                </c:pt>
              </c:strCache>
            </c:strRef>
          </c:cat>
          <c:val>
            <c:numRef>
              <c:f>'Cost all MDM'!$N$9:$N$12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24189056"/>
        <c:axId val="234955136"/>
      </c:barChart>
      <c:barChart>
        <c:barDir val="col"/>
        <c:grouping val="stacked"/>
        <c:varyColors val="0"/>
        <c:ser>
          <c:idx val="0"/>
          <c:order val="0"/>
          <c:tx>
            <c:v>Budget, B</c:v>
          </c:tx>
          <c:spPr>
            <a:solidFill>
              <a:schemeClr val="accent1"/>
            </a:solidFill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-1.51324073729854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81588888475825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1.51324073729854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77917094340593E-16"/>
                  <c:y val="-6.05296294919419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4.91098833640270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2.45549416820135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4771048744460858E-3"/>
                  <c:y val="4.91098833640270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"/>
                  <c:y val="-2.45549416820135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'Cost all MDM'!$O$9:$O$12</c:f>
              <c:strCache>
                <c:ptCount val="4"/>
                <c:pt idx="0">
                  <c:v>MTACC</c:v>
                </c:pt>
                <c:pt idx="1">
                  <c:v>Supplemental Independent Review Consultant</c:v>
                </c:pt>
                <c:pt idx="2">
                  <c:v>Independent Engineering Consultant</c:v>
                </c:pt>
                <c:pt idx="3">
                  <c:v>FTA</c:v>
                </c:pt>
              </c:strCache>
            </c:strRef>
          </c:cat>
          <c:val>
            <c:numRef>
              <c:f>'Cost all MDM'!$P$9:$P$12</c:f>
              <c:numCache>
                <c:formatCode>"$"#,##0.000_);[Red]\("$"#,##0.000\)</c:formatCode>
                <c:ptCount val="4"/>
                <c:pt idx="0">
                  <c:v>9.298</c:v>
                </c:pt>
                <c:pt idx="1">
                  <c:v>9.3480000000000008</c:v>
                </c:pt>
                <c:pt idx="2">
                  <c:v>9.5350000000000001</c:v>
                </c:pt>
                <c:pt idx="3">
                  <c:v>9.657</c:v>
                </c:pt>
              </c:numCache>
            </c:numRef>
          </c:val>
        </c:ser>
        <c:ser>
          <c:idx val="2"/>
          <c:order val="2"/>
          <c:tx>
            <c:strRef>
              <c:f>'Cost all MDM'!$Q$8</c:f>
              <c:strCache>
                <c:ptCount val="1"/>
                <c:pt idx="0">
                  <c:v>RS Reserve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Pt>
            <c:idx val="3"/>
            <c:invertIfNegative val="0"/>
            <c:bubble3D val="0"/>
          </c:dPt>
          <c:dPt>
            <c:idx val="7"/>
            <c:invertIfNegative val="0"/>
            <c:bubble3D val="0"/>
          </c:dPt>
          <c:dLbls>
            <c:dLbl>
              <c:idx val="4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4.91098833640272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'Cost all MDM'!$Q$9:$Q$12</c:f>
              <c:numCache>
                <c:formatCode>General</c:formatCode>
                <c:ptCount val="4"/>
                <c:pt idx="3" formatCode="&quot;$&quot;#,##0.000_);[Red]\(&quot;$&quot;#,##0.000\)">
                  <c:v>0.46300000000000002</c:v>
                </c:pt>
              </c:numCache>
            </c:numRef>
          </c:val>
        </c:ser>
        <c:ser>
          <c:idx val="3"/>
          <c:order val="3"/>
          <c:tx>
            <c:strRef>
              <c:f>'Cost all MDM'!$R$8</c:f>
              <c:strCache>
                <c:ptCount val="1"/>
                <c:pt idx="0">
                  <c:v>Risk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Pt>
            <c:idx val="3"/>
            <c:invertIfNegative val="0"/>
            <c:bubble3D val="0"/>
          </c:dPt>
          <c:dPt>
            <c:idx val="7"/>
            <c:invertIfNegative val="0"/>
            <c:bubble3D val="0"/>
          </c:dPt>
          <c:val>
            <c:numRef>
              <c:f>'Cost all MDM'!$R$9:$R$12</c:f>
              <c:numCache>
                <c:formatCode>"$"#,##0.000_);[Red]\("$"#,##0.000\)</c:formatCode>
                <c:ptCount val="4"/>
                <c:pt idx="0">
                  <c:v>0.39499999999999957</c:v>
                </c:pt>
                <c:pt idx="1">
                  <c:v>0.44400000000000001</c:v>
                </c:pt>
                <c:pt idx="2">
                  <c:v>0.44550000000000001</c:v>
                </c:pt>
                <c:pt idx="3">
                  <c:v>0.65200000000000002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234958208"/>
        <c:axId val="234956672"/>
      </c:barChart>
      <c:catAx>
        <c:axId val="22418905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 i="0" baseline="0"/>
            </a:pPr>
            <a:endParaRPr lang="en-US"/>
          </a:p>
        </c:txPr>
        <c:crossAx val="234955136"/>
        <c:crosses val="autoZero"/>
        <c:auto val="0"/>
        <c:lblAlgn val="ctr"/>
        <c:lblOffset val="100"/>
        <c:noMultiLvlLbl val="0"/>
      </c:catAx>
      <c:valAx>
        <c:axId val="234955136"/>
        <c:scaling>
          <c:orientation val="minMax"/>
          <c:max val="12"/>
          <c:min val="0"/>
        </c:scaling>
        <c:delete val="1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  <a:alpha val="25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General" sourceLinked="1"/>
        <c:majorTickMark val="none"/>
        <c:minorTickMark val="none"/>
        <c:tickLblPos val="nextTo"/>
        <c:crossAx val="224189056"/>
        <c:crosses val="autoZero"/>
        <c:crossBetween val="between"/>
        <c:majorUnit val="1"/>
      </c:valAx>
      <c:valAx>
        <c:axId val="234956672"/>
        <c:scaling>
          <c:orientation val="minMax"/>
          <c:max val="11"/>
          <c:min val="0"/>
        </c:scaling>
        <c:delete val="1"/>
        <c:axPos val="r"/>
        <c:numFmt formatCode="[$$-540A]#,##0" sourceLinked="0"/>
        <c:majorTickMark val="out"/>
        <c:minorTickMark val="none"/>
        <c:tickLblPos val="nextTo"/>
        <c:crossAx val="234958208"/>
        <c:crosses val="max"/>
        <c:crossBetween val="between"/>
        <c:majorUnit val="1"/>
      </c:valAx>
      <c:catAx>
        <c:axId val="234958208"/>
        <c:scaling>
          <c:orientation val="minMax"/>
        </c:scaling>
        <c:delete val="1"/>
        <c:axPos val="b"/>
        <c:majorTickMark val="out"/>
        <c:minorTickMark val="none"/>
        <c:tickLblPos val="nextTo"/>
        <c:crossAx val="234956672"/>
        <c:crossesAt val="0"/>
        <c:auto val="1"/>
        <c:lblAlgn val="ctr"/>
        <c:lblOffset val="100"/>
        <c:noMultiLvlLbl val="0"/>
      </c:catAx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1"/>
          <c:order val="1"/>
          <c:tx>
            <c:strRef>
              <c:f>'Schedule all MDM'!$M$4</c:f>
              <c:strCache>
                <c:ptCount val="1"/>
                <c:pt idx="0">
                  <c:v>Revenue Service Date 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3"/>
            <c:invertIfNegative val="0"/>
            <c:bubble3D val="0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'Schedule all MDM'!$N$5:$N$8</c:f>
              <c:strCache>
                <c:ptCount val="4"/>
                <c:pt idx="0">
                  <c:v>MTACC</c:v>
                </c:pt>
                <c:pt idx="1">
                  <c:v>Supplemental Independent Review Consultant</c:v>
                </c:pt>
                <c:pt idx="2">
                  <c:v>Independent Engineering Consultant</c:v>
                </c:pt>
                <c:pt idx="3">
                  <c:v>FTA</c:v>
                </c:pt>
              </c:strCache>
            </c:strRef>
          </c:cat>
          <c:val>
            <c:numRef>
              <c:f>'Schedule all MDM'!$M$5:$M$8</c:f>
              <c:numCache>
                <c:formatCode>mmm\-yyyy</c:formatCode>
                <c:ptCount val="4"/>
                <c:pt idx="0">
                  <c:v>44075</c:v>
                </c:pt>
                <c:pt idx="1">
                  <c:v>44501</c:v>
                </c:pt>
                <c:pt idx="2">
                  <c:v>44713</c:v>
                </c:pt>
                <c:pt idx="3">
                  <c:v>44652</c:v>
                </c:pt>
              </c:numCache>
            </c:numRef>
          </c:val>
        </c:ser>
        <c:ser>
          <c:idx val="0"/>
          <c:order val="0"/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cat>
            <c:strRef>
              <c:f>'Schedule all MDM'!$N$5:$N$8</c:f>
              <c:strCache>
                <c:ptCount val="4"/>
                <c:pt idx="0">
                  <c:v>MTACC</c:v>
                </c:pt>
                <c:pt idx="1">
                  <c:v>Supplemental Independent Review Consultant</c:v>
                </c:pt>
                <c:pt idx="2">
                  <c:v>Independent Engineering Consultant</c:v>
                </c:pt>
                <c:pt idx="3">
                  <c:v>FTA</c:v>
                </c:pt>
              </c:strCache>
            </c:strRef>
          </c:cat>
          <c:val>
            <c:numRef>
              <c:f>'Schedule all MDM'!$O$5:$O$8</c:f>
              <c:numCache>
                <c:formatCode>General</c:formatCode>
                <c:ptCount val="4"/>
                <c:pt idx="0">
                  <c:v>366</c:v>
                </c:pt>
                <c:pt idx="1">
                  <c:v>366</c:v>
                </c:pt>
                <c:pt idx="2">
                  <c:v>366</c:v>
                </c:pt>
                <c:pt idx="3">
                  <c:v>549</c:v>
                </c:pt>
              </c:numCache>
            </c:numRef>
          </c:val>
        </c:ser>
        <c:ser>
          <c:idx val="2"/>
          <c:order val="2"/>
          <c:tx>
            <c:strRef>
              <c:f>'Schedule all MDM'!$P$4</c:f>
              <c:strCache>
                <c:ptCount val="1"/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Pt>
            <c:idx val="7"/>
            <c:invertIfNegative val="0"/>
            <c:bubble3D val="0"/>
          </c:dPt>
          <c:cat>
            <c:strRef>
              <c:f>'Schedule all MDM'!$N$5:$N$8</c:f>
              <c:strCache>
                <c:ptCount val="4"/>
                <c:pt idx="0">
                  <c:v>MTACC</c:v>
                </c:pt>
                <c:pt idx="1">
                  <c:v>Supplemental Independent Review Consultant</c:v>
                </c:pt>
                <c:pt idx="2">
                  <c:v>Independent Engineering Consultant</c:v>
                </c:pt>
                <c:pt idx="3">
                  <c:v>FTA</c:v>
                </c:pt>
              </c:strCache>
            </c:strRef>
          </c:cat>
          <c:val>
            <c:numRef>
              <c:f>'Schedule all MDM'!$P$5:$P$8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'Schedule all MDM'!$Q$4</c:f>
              <c:strCache>
                <c:ptCount val="1"/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Pt>
            <c:idx val="7"/>
            <c:invertIfNegative val="0"/>
            <c:bubble3D val="0"/>
          </c:dPt>
          <c:cat>
            <c:strRef>
              <c:f>'Schedule all MDM'!$N$5:$N$8</c:f>
              <c:strCache>
                <c:ptCount val="4"/>
                <c:pt idx="0">
                  <c:v>MTACC</c:v>
                </c:pt>
                <c:pt idx="1">
                  <c:v>Supplemental Independent Review Consultant</c:v>
                </c:pt>
                <c:pt idx="2">
                  <c:v>Independent Engineering Consultant</c:v>
                </c:pt>
                <c:pt idx="3">
                  <c:v>FTA</c:v>
                </c:pt>
              </c:strCache>
            </c:strRef>
          </c:cat>
          <c:val>
            <c:numRef>
              <c:f>'Schedule all MDM'!$Q$5:$Q$8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27804544"/>
        <c:axId val="127806080"/>
      </c:barChart>
      <c:catAx>
        <c:axId val="1278045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 algn="ctr">
              <a:defRPr lang="en-US"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806080"/>
        <c:crosses val="autoZero"/>
        <c:auto val="0"/>
        <c:lblAlgn val="ctr"/>
        <c:lblOffset val="100"/>
        <c:noMultiLvlLbl val="0"/>
      </c:catAx>
      <c:valAx>
        <c:axId val="127806080"/>
        <c:scaling>
          <c:orientation val="minMax"/>
          <c:max val="47000"/>
          <c:min val="36039"/>
        </c:scaling>
        <c:delete val="1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  <a:alpha val="25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mmm\-yyyy" sourceLinked="1"/>
        <c:majorTickMark val="none"/>
        <c:minorTickMark val="none"/>
        <c:tickLblPos val="nextTo"/>
        <c:crossAx val="127804544"/>
        <c:crosses val="autoZero"/>
        <c:crossBetween val="between"/>
        <c:majorUnit val="365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100"/>
      </a:pPr>
      <a:endParaRPr lang="en-US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0.42246</cdr:x>
      <cdr:y>0.00834</cdr:y>
    </cdr:from>
    <cdr:to>
      <cdr:x>0.88904</cdr:x>
      <cdr:y>0.03334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09902" y="38100"/>
          <a:ext cx="3324225" cy="114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0.12414</cdr:x>
      <cdr:y>0.19097</cdr:y>
    </cdr:from>
    <cdr:to>
      <cdr:x>0.24195</cdr:x>
      <cdr:y>0.24443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53184" y="806838"/>
          <a:ext cx="999453" cy="2258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sz="1000" b="1" dirty="0"/>
            <a:t>$9.693B</a:t>
          </a:r>
        </a:p>
      </cdr:txBody>
    </cdr:sp>
  </cdr:relSizeAnchor>
  <cdr:relSizeAnchor xmlns:cdr="http://schemas.openxmlformats.org/drawingml/2006/chartDrawing">
    <cdr:from>
      <cdr:x>0.33832</cdr:x>
      <cdr:y>0.19158</cdr:y>
    </cdr:from>
    <cdr:to>
      <cdr:x>0.45613</cdr:x>
      <cdr:y>0.23338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870201" y="809415"/>
          <a:ext cx="999453" cy="1765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000" b="1" dirty="0"/>
            <a:t>$9.792B</a:t>
          </a:r>
        </a:p>
      </cdr:txBody>
    </cdr:sp>
  </cdr:relSizeAnchor>
  <cdr:relSizeAnchor xmlns:cdr="http://schemas.openxmlformats.org/drawingml/2006/chartDrawing">
    <cdr:from>
      <cdr:x>0.54786</cdr:x>
      <cdr:y>0.18347</cdr:y>
    </cdr:from>
    <cdr:to>
      <cdr:x>0.66756</cdr:x>
      <cdr:y>0.2238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47855" y="775151"/>
          <a:ext cx="1015487" cy="1703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000" b="1"/>
            <a:t>$9.981B</a:t>
          </a:r>
          <a:endParaRPr lang="en-US" sz="1000" b="1" baseline="30000"/>
        </a:p>
      </cdr:txBody>
    </cdr:sp>
  </cdr:relSizeAnchor>
  <cdr:relSizeAnchor xmlns:cdr="http://schemas.openxmlformats.org/drawingml/2006/chartDrawing">
    <cdr:from>
      <cdr:x>0.75877</cdr:x>
      <cdr:y>0.14003</cdr:y>
    </cdr:from>
    <cdr:to>
      <cdr:x>0.87778</cdr:x>
      <cdr:y>0.18518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6437131" y="591623"/>
          <a:ext cx="1009633" cy="1907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000" b="1"/>
            <a:t>$10.772B</a:t>
          </a:r>
          <a:endParaRPr lang="en-US" sz="1000" b="1" baseline="300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0.42246</cdr:x>
      <cdr:y>0.00834</cdr:y>
    </cdr:from>
    <cdr:to>
      <cdr:x>0.88904</cdr:x>
      <cdr:y>0.03334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09902" y="38100"/>
          <a:ext cx="3324225" cy="114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0.06887</cdr:x>
      <cdr:y>0.01155</cdr:y>
    </cdr:from>
    <cdr:to>
      <cdr:x>0.9218</cdr:x>
      <cdr:y>0.06156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35678" y="49768"/>
          <a:ext cx="6634733" cy="2154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sz="1600" b="1" u="sng" dirty="0"/>
            <a:t>ESA Schedule Forecast</a:t>
          </a:r>
        </a:p>
      </cdr:txBody>
    </cdr:sp>
  </cdr:relSizeAnchor>
  <cdr:relSizeAnchor xmlns:cdr="http://schemas.openxmlformats.org/drawingml/2006/chartDrawing">
    <cdr:from>
      <cdr:x>0.13702</cdr:x>
      <cdr:y>0.23207</cdr:y>
    </cdr:from>
    <cdr:to>
      <cdr:x>0.25086</cdr:x>
      <cdr:y>0.36508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221008" y="1160495"/>
          <a:ext cx="1014447" cy="6651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0.13515</cdr:x>
      <cdr:y>0.36995</cdr:y>
    </cdr:from>
    <cdr:to>
      <cdr:x>0.26698</cdr:x>
      <cdr:y>0.42666</cdr:y>
    </cdr:to>
    <cdr:sp macro="" textlink="">
      <cdr:nvSpPr>
        <cdr:cNvPr id="16" name="TextBox 1"/>
        <cdr:cNvSpPr txBox="1"/>
      </cdr:nvSpPr>
      <cdr:spPr>
        <a:xfrm xmlns:a="http://schemas.openxmlformats.org/drawingml/2006/main">
          <a:off x="1125676" y="1849990"/>
          <a:ext cx="1098023" cy="2835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 sz="1100" b="1"/>
        </a:p>
      </cdr:txBody>
    </cdr:sp>
  </cdr:relSizeAnchor>
  <cdr:relSizeAnchor xmlns:cdr="http://schemas.openxmlformats.org/drawingml/2006/chartDrawing">
    <cdr:from>
      <cdr:x>0.07677</cdr:x>
      <cdr:y>0.177</cdr:y>
    </cdr:from>
    <cdr:to>
      <cdr:x>0.21078</cdr:x>
      <cdr:y>0.22728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603250" y="972196"/>
          <a:ext cx="1053080" cy="276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100" b="1"/>
            <a:t>Sep-2021</a:t>
          </a:r>
          <a:endParaRPr lang="en-US" sz="1000" b="1"/>
        </a:p>
      </cdr:txBody>
    </cdr:sp>
  </cdr:relSizeAnchor>
  <cdr:relSizeAnchor xmlns:cdr="http://schemas.openxmlformats.org/drawingml/2006/chartDrawing">
    <cdr:from>
      <cdr:x>0.31206</cdr:x>
      <cdr:y>0.15106</cdr:y>
    </cdr:from>
    <cdr:to>
      <cdr:x>0.44857</cdr:x>
      <cdr:y>0.1991</cdr:y>
    </cdr:to>
    <cdr:sp macro="" textlink="">
      <cdr:nvSpPr>
        <cdr:cNvPr id="17" name="TextBox 2"/>
        <cdr:cNvSpPr txBox="1"/>
      </cdr:nvSpPr>
      <cdr:spPr>
        <a:xfrm xmlns:a="http://schemas.openxmlformats.org/drawingml/2006/main">
          <a:off x="2452190" y="829714"/>
          <a:ext cx="1072720" cy="2638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100" b="1"/>
            <a:t>Nov-2022</a:t>
          </a:r>
          <a:endParaRPr lang="en-US" sz="1100" b="1" baseline="30000"/>
        </a:p>
      </cdr:txBody>
    </cdr:sp>
  </cdr:relSizeAnchor>
  <cdr:relSizeAnchor xmlns:cdr="http://schemas.openxmlformats.org/drawingml/2006/chartDrawing">
    <cdr:from>
      <cdr:x>0.54876</cdr:x>
      <cdr:y>0.12585</cdr:y>
    </cdr:from>
    <cdr:to>
      <cdr:x>0.68778</cdr:x>
      <cdr:y>0.18176</cdr:y>
    </cdr:to>
    <cdr:sp macro="" textlink="">
      <cdr:nvSpPr>
        <cdr:cNvPr id="18" name="TextBox 3"/>
        <cdr:cNvSpPr txBox="1"/>
      </cdr:nvSpPr>
      <cdr:spPr>
        <a:xfrm xmlns:a="http://schemas.openxmlformats.org/drawingml/2006/main">
          <a:off x="4312234" y="691282"/>
          <a:ext cx="1092442" cy="307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100" b="1"/>
            <a:t>Jun-2023</a:t>
          </a:r>
        </a:p>
      </cdr:txBody>
    </cdr:sp>
  </cdr:relSizeAnchor>
  <cdr:relSizeAnchor xmlns:cdr="http://schemas.openxmlformats.org/drawingml/2006/chartDrawing">
    <cdr:from>
      <cdr:x>0.79193</cdr:x>
      <cdr:y>0.12023</cdr:y>
    </cdr:from>
    <cdr:to>
      <cdr:x>0.92531</cdr:x>
      <cdr:y>0.1861</cdr:y>
    </cdr:to>
    <cdr:sp macro="" textlink="">
      <cdr:nvSpPr>
        <cdr:cNvPr id="19" name="TextBox 4"/>
        <cdr:cNvSpPr txBox="1"/>
      </cdr:nvSpPr>
      <cdr:spPr>
        <a:xfrm xmlns:a="http://schemas.openxmlformats.org/drawingml/2006/main">
          <a:off x="6223076" y="660400"/>
          <a:ext cx="1048108" cy="3618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100" b="1"/>
            <a:t>Sep-2023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1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26D50-6097-497E-91E8-20B2A27B7536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1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CA9FE-E25E-4EAA-A7A1-346F9B6096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95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A6FC23E-1BFF-4EE9-9D38-345F396CB317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E2A3B0A-8333-435E-B665-26731AA808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391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8286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A3B0A-8333-435E-B665-26731AA8084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90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A3B0A-8333-435E-B665-26731AA8084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926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1680" y="4416522"/>
            <a:ext cx="5917489" cy="4183220"/>
          </a:xfrm>
        </p:spPr>
        <p:txBody>
          <a:bodyPr/>
          <a:lstStyle/>
          <a:p>
            <a:r>
              <a:rPr lang="en-US" dirty="0" smtClean="0"/>
              <a:t>CM005 – South Structures Finish</a:t>
            </a:r>
            <a:r>
              <a:rPr lang="en-US" baseline="0" dirty="0" smtClean="0"/>
              <a:t> Out Work</a:t>
            </a:r>
            <a:endParaRPr lang="en-US" dirty="0" smtClean="0"/>
          </a:p>
          <a:p>
            <a:pPr marL="0" marR="0" indent="0" algn="l" defTabSz="45713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CM006 -  North Structures Finish</a:t>
            </a:r>
            <a:r>
              <a:rPr lang="en-US" baseline="0" dirty="0" smtClean="0"/>
              <a:t> Out Work</a:t>
            </a:r>
            <a:endParaRPr lang="en-US" dirty="0" smtClean="0"/>
          </a:p>
          <a:p>
            <a:pPr marL="0" marR="0" indent="0" algn="l" defTabSz="45713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CM007 – GCT</a:t>
            </a:r>
            <a:r>
              <a:rPr lang="en-US" baseline="0" dirty="0" smtClean="0"/>
              <a:t> Caverns </a:t>
            </a:r>
            <a:r>
              <a:rPr lang="en-US" dirty="0" smtClean="0"/>
              <a:t>Finish</a:t>
            </a:r>
            <a:r>
              <a:rPr lang="en-US" baseline="0" dirty="0" smtClean="0"/>
              <a:t> Out Work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F193BE-2F58-4942-A2EE-2C3D7561CE6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7302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1679" y="4416521"/>
            <a:ext cx="5917489" cy="4183220"/>
          </a:xfrm>
        </p:spPr>
        <p:txBody>
          <a:bodyPr/>
          <a:lstStyle/>
          <a:p>
            <a:r>
              <a:rPr lang="en-US" dirty="0" smtClean="0"/>
              <a:t>CM005 – South Structures Finish</a:t>
            </a:r>
            <a:r>
              <a:rPr lang="en-US" baseline="0" dirty="0" smtClean="0"/>
              <a:t> Out Work</a:t>
            </a:r>
            <a:endParaRPr lang="en-US" dirty="0" smtClean="0"/>
          </a:p>
          <a:p>
            <a:pPr marL="0" marR="0" indent="0" algn="l" defTabSz="45713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CM006 -  North Structures Finish</a:t>
            </a:r>
            <a:r>
              <a:rPr lang="en-US" baseline="0" dirty="0" smtClean="0"/>
              <a:t> Out Work</a:t>
            </a:r>
            <a:endParaRPr lang="en-US" dirty="0" smtClean="0"/>
          </a:p>
          <a:p>
            <a:pPr marL="0" marR="0" indent="0" algn="l" defTabSz="45713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CM007 – GCT</a:t>
            </a:r>
            <a:r>
              <a:rPr lang="en-US" baseline="0" dirty="0" smtClean="0"/>
              <a:t> Caverns </a:t>
            </a:r>
            <a:r>
              <a:rPr lang="en-US" dirty="0" smtClean="0"/>
              <a:t>Finish</a:t>
            </a:r>
            <a:r>
              <a:rPr lang="en-US" baseline="0" dirty="0" smtClean="0"/>
              <a:t> Out Work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F193BE-2F58-4942-A2EE-2C3D7561CE63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730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F193BE-2F58-4942-A2EE-2C3D7561CE63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234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F193BE-2F58-4942-A2EE-2C3D7561CE6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1372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A3B0A-8333-435E-B665-26731AA8084A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5681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A3B0A-8333-435E-B665-26731AA8084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568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F193BE-2F58-4942-A2EE-2C3D7561CE6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017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A3B0A-8333-435E-B665-26731AA8084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149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A3B0A-8333-435E-B665-26731AA8084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318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A3B0A-8333-435E-B665-26731AA8084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81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EA3C39-6D49-4E17-A6DF-F53A86D70E9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779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A3B0A-8333-435E-B665-26731AA8084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567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NYS AGC Construction Industry Conference - December 5, 2012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B34866A8-07BE-4C7D-8980-0F4487652D4D}" type="datetime1">
              <a:rPr lang="en-US" smtClean="0"/>
              <a:pPr>
                <a:defRPr/>
              </a:pPr>
              <a:t>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MTA/LIRR East Side Access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2E014F5B-FA0C-4538-A818-46960E9C32B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321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EA3C39-6D49-4E17-A6DF-F53A86D70E9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779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A3B0A-8333-435E-B665-26731AA8084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172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pptbkgrdsshifte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0"/>
            <a:ext cx="9248776" cy="696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06032D-0740-4231-BF8F-71F02344207C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reeform 2"/>
          <p:cNvSpPr>
            <a:spLocks noChangeAspect="1" noEditPoints="1"/>
          </p:cNvSpPr>
          <p:nvPr userDrawn="1"/>
        </p:nvSpPr>
        <p:spPr bwMode="auto">
          <a:xfrm>
            <a:off x="2843213" y="1985963"/>
            <a:ext cx="3897312" cy="4230687"/>
          </a:xfrm>
          <a:custGeom>
            <a:avLst/>
            <a:gdLst>
              <a:gd name="T0" fmla="*/ 2147483647 w 549"/>
              <a:gd name="T1" fmla="*/ 2147483647 h 595"/>
              <a:gd name="T2" fmla="*/ 2147483647 w 549"/>
              <a:gd name="T3" fmla="*/ 2147483647 h 595"/>
              <a:gd name="T4" fmla="*/ 2147483647 w 549"/>
              <a:gd name="T5" fmla="*/ 2147483647 h 595"/>
              <a:gd name="T6" fmla="*/ 2147483647 w 549"/>
              <a:gd name="T7" fmla="*/ 2147483647 h 595"/>
              <a:gd name="T8" fmla="*/ 2147483647 w 549"/>
              <a:gd name="T9" fmla="*/ 2147483647 h 595"/>
              <a:gd name="T10" fmla="*/ 2147483647 w 549"/>
              <a:gd name="T11" fmla="*/ 2147483647 h 595"/>
              <a:gd name="T12" fmla="*/ 2147483647 w 549"/>
              <a:gd name="T13" fmla="*/ 2147483647 h 595"/>
              <a:gd name="T14" fmla="*/ 2147483647 w 549"/>
              <a:gd name="T15" fmla="*/ 2147483647 h 595"/>
              <a:gd name="T16" fmla="*/ 2147483647 w 549"/>
              <a:gd name="T17" fmla="*/ 2147483647 h 595"/>
              <a:gd name="T18" fmla="*/ 2147483647 w 549"/>
              <a:gd name="T19" fmla="*/ 2147483647 h 595"/>
              <a:gd name="T20" fmla="*/ 2147483647 w 549"/>
              <a:gd name="T21" fmla="*/ 2147483647 h 595"/>
              <a:gd name="T22" fmla="*/ 2147483647 w 549"/>
              <a:gd name="T23" fmla="*/ 2147483647 h 595"/>
              <a:gd name="T24" fmla="*/ 2147483647 w 549"/>
              <a:gd name="T25" fmla="*/ 2147483647 h 595"/>
              <a:gd name="T26" fmla="*/ 2147483647 w 549"/>
              <a:gd name="T27" fmla="*/ 2147483647 h 595"/>
              <a:gd name="T28" fmla="*/ 2147483647 w 549"/>
              <a:gd name="T29" fmla="*/ 2147483647 h 595"/>
              <a:gd name="T30" fmla="*/ 2147483647 w 549"/>
              <a:gd name="T31" fmla="*/ 2147483647 h 595"/>
              <a:gd name="T32" fmla="*/ 2147483647 w 549"/>
              <a:gd name="T33" fmla="*/ 2147483647 h 595"/>
              <a:gd name="T34" fmla="*/ 2147483647 w 549"/>
              <a:gd name="T35" fmla="*/ 2147483647 h 595"/>
              <a:gd name="T36" fmla="*/ 2147483647 w 549"/>
              <a:gd name="T37" fmla="*/ 2147483647 h 595"/>
              <a:gd name="T38" fmla="*/ 2147483647 w 549"/>
              <a:gd name="T39" fmla="*/ 0 h 595"/>
              <a:gd name="T40" fmla="*/ 2147483647 w 549"/>
              <a:gd name="T41" fmla="*/ 2147483647 h 595"/>
              <a:gd name="T42" fmla="*/ 2147483647 w 549"/>
              <a:gd name="T43" fmla="*/ 2147483647 h 595"/>
              <a:gd name="T44" fmla="*/ 2147483647 w 549"/>
              <a:gd name="T45" fmla="*/ 2147483647 h 595"/>
              <a:gd name="T46" fmla="*/ 2147483647 w 549"/>
              <a:gd name="T47" fmla="*/ 2147483647 h 595"/>
              <a:gd name="T48" fmla="*/ 0 w 549"/>
              <a:gd name="T49" fmla="*/ 2147483647 h 595"/>
              <a:gd name="T50" fmla="*/ 2147483647 w 549"/>
              <a:gd name="T51" fmla="*/ 2147483647 h 595"/>
              <a:gd name="T52" fmla="*/ 2147483647 w 549"/>
              <a:gd name="T53" fmla="*/ 2147483647 h 595"/>
              <a:gd name="T54" fmla="*/ 2147483647 w 549"/>
              <a:gd name="T55" fmla="*/ 2147483647 h 595"/>
              <a:gd name="T56" fmla="*/ 2147483647 w 549"/>
              <a:gd name="T57" fmla="*/ 2147483647 h 595"/>
              <a:gd name="T58" fmla="*/ 2147483647 w 549"/>
              <a:gd name="T59" fmla="*/ 2147483647 h 595"/>
              <a:gd name="T60" fmla="*/ 2147483647 w 549"/>
              <a:gd name="T61" fmla="*/ 2147483647 h 595"/>
              <a:gd name="T62" fmla="*/ 2147483647 w 549"/>
              <a:gd name="T63" fmla="*/ 2147483647 h 595"/>
              <a:gd name="T64" fmla="*/ 2147483647 w 549"/>
              <a:gd name="T65" fmla="*/ 2147483647 h 595"/>
              <a:gd name="T66" fmla="*/ 2147483647 w 549"/>
              <a:gd name="T67" fmla="*/ 2147483647 h 595"/>
              <a:gd name="T68" fmla="*/ 2147483647 w 549"/>
              <a:gd name="T69" fmla="*/ 2147483647 h 595"/>
              <a:gd name="T70" fmla="*/ 2147483647 w 549"/>
              <a:gd name="T71" fmla="*/ 2147483647 h 595"/>
              <a:gd name="T72" fmla="*/ 2147483647 w 549"/>
              <a:gd name="T73" fmla="*/ 2147483647 h 595"/>
              <a:gd name="T74" fmla="*/ 2147483647 w 549"/>
              <a:gd name="T75" fmla="*/ 2147483647 h 595"/>
              <a:gd name="T76" fmla="*/ 2147483647 w 549"/>
              <a:gd name="T77" fmla="*/ 2147483647 h 595"/>
              <a:gd name="T78" fmla="*/ 2147483647 w 549"/>
              <a:gd name="T79" fmla="*/ 2147483647 h 595"/>
              <a:gd name="T80" fmla="*/ 2147483647 w 549"/>
              <a:gd name="T81" fmla="*/ 2147483647 h 595"/>
              <a:gd name="T82" fmla="*/ 2147483647 w 549"/>
              <a:gd name="T83" fmla="*/ 2147483647 h 595"/>
              <a:gd name="T84" fmla="*/ 2147483647 w 549"/>
              <a:gd name="T85" fmla="*/ 2147483647 h 59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49" h="595">
                <a:moveTo>
                  <a:pt x="354" y="250"/>
                </a:moveTo>
                <a:lnTo>
                  <a:pt x="322" y="247"/>
                </a:lnTo>
                <a:lnTo>
                  <a:pt x="322" y="416"/>
                </a:lnTo>
                <a:lnTo>
                  <a:pt x="273" y="426"/>
                </a:lnTo>
                <a:lnTo>
                  <a:pt x="273" y="244"/>
                </a:lnTo>
                <a:lnTo>
                  <a:pt x="234" y="237"/>
                </a:lnTo>
                <a:lnTo>
                  <a:pt x="234" y="172"/>
                </a:lnTo>
                <a:lnTo>
                  <a:pt x="354" y="192"/>
                </a:lnTo>
                <a:lnTo>
                  <a:pt x="354" y="250"/>
                </a:lnTo>
                <a:close/>
                <a:moveTo>
                  <a:pt x="448" y="396"/>
                </a:moveTo>
                <a:lnTo>
                  <a:pt x="419" y="400"/>
                </a:lnTo>
                <a:lnTo>
                  <a:pt x="416" y="377"/>
                </a:lnTo>
                <a:lnTo>
                  <a:pt x="387" y="380"/>
                </a:lnTo>
                <a:lnTo>
                  <a:pt x="383" y="406"/>
                </a:lnTo>
                <a:lnTo>
                  <a:pt x="348" y="413"/>
                </a:lnTo>
                <a:lnTo>
                  <a:pt x="383" y="198"/>
                </a:lnTo>
                <a:lnTo>
                  <a:pt x="419" y="205"/>
                </a:lnTo>
                <a:lnTo>
                  <a:pt x="448" y="396"/>
                </a:lnTo>
                <a:close/>
                <a:moveTo>
                  <a:pt x="409" y="335"/>
                </a:moveTo>
                <a:lnTo>
                  <a:pt x="403" y="266"/>
                </a:lnTo>
                <a:lnTo>
                  <a:pt x="400" y="266"/>
                </a:lnTo>
                <a:lnTo>
                  <a:pt x="393" y="335"/>
                </a:lnTo>
                <a:lnTo>
                  <a:pt x="409" y="335"/>
                </a:lnTo>
                <a:close/>
                <a:moveTo>
                  <a:pt x="250" y="595"/>
                </a:moveTo>
                <a:lnTo>
                  <a:pt x="279" y="592"/>
                </a:lnTo>
                <a:lnTo>
                  <a:pt x="309" y="588"/>
                </a:lnTo>
                <a:lnTo>
                  <a:pt x="338" y="582"/>
                </a:lnTo>
                <a:lnTo>
                  <a:pt x="367" y="572"/>
                </a:lnTo>
                <a:lnTo>
                  <a:pt x="393" y="559"/>
                </a:lnTo>
                <a:lnTo>
                  <a:pt x="416" y="543"/>
                </a:lnTo>
                <a:lnTo>
                  <a:pt x="439" y="527"/>
                </a:lnTo>
                <a:lnTo>
                  <a:pt x="461" y="507"/>
                </a:lnTo>
                <a:lnTo>
                  <a:pt x="481" y="488"/>
                </a:lnTo>
                <a:lnTo>
                  <a:pt x="497" y="465"/>
                </a:lnTo>
                <a:lnTo>
                  <a:pt x="513" y="439"/>
                </a:lnTo>
                <a:lnTo>
                  <a:pt x="526" y="413"/>
                </a:lnTo>
                <a:lnTo>
                  <a:pt x="536" y="387"/>
                </a:lnTo>
                <a:lnTo>
                  <a:pt x="543" y="357"/>
                </a:lnTo>
                <a:lnTo>
                  <a:pt x="549" y="328"/>
                </a:lnTo>
                <a:lnTo>
                  <a:pt x="549" y="296"/>
                </a:lnTo>
                <a:lnTo>
                  <a:pt x="549" y="266"/>
                </a:lnTo>
                <a:lnTo>
                  <a:pt x="543" y="237"/>
                </a:lnTo>
                <a:lnTo>
                  <a:pt x="536" y="208"/>
                </a:lnTo>
                <a:lnTo>
                  <a:pt x="526" y="182"/>
                </a:lnTo>
                <a:lnTo>
                  <a:pt x="513" y="156"/>
                </a:lnTo>
                <a:lnTo>
                  <a:pt x="497" y="130"/>
                </a:lnTo>
                <a:lnTo>
                  <a:pt x="481" y="107"/>
                </a:lnTo>
                <a:lnTo>
                  <a:pt x="461" y="87"/>
                </a:lnTo>
                <a:lnTo>
                  <a:pt x="439" y="68"/>
                </a:lnTo>
                <a:lnTo>
                  <a:pt x="416" y="52"/>
                </a:lnTo>
                <a:lnTo>
                  <a:pt x="393" y="35"/>
                </a:lnTo>
                <a:lnTo>
                  <a:pt x="367" y="22"/>
                </a:lnTo>
                <a:lnTo>
                  <a:pt x="338" y="13"/>
                </a:lnTo>
                <a:lnTo>
                  <a:pt x="309" y="6"/>
                </a:lnTo>
                <a:lnTo>
                  <a:pt x="279" y="3"/>
                </a:lnTo>
                <a:lnTo>
                  <a:pt x="250" y="0"/>
                </a:lnTo>
                <a:lnTo>
                  <a:pt x="231" y="0"/>
                </a:lnTo>
                <a:lnTo>
                  <a:pt x="211" y="3"/>
                </a:lnTo>
                <a:lnTo>
                  <a:pt x="192" y="6"/>
                </a:lnTo>
                <a:lnTo>
                  <a:pt x="175" y="9"/>
                </a:lnTo>
                <a:lnTo>
                  <a:pt x="156" y="13"/>
                </a:lnTo>
                <a:lnTo>
                  <a:pt x="140" y="19"/>
                </a:lnTo>
                <a:lnTo>
                  <a:pt x="123" y="29"/>
                </a:lnTo>
                <a:lnTo>
                  <a:pt x="107" y="35"/>
                </a:lnTo>
                <a:lnTo>
                  <a:pt x="91" y="45"/>
                </a:lnTo>
                <a:lnTo>
                  <a:pt x="74" y="55"/>
                </a:lnTo>
                <a:lnTo>
                  <a:pt x="61" y="65"/>
                </a:lnTo>
                <a:lnTo>
                  <a:pt x="45" y="78"/>
                </a:lnTo>
                <a:lnTo>
                  <a:pt x="35" y="91"/>
                </a:lnTo>
                <a:lnTo>
                  <a:pt x="22" y="104"/>
                </a:lnTo>
                <a:lnTo>
                  <a:pt x="9" y="117"/>
                </a:lnTo>
                <a:lnTo>
                  <a:pt x="0" y="133"/>
                </a:lnTo>
                <a:lnTo>
                  <a:pt x="84" y="146"/>
                </a:lnTo>
                <a:lnTo>
                  <a:pt x="107" y="318"/>
                </a:lnTo>
                <a:lnTo>
                  <a:pt x="133" y="156"/>
                </a:lnTo>
                <a:lnTo>
                  <a:pt x="218" y="169"/>
                </a:lnTo>
                <a:lnTo>
                  <a:pt x="218" y="435"/>
                </a:lnTo>
                <a:lnTo>
                  <a:pt x="162" y="445"/>
                </a:lnTo>
                <a:lnTo>
                  <a:pt x="162" y="328"/>
                </a:lnTo>
                <a:lnTo>
                  <a:pt x="162" y="322"/>
                </a:lnTo>
                <a:lnTo>
                  <a:pt x="166" y="315"/>
                </a:lnTo>
                <a:lnTo>
                  <a:pt x="166" y="305"/>
                </a:lnTo>
                <a:lnTo>
                  <a:pt x="166" y="296"/>
                </a:lnTo>
                <a:lnTo>
                  <a:pt x="166" y="286"/>
                </a:lnTo>
                <a:lnTo>
                  <a:pt x="166" y="276"/>
                </a:lnTo>
                <a:lnTo>
                  <a:pt x="166" y="273"/>
                </a:lnTo>
                <a:lnTo>
                  <a:pt x="162" y="273"/>
                </a:lnTo>
                <a:lnTo>
                  <a:pt x="130" y="449"/>
                </a:lnTo>
                <a:lnTo>
                  <a:pt x="78" y="458"/>
                </a:lnTo>
                <a:lnTo>
                  <a:pt x="39" y="266"/>
                </a:lnTo>
                <a:lnTo>
                  <a:pt x="39" y="273"/>
                </a:lnTo>
                <a:lnTo>
                  <a:pt x="39" y="283"/>
                </a:lnTo>
                <a:lnTo>
                  <a:pt x="39" y="292"/>
                </a:lnTo>
                <a:lnTo>
                  <a:pt x="39" y="305"/>
                </a:lnTo>
                <a:lnTo>
                  <a:pt x="39" y="315"/>
                </a:lnTo>
                <a:lnTo>
                  <a:pt x="39" y="325"/>
                </a:lnTo>
                <a:lnTo>
                  <a:pt x="42" y="331"/>
                </a:lnTo>
                <a:lnTo>
                  <a:pt x="42" y="335"/>
                </a:lnTo>
                <a:lnTo>
                  <a:pt x="42" y="465"/>
                </a:lnTo>
                <a:lnTo>
                  <a:pt x="6" y="471"/>
                </a:lnTo>
                <a:lnTo>
                  <a:pt x="16" y="484"/>
                </a:lnTo>
                <a:lnTo>
                  <a:pt x="29" y="497"/>
                </a:lnTo>
                <a:lnTo>
                  <a:pt x="42" y="510"/>
                </a:lnTo>
                <a:lnTo>
                  <a:pt x="52" y="523"/>
                </a:lnTo>
                <a:lnTo>
                  <a:pt x="68" y="533"/>
                </a:lnTo>
                <a:lnTo>
                  <a:pt x="81" y="543"/>
                </a:lnTo>
                <a:lnTo>
                  <a:pt x="97" y="553"/>
                </a:lnTo>
                <a:lnTo>
                  <a:pt x="110" y="559"/>
                </a:lnTo>
                <a:lnTo>
                  <a:pt x="127" y="569"/>
                </a:lnTo>
                <a:lnTo>
                  <a:pt x="143" y="575"/>
                </a:lnTo>
                <a:lnTo>
                  <a:pt x="159" y="582"/>
                </a:lnTo>
                <a:lnTo>
                  <a:pt x="179" y="585"/>
                </a:lnTo>
                <a:lnTo>
                  <a:pt x="195" y="588"/>
                </a:lnTo>
                <a:lnTo>
                  <a:pt x="211" y="592"/>
                </a:lnTo>
                <a:lnTo>
                  <a:pt x="231" y="595"/>
                </a:lnTo>
                <a:lnTo>
                  <a:pt x="250" y="595"/>
                </a:lnTo>
                <a:close/>
              </a:path>
            </a:pathLst>
          </a:custGeom>
          <a:solidFill>
            <a:srgbClr val="000099">
              <a:alpha val="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rgbClr val="000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7793903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836D46-E6C8-4F50-AD9E-B6B23DC68039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36740-8705-44EF-B8DD-C3B96869CD31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 noChangeAspect="1" noEditPoints="1"/>
          </p:cNvSpPr>
          <p:nvPr userDrawn="1"/>
        </p:nvSpPr>
        <p:spPr bwMode="auto">
          <a:xfrm>
            <a:off x="2843213" y="1636713"/>
            <a:ext cx="3897312" cy="4230687"/>
          </a:xfrm>
          <a:custGeom>
            <a:avLst/>
            <a:gdLst>
              <a:gd name="T0" fmla="*/ 2147483647 w 549"/>
              <a:gd name="T1" fmla="*/ 2147483647 h 595"/>
              <a:gd name="T2" fmla="*/ 2147483647 w 549"/>
              <a:gd name="T3" fmla="*/ 2147483647 h 595"/>
              <a:gd name="T4" fmla="*/ 2147483647 w 549"/>
              <a:gd name="T5" fmla="*/ 2147483647 h 595"/>
              <a:gd name="T6" fmla="*/ 2147483647 w 549"/>
              <a:gd name="T7" fmla="*/ 2147483647 h 595"/>
              <a:gd name="T8" fmla="*/ 2147483647 w 549"/>
              <a:gd name="T9" fmla="*/ 2147483647 h 595"/>
              <a:gd name="T10" fmla="*/ 2147483647 w 549"/>
              <a:gd name="T11" fmla="*/ 2147483647 h 595"/>
              <a:gd name="T12" fmla="*/ 2147483647 w 549"/>
              <a:gd name="T13" fmla="*/ 2147483647 h 595"/>
              <a:gd name="T14" fmla="*/ 2147483647 w 549"/>
              <a:gd name="T15" fmla="*/ 2147483647 h 595"/>
              <a:gd name="T16" fmla="*/ 2147483647 w 549"/>
              <a:gd name="T17" fmla="*/ 2147483647 h 595"/>
              <a:gd name="T18" fmla="*/ 2147483647 w 549"/>
              <a:gd name="T19" fmla="*/ 2147483647 h 595"/>
              <a:gd name="T20" fmla="*/ 2147483647 w 549"/>
              <a:gd name="T21" fmla="*/ 2147483647 h 595"/>
              <a:gd name="T22" fmla="*/ 2147483647 w 549"/>
              <a:gd name="T23" fmla="*/ 2147483647 h 595"/>
              <a:gd name="T24" fmla="*/ 2147483647 w 549"/>
              <a:gd name="T25" fmla="*/ 2147483647 h 595"/>
              <a:gd name="T26" fmla="*/ 2147483647 w 549"/>
              <a:gd name="T27" fmla="*/ 2147483647 h 595"/>
              <a:gd name="T28" fmla="*/ 2147483647 w 549"/>
              <a:gd name="T29" fmla="*/ 2147483647 h 595"/>
              <a:gd name="T30" fmla="*/ 2147483647 w 549"/>
              <a:gd name="T31" fmla="*/ 2147483647 h 595"/>
              <a:gd name="T32" fmla="*/ 2147483647 w 549"/>
              <a:gd name="T33" fmla="*/ 2147483647 h 595"/>
              <a:gd name="T34" fmla="*/ 2147483647 w 549"/>
              <a:gd name="T35" fmla="*/ 2147483647 h 595"/>
              <a:gd name="T36" fmla="*/ 2147483647 w 549"/>
              <a:gd name="T37" fmla="*/ 2147483647 h 595"/>
              <a:gd name="T38" fmla="*/ 2147483647 w 549"/>
              <a:gd name="T39" fmla="*/ 0 h 595"/>
              <a:gd name="T40" fmla="*/ 2147483647 w 549"/>
              <a:gd name="T41" fmla="*/ 2147483647 h 595"/>
              <a:gd name="T42" fmla="*/ 2147483647 w 549"/>
              <a:gd name="T43" fmla="*/ 2147483647 h 595"/>
              <a:gd name="T44" fmla="*/ 2147483647 w 549"/>
              <a:gd name="T45" fmla="*/ 2147483647 h 595"/>
              <a:gd name="T46" fmla="*/ 2147483647 w 549"/>
              <a:gd name="T47" fmla="*/ 2147483647 h 595"/>
              <a:gd name="T48" fmla="*/ 0 w 549"/>
              <a:gd name="T49" fmla="*/ 2147483647 h 595"/>
              <a:gd name="T50" fmla="*/ 2147483647 w 549"/>
              <a:gd name="T51" fmla="*/ 2147483647 h 595"/>
              <a:gd name="T52" fmla="*/ 2147483647 w 549"/>
              <a:gd name="T53" fmla="*/ 2147483647 h 595"/>
              <a:gd name="T54" fmla="*/ 2147483647 w 549"/>
              <a:gd name="T55" fmla="*/ 2147483647 h 595"/>
              <a:gd name="T56" fmla="*/ 2147483647 w 549"/>
              <a:gd name="T57" fmla="*/ 2147483647 h 595"/>
              <a:gd name="T58" fmla="*/ 2147483647 w 549"/>
              <a:gd name="T59" fmla="*/ 2147483647 h 595"/>
              <a:gd name="T60" fmla="*/ 2147483647 w 549"/>
              <a:gd name="T61" fmla="*/ 2147483647 h 595"/>
              <a:gd name="T62" fmla="*/ 2147483647 w 549"/>
              <a:gd name="T63" fmla="*/ 2147483647 h 595"/>
              <a:gd name="T64" fmla="*/ 2147483647 w 549"/>
              <a:gd name="T65" fmla="*/ 2147483647 h 595"/>
              <a:gd name="T66" fmla="*/ 2147483647 w 549"/>
              <a:gd name="T67" fmla="*/ 2147483647 h 595"/>
              <a:gd name="T68" fmla="*/ 2147483647 w 549"/>
              <a:gd name="T69" fmla="*/ 2147483647 h 595"/>
              <a:gd name="T70" fmla="*/ 2147483647 w 549"/>
              <a:gd name="T71" fmla="*/ 2147483647 h 595"/>
              <a:gd name="T72" fmla="*/ 2147483647 w 549"/>
              <a:gd name="T73" fmla="*/ 2147483647 h 595"/>
              <a:gd name="T74" fmla="*/ 2147483647 w 549"/>
              <a:gd name="T75" fmla="*/ 2147483647 h 595"/>
              <a:gd name="T76" fmla="*/ 2147483647 w 549"/>
              <a:gd name="T77" fmla="*/ 2147483647 h 595"/>
              <a:gd name="T78" fmla="*/ 2147483647 w 549"/>
              <a:gd name="T79" fmla="*/ 2147483647 h 595"/>
              <a:gd name="T80" fmla="*/ 2147483647 w 549"/>
              <a:gd name="T81" fmla="*/ 2147483647 h 595"/>
              <a:gd name="T82" fmla="*/ 2147483647 w 549"/>
              <a:gd name="T83" fmla="*/ 2147483647 h 595"/>
              <a:gd name="T84" fmla="*/ 2147483647 w 549"/>
              <a:gd name="T85" fmla="*/ 2147483647 h 59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49" h="595">
                <a:moveTo>
                  <a:pt x="354" y="250"/>
                </a:moveTo>
                <a:lnTo>
                  <a:pt x="322" y="247"/>
                </a:lnTo>
                <a:lnTo>
                  <a:pt x="322" y="416"/>
                </a:lnTo>
                <a:lnTo>
                  <a:pt x="273" y="426"/>
                </a:lnTo>
                <a:lnTo>
                  <a:pt x="273" y="244"/>
                </a:lnTo>
                <a:lnTo>
                  <a:pt x="234" y="237"/>
                </a:lnTo>
                <a:lnTo>
                  <a:pt x="234" y="172"/>
                </a:lnTo>
                <a:lnTo>
                  <a:pt x="354" y="192"/>
                </a:lnTo>
                <a:lnTo>
                  <a:pt x="354" y="250"/>
                </a:lnTo>
                <a:close/>
                <a:moveTo>
                  <a:pt x="448" y="396"/>
                </a:moveTo>
                <a:lnTo>
                  <a:pt x="419" y="400"/>
                </a:lnTo>
                <a:lnTo>
                  <a:pt x="416" y="377"/>
                </a:lnTo>
                <a:lnTo>
                  <a:pt x="387" y="380"/>
                </a:lnTo>
                <a:lnTo>
                  <a:pt x="383" y="406"/>
                </a:lnTo>
                <a:lnTo>
                  <a:pt x="348" y="413"/>
                </a:lnTo>
                <a:lnTo>
                  <a:pt x="383" y="198"/>
                </a:lnTo>
                <a:lnTo>
                  <a:pt x="419" y="205"/>
                </a:lnTo>
                <a:lnTo>
                  <a:pt x="448" y="396"/>
                </a:lnTo>
                <a:close/>
                <a:moveTo>
                  <a:pt x="409" y="335"/>
                </a:moveTo>
                <a:lnTo>
                  <a:pt x="403" y="266"/>
                </a:lnTo>
                <a:lnTo>
                  <a:pt x="400" y="266"/>
                </a:lnTo>
                <a:lnTo>
                  <a:pt x="393" y="335"/>
                </a:lnTo>
                <a:lnTo>
                  <a:pt x="409" y="335"/>
                </a:lnTo>
                <a:close/>
                <a:moveTo>
                  <a:pt x="250" y="595"/>
                </a:moveTo>
                <a:lnTo>
                  <a:pt x="279" y="592"/>
                </a:lnTo>
                <a:lnTo>
                  <a:pt x="309" y="588"/>
                </a:lnTo>
                <a:lnTo>
                  <a:pt x="338" y="582"/>
                </a:lnTo>
                <a:lnTo>
                  <a:pt x="367" y="572"/>
                </a:lnTo>
                <a:lnTo>
                  <a:pt x="393" y="559"/>
                </a:lnTo>
                <a:lnTo>
                  <a:pt x="416" y="543"/>
                </a:lnTo>
                <a:lnTo>
                  <a:pt x="439" y="527"/>
                </a:lnTo>
                <a:lnTo>
                  <a:pt x="461" y="507"/>
                </a:lnTo>
                <a:lnTo>
                  <a:pt x="481" y="488"/>
                </a:lnTo>
                <a:lnTo>
                  <a:pt x="497" y="465"/>
                </a:lnTo>
                <a:lnTo>
                  <a:pt x="513" y="439"/>
                </a:lnTo>
                <a:lnTo>
                  <a:pt x="526" y="413"/>
                </a:lnTo>
                <a:lnTo>
                  <a:pt x="536" y="387"/>
                </a:lnTo>
                <a:lnTo>
                  <a:pt x="543" y="357"/>
                </a:lnTo>
                <a:lnTo>
                  <a:pt x="549" y="328"/>
                </a:lnTo>
                <a:lnTo>
                  <a:pt x="549" y="296"/>
                </a:lnTo>
                <a:lnTo>
                  <a:pt x="549" y="266"/>
                </a:lnTo>
                <a:lnTo>
                  <a:pt x="543" y="237"/>
                </a:lnTo>
                <a:lnTo>
                  <a:pt x="536" y="208"/>
                </a:lnTo>
                <a:lnTo>
                  <a:pt x="526" y="182"/>
                </a:lnTo>
                <a:lnTo>
                  <a:pt x="513" y="156"/>
                </a:lnTo>
                <a:lnTo>
                  <a:pt x="497" y="130"/>
                </a:lnTo>
                <a:lnTo>
                  <a:pt x="481" y="107"/>
                </a:lnTo>
                <a:lnTo>
                  <a:pt x="461" y="87"/>
                </a:lnTo>
                <a:lnTo>
                  <a:pt x="439" y="68"/>
                </a:lnTo>
                <a:lnTo>
                  <a:pt x="416" y="52"/>
                </a:lnTo>
                <a:lnTo>
                  <a:pt x="393" y="35"/>
                </a:lnTo>
                <a:lnTo>
                  <a:pt x="367" y="22"/>
                </a:lnTo>
                <a:lnTo>
                  <a:pt x="338" y="13"/>
                </a:lnTo>
                <a:lnTo>
                  <a:pt x="309" y="6"/>
                </a:lnTo>
                <a:lnTo>
                  <a:pt x="279" y="3"/>
                </a:lnTo>
                <a:lnTo>
                  <a:pt x="250" y="0"/>
                </a:lnTo>
                <a:lnTo>
                  <a:pt x="231" y="0"/>
                </a:lnTo>
                <a:lnTo>
                  <a:pt x="211" y="3"/>
                </a:lnTo>
                <a:lnTo>
                  <a:pt x="192" y="6"/>
                </a:lnTo>
                <a:lnTo>
                  <a:pt x="175" y="9"/>
                </a:lnTo>
                <a:lnTo>
                  <a:pt x="156" y="13"/>
                </a:lnTo>
                <a:lnTo>
                  <a:pt x="140" y="19"/>
                </a:lnTo>
                <a:lnTo>
                  <a:pt x="123" y="29"/>
                </a:lnTo>
                <a:lnTo>
                  <a:pt x="107" y="35"/>
                </a:lnTo>
                <a:lnTo>
                  <a:pt x="91" y="45"/>
                </a:lnTo>
                <a:lnTo>
                  <a:pt x="74" y="55"/>
                </a:lnTo>
                <a:lnTo>
                  <a:pt x="61" y="65"/>
                </a:lnTo>
                <a:lnTo>
                  <a:pt x="45" y="78"/>
                </a:lnTo>
                <a:lnTo>
                  <a:pt x="35" y="91"/>
                </a:lnTo>
                <a:lnTo>
                  <a:pt x="22" y="104"/>
                </a:lnTo>
                <a:lnTo>
                  <a:pt x="9" y="117"/>
                </a:lnTo>
                <a:lnTo>
                  <a:pt x="0" y="133"/>
                </a:lnTo>
                <a:lnTo>
                  <a:pt x="84" y="146"/>
                </a:lnTo>
                <a:lnTo>
                  <a:pt x="107" y="318"/>
                </a:lnTo>
                <a:lnTo>
                  <a:pt x="133" y="156"/>
                </a:lnTo>
                <a:lnTo>
                  <a:pt x="218" y="169"/>
                </a:lnTo>
                <a:lnTo>
                  <a:pt x="218" y="435"/>
                </a:lnTo>
                <a:lnTo>
                  <a:pt x="162" y="445"/>
                </a:lnTo>
                <a:lnTo>
                  <a:pt x="162" y="328"/>
                </a:lnTo>
                <a:lnTo>
                  <a:pt x="162" y="322"/>
                </a:lnTo>
                <a:lnTo>
                  <a:pt x="166" y="315"/>
                </a:lnTo>
                <a:lnTo>
                  <a:pt x="166" y="305"/>
                </a:lnTo>
                <a:lnTo>
                  <a:pt x="166" y="296"/>
                </a:lnTo>
                <a:lnTo>
                  <a:pt x="166" y="286"/>
                </a:lnTo>
                <a:lnTo>
                  <a:pt x="166" y="276"/>
                </a:lnTo>
                <a:lnTo>
                  <a:pt x="166" y="273"/>
                </a:lnTo>
                <a:lnTo>
                  <a:pt x="162" y="273"/>
                </a:lnTo>
                <a:lnTo>
                  <a:pt x="130" y="449"/>
                </a:lnTo>
                <a:lnTo>
                  <a:pt x="78" y="458"/>
                </a:lnTo>
                <a:lnTo>
                  <a:pt x="39" y="266"/>
                </a:lnTo>
                <a:lnTo>
                  <a:pt x="39" y="273"/>
                </a:lnTo>
                <a:lnTo>
                  <a:pt x="39" y="283"/>
                </a:lnTo>
                <a:lnTo>
                  <a:pt x="39" y="292"/>
                </a:lnTo>
                <a:lnTo>
                  <a:pt x="39" y="305"/>
                </a:lnTo>
                <a:lnTo>
                  <a:pt x="39" y="315"/>
                </a:lnTo>
                <a:lnTo>
                  <a:pt x="39" y="325"/>
                </a:lnTo>
                <a:lnTo>
                  <a:pt x="42" y="331"/>
                </a:lnTo>
                <a:lnTo>
                  <a:pt x="42" y="335"/>
                </a:lnTo>
                <a:lnTo>
                  <a:pt x="42" y="465"/>
                </a:lnTo>
                <a:lnTo>
                  <a:pt x="6" y="471"/>
                </a:lnTo>
                <a:lnTo>
                  <a:pt x="16" y="484"/>
                </a:lnTo>
                <a:lnTo>
                  <a:pt x="29" y="497"/>
                </a:lnTo>
                <a:lnTo>
                  <a:pt x="42" y="510"/>
                </a:lnTo>
                <a:lnTo>
                  <a:pt x="52" y="523"/>
                </a:lnTo>
                <a:lnTo>
                  <a:pt x="68" y="533"/>
                </a:lnTo>
                <a:lnTo>
                  <a:pt x="81" y="543"/>
                </a:lnTo>
                <a:lnTo>
                  <a:pt x="97" y="553"/>
                </a:lnTo>
                <a:lnTo>
                  <a:pt x="110" y="559"/>
                </a:lnTo>
                <a:lnTo>
                  <a:pt x="127" y="569"/>
                </a:lnTo>
                <a:lnTo>
                  <a:pt x="143" y="575"/>
                </a:lnTo>
                <a:lnTo>
                  <a:pt x="159" y="582"/>
                </a:lnTo>
                <a:lnTo>
                  <a:pt x="179" y="585"/>
                </a:lnTo>
                <a:lnTo>
                  <a:pt x="195" y="588"/>
                </a:lnTo>
                <a:lnTo>
                  <a:pt x="211" y="592"/>
                </a:lnTo>
                <a:lnTo>
                  <a:pt x="231" y="595"/>
                </a:lnTo>
                <a:lnTo>
                  <a:pt x="250" y="595"/>
                </a:lnTo>
                <a:close/>
              </a:path>
            </a:pathLst>
          </a:custGeom>
          <a:solidFill>
            <a:srgbClr val="000099">
              <a:alpha val="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rgbClr val="000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7793903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533400" y="1752600"/>
            <a:ext cx="8229600" cy="914400"/>
          </a:xfrm>
          <a:prstGeom prst="round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752600"/>
            <a:ext cx="8229600" cy="914400"/>
          </a:xfrm>
        </p:spPr>
        <p:txBody>
          <a:bodyPr anchor="ctr">
            <a:noAutofit/>
          </a:bodyPr>
          <a:lstStyle>
            <a:lvl1pPr algn="ctr">
              <a:defRPr sz="3600" b="1" cap="none" baseline="0">
                <a:solidFill>
                  <a:srgbClr val="FFFF66"/>
                </a:solidFill>
                <a:latin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FD16-CA8A-462B-9B58-43915FAA30B8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535069" y="6629400"/>
            <a:ext cx="1608931" cy="228600"/>
          </a:xfrm>
          <a:prstGeom prst="rect">
            <a:avLst/>
          </a:prstGeom>
        </p:spPr>
        <p:txBody>
          <a:bodyPr/>
          <a:lstStyle>
            <a:lvl1pPr>
              <a:defRPr sz="9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September 18, 2012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-115491" y="3560366"/>
            <a:ext cx="6278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8" descr="MTA Cap Constr copy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76200"/>
            <a:ext cx="2736850" cy="52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292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just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6553200" cy="4600575"/>
          </a:xfrm>
        </p:spPr>
        <p:txBody>
          <a:bodyPr anchor="t">
            <a:normAutofit/>
          </a:bodyPr>
          <a:lstStyle>
            <a:lvl1pPr marL="342900" indent="-342900">
              <a:buFont typeface="Arial" pitchFamily="34" charset="0"/>
              <a:buChar char="•"/>
              <a:defRPr sz="21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Rectangle 20"/>
          <p:cNvSpPr/>
          <p:nvPr userDrawn="1"/>
        </p:nvSpPr>
        <p:spPr>
          <a:xfrm flipH="1">
            <a:off x="0" y="609600"/>
            <a:ext cx="9144000" cy="990600"/>
          </a:xfrm>
          <a:prstGeom prst="rect">
            <a:avLst/>
          </a:prstGeom>
          <a:gradFill flip="none" rotWithShape="1">
            <a:gsLst>
              <a:gs pos="37000">
                <a:schemeClr val="accent1"/>
              </a:gs>
              <a:gs pos="100000">
                <a:schemeClr val="bg1">
                  <a:alpha val="4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7"/>
          </p:nvPr>
        </p:nvSpPr>
        <p:spPr>
          <a:xfrm>
            <a:off x="457200" y="1143000"/>
            <a:ext cx="7010400" cy="381000"/>
          </a:xfrm>
        </p:spPr>
        <p:txBody>
          <a:bodyPr anchor="ctr">
            <a:noAutofit/>
          </a:bodyPr>
          <a:lstStyle>
            <a:lvl1pPr marL="0" indent="0" algn="l">
              <a:buNone/>
              <a:defRPr sz="1800" b="0" i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3"/>
          <p:cNvSpPr>
            <a:spLocks noGrp="1"/>
          </p:cNvSpPr>
          <p:nvPr>
            <p:ph type="title"/>
          </p:nvPr>
        </p:nvSpPr>
        <p:spPr>
          <a:xfrm>
            <a:off x="457200" y="702818"/>
            <a:ext cx="8991600" cy="516382"/>
          </a:xfrm>
        </p:spPr>
        <p:txBody>
          <a:bodyPr anchor="t">
            <a:normAutofit/>
          </a:bodyPr>
          <a:lstStyle>
            <a:lvl1pPr algn="l">
              <a:defRPr sz="3200" b="0" cap="all" baseline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66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58A28-1EDD-4D25-A874-E08C3E762436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09EAC8-34EF-4A05-A609-F87391E75596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5B9CFE-2A22-487F-8B17-F12EA81DA612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13F65E-B17C-4F7C-B812-9E561794AC1B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12DA28-447B-4596-81B5-56F22023DEFF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1D0ABD-0551-4DC7-B41E-958B5FFDAC23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7BB54C-45C5-43A2-9678-BDF2E39B20CF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49663F-0374-49D6-951C-9868E6B9F7D6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September 18, 2012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00AC76-60D0-4E92-A13A-6B9D5342D4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6786"/>
            <a:ext cx="8229600" cy="87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14400"/>
            <a:ext cx="8229600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92225" y="6356350"/>
            <a:ext cx="1298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5809EAC8-34EF-4A05-A609-F87391E75596}" type="datetime1">
              <a:rPr lang="en-US" smtClean="0"/>
              <a:pPr/>
              <a:t>1/27/2014</a:t>
            </a:fld>
            <a:endParaRPr lang="en-US"/>
          </a:p>
        </p:txBody>
      </p:sp>
      <p:sp>
        <p:nvSpPr>
          <p:cNvPr id="2" name="Footer Placeholder 4"/>
          <p:cNvSpPr>
            <a:spLocks/>
          </p:cNvSpPr>
          <p:nvPr/>
        </p:nvSpPr>
        <p:spPr bwMode="auto">
          <a:xfrm>
            <a:off x="3125788" y="6492875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00" b="1" dirty="0">
                <a:solidFill>
                  <a:srgbClr val="898989"/>
                </a:solidFill>
                <a:cs typeface="Arial" charset="0"/>
              </a:rPr>
              <a:t>MTA Capital Construction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1" r:id="rId12"/>
    <p:sldLayoutId id="2147483672" r:id="rId13"/>
  </p:sldLayoutIdLst>
  <p:hf hd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/>
          <a:ea typeface="+mj-ea"/>
          <a:cs typeface="Arial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wm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wmf"/><Relationship Id="rId5" Type="http://schemas.openxmlformats.org/officeDocument/2006/relationships/image" Target="../media/image12.jp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wmf"/><Relationship Id="rId5" Type="http://schemas.openxmlformats.org/officeDocument/2006/relationships/image" Target="../media/image15.jp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600200" y="2130425"/>
            <a:ext cx="59436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MTACC Quarterly Progress Report to </a:t>
            </a:r>
            <a:r>
              <a:rPr lang="en-US" dirty="0" smtClean="0"/>
              <a:t>CPOC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East Side Access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January 27,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88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-2459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4397" y="71222"/>
            <a:ext cx="2145403" cy="1200300"/>
          </a:xfrm>
          <a:prstGeom prst="rect">
            <a:avLst/>
          </a:prstGeom>
          <a:noFill/>
        </p:spPr>
        <p:txBody>
          <a:bodyPr wrap="square" lIns="91414" tIns="45706" rIns="91414" bIns="45706" rtlCol="0">
            <a:spAutoFit/>
          </a:bodyPr>
          <a:lstStyle/>
          <a:p>
            <a:r>
              <a:rPr lang="en-US" sz="3600" b="1" dirty="0" smtClean="0"/>
              <a:t>43</a:t>
            </a:r>
            <a:r>
              <a:rPr lang="en-US" sz="3600" b="1" baseline="30000" dirty="0" smtClean="0"/>
              <a:t>rd</a:t>
            </a:r>
            <a:r>
              <a:rPr lang="en-US" sz="3600" b="1" dirty="0" smtClean="0"/>
              <a:t> St Transition</a:t>
            </a:r>
            <a:endParaRPr lang="en-US" sz="36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8892">
            <a:off x="609586" y="446661"/>
            <a:ext cx="4916217" cy="3915485"/>
          </a:xfrm>
          <a:prstGeom prst="rect">
            <a:avLst/>
          </a:prstGeom>
        </p:spPr>
      </p:pic>
      <p:pic>
        <p:nvPicPr>
          <p:cNvPr id="11" name="Picture 2" descr="Q:\4D-3D CADD (Data)\VC\Graphics\ESA - Manhattan\1-Manhattan Alignement Diagram-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09"/>
          <a:stretch/>
        </p:blipFill>
        <p:spPr bwMode="auto">
          <a:xfrm>
            <a:off x="2450221" y="284865"/>
            <a:ext cx="6628340" cy="13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/>
          <a:srcRect l="80296" t="38902" r="10036" b="47591"/>
          <a:stretch>
            <a:fillRect/>
          </a:stretch>
        </p:blipFill>
        <p:spPr bwMode="auto">
          <a:xfrm rot="899443">
            <a:off x="8355055" y="146654"/>
            <a:ext cx="486522" cy="3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901898" y="3446553"/>
            <a:ext cx="648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43</a:t>
            </a:r>
            <a:r>
              <a:rPr lang="en-US" sz="1000" baseline="30000" dirty="0" smtClean="0"/>
              <a:t>rd</a:t>
            </a:r>
            <a:r>
              <a:rPr lang="en-US" sz="1000" dirty="0" smtClean="0"/>
              <a:t> St</a:t>
            </a:r>
            <a:endParaRPr lang="en-US" sz="1000" dirty="0"/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4321545" y="3424350"/>
            <a:ext cx="0" cy="411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06504" y="747094"/>
            <a:ext cx="66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10800000">
            <a:off x="3856908" y="471302"/>
            <a:ext cx="435084" cy="3383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22625" y="1638300"/>
            <a:ext cx="4849416" cy="792154"/>
          </a:xfrm>
          <a:custGeom>
            <a:avLst/>
            <a:gdLst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15885 w 4849416"/>
              <a:gd name="connsiteY66" fmla="*/ 326921 h 792154"/>
              <a:gd name="connsiteX67" fmla="*/ 4535063 w 4849416"/>
              <a:gd name="connsiteY67" fmla="*/ 318538 h 792154"/>
              <a:gd name="connsiteX68" fmla="*/ 4484767 w 4849416"/>
              <a:gd name="connsiteY68" fmla="*/ 201182 h 792154"/>
              <a:gd name="connsiteX69" fmla="*/ 4664996 w 4849416"/>
              <a:gd name="connsiteY69" fmla="*/ 192800 h 792154"/>
              <a:gd name="connsiteX70" fmla="*/ 4694335 w 4849416"/>
              <a:gd name="connsiteY70" fmla="*/ 150887 h 792154"/>
              <a:gd name="connsiteX71" fmla="*/ 4694335 w 4849416"/>
              <a:gd name="connsiteY71" fmla="*/ 150887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15885 w 4849416"/>
              <a:gd name="connsiteY66" fmla="*/ 326921 h 792154"/>
              <a:gd name="connsiteX67" fmla="*/ 4535063 w 4849416"/>
              <a:gd name="connsiteY67" fmla="*/ 318538 h 792154"/>
              <a:gd name="connsiteX68" fmla="*/ 4484767 w 4849416"/>
              <a:gd name="connsiteY68" fmla="*/ 201182 h 792154"/>
              <a:gd name="connsiteX69" fmla="*/ 4664996 w 4849416"/>
              <a:gd name="connsiteY69" fmla="*/ 192800 h 792154"/>
              <a:gd name="connsiteX70" fmla="*/ 4694335 w 4849416"/>
              <a:gd name="connsiteY70" fmla="*/ 150887 h 792154"/>
              <a:gd name="connsiteX71" fmla="*/ 4694335 w 4849416"/>
              <a:gd name="connsiteY71" fmla="*/ 150887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03311 w 4849416"/>
              <a:gd name="connsiteY66" fmla="*/ 310156 h 792154"/>
              <a:gd name="connsiteX67" fmla="*/ 4535063 w 4849416"/>
              <a:gd name="connsiteY67" fmla="*/ 318538 h 792154"/>
              <a:gd name="connsiteX68" fmla="*/ 4484767 w 4849416"/>
              <a:gd name="connsiteY68" fmla="*/ 201182 h 792154"/>
              <a:gd name="connsiteX69" fmla="*/ 4664996 w 4849416"/>
              <a:gd name="connsiteY69" fmla="*/ 192800 h 792154"/>
              <a:gd name="connsiteX70" fmla="*/ 4694335 w 4849416"/>
              <a:gd name="connsiteY70" fmla="*/ 150887 h 792154"/>
              <a:gd name="connsiteX71" fmla="*/ 4694335 w 4849416"/>
              <a:gd name="connsiteY71" fmla="*/ 150887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03311 w 4849416"/>
              <a:gd name="connsiteY66" fmla="*/ 310156 h 792154"/>
              <a:gd name="connsiteX67" fmla="*/ 4539254 w 4849416"/>
              <a:gd name="connsiteY67" fmla="*/ 310155 h 792154"/>
              <a:gd name="connsiteX68" fmla="*/ 4484767 w 4849416"/>
              <a:gd name="connsiteY68" fmla="*/ 201182 h 792154"/>
              <a:gd name="connsiteX69" fmla="*/ 4664996 w 4849416"/>
              <a:gd name="connsiteY69" fmla="*/ 192800 h 792154"/>
              <a:gd name="connsiteX70" fmla="*/ 4694335 w 4849416"/>
              <a:gd name="connsiteY70" fmla="*/ 150887 h 792154"/>
              <a:gd name="connsiteX71" fmla="*/ 4694335 w 4849416"/>
              <a:gd name="connsiteY71" fmla="*/ 150887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03311 w 4849416"/>
              <a:gd name="connsiteY66" fmla="*/ 310156 h 792154"/>
              <a:gd name="connsiteX67" fmla="*/ 4556020 w 4849416"/>
              <a:gd name="connsiteY67" fmla="*/ 305964 h 792154"/>
              <a:gd name="connsiteX68" fmla="*/ 4484767 w 4849416"/>
              <a:gd name="connsiteY68" fmla="*/ 201182 h 792154"/>
              <a:gd name="connsiteX69" fmla="*/ 4664996 w 4849416"/>
              <a:gd name="connsiteY69" fmla="*/ 192800 h 792154"/>
              <a:gd name="connsiteX70" fmla="*/ 4694335 w 4849416"/>
              <a:gd name="connsiteY70" fmla="*/ 150887 h 792154"/>
              <a:gd name="connsiteX71" fmla="*/ 4694335 w 4849416"/>
              <a:gd name="connsiteY71" fmla="*/ 150887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03311 w 4849416"/>
              <a:gd name="connsiteY66" fmla="*/ 310156 h 792154"/>
              <a:gd name="connsiteX67" fmla="*/ 4556020 w 4849416"/>
              <a:gd name="connsiteY67" fmla="*/ 305964 h 792154"/>
              <a:gd name="connsiteX68" fmla="*/ 4501533 w 4849416"/>
              <a:gd name="connsiteY68" fmla="*/ 205373 h 792154"/>
              <a:gd name="connsiteX69" fmla="*/ 4664996 w 4849416"/>
              <a:gd name="connsiteY69" fmla="*/ 192800 h 792154"/>
              <a:gd name="connsiteX70" fmla="*/ 4694335 w 4849416"/>
              <a:gd name="connsiteY70" fmla="*/ 150887 h 792154"/>
              <a:gd name="connsiteX71" fmla="*/ 4694335 w 4849416"/>
              <a:gd name="connsiteY71" fmla="*/ 150887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03311 w 4849416"/>
              <a:gd name="connsiteY66" fmla="*/ 310156 h 792154"/>
              <a:gd name="connsiteX67" fmla="*/ 4556020 w 4849416"/>
              <a:gd name="connsiteY67" fmla="*/ 305964 h 792154"/>
              <a:gd name="connsiteX68" fmla="*/ 4501533 w 4849416"/>
              <a:gd name="connsiteY68" fmla="*/ 205373 h 792154"/>
              <a:gd name="connsiteX69" fmla="*/ 4664996 w 4849416"/>
              <a:gd name="connsiteY69" fmla="*/ 205373 h 792154"/>
              <a:gd name="connsiteX70" fmla="*/ 4694335 w 4849416"/>
              <a:gd name="connsiteY70" fmla="*/ 150887 h 792154"/>
              <a:gd name="connsiteX71" fmla="*/ 4694335 w 4849416"/>
              <a:gd name="connsiteY71" fmla="*/ 150887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03311 w 4849416"/>
              <a:gd name="connsiteY66" fmla="*/ 310156 h 792154"/>
              <a:gd name="connsiteX67" fmla="*/ 4556020 w 4849416"/>
              <a:gd name="connsiteY67" fmla="*/ 305964 h 792154"/>
              <a:gd name="connsiteX68" fmla="*/ 4501533 w 4849416"/>
              <a:gd name="connsiteY68" fmla="*/ 205373 h 792154"/>
              <a:gd name="connsiteX69" fmla="*/ 4664996 w 4849416"/>
              <a:gd name="connsiteY69" fmla="*/ 205373 h 792154"/>
              <a:gd name="connsiteX70" fmla="*/ 4694335 w 4849416"/>
              <a:gd name="connsiteY70" fmla="*/ 150887 h 792154"/>
              <a:gd name="connsiteX71" fmla="*/ 4702718 w 4849416"/>
              <a:gd name="connsiteY71" fmla="*/ 138313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03311 w 4849416"/>
              <a:gd name="connsiteY66" fmla="*/ 310156 h 792154"/>
              <a:gd name="connsiteX67" fmla="*/ 4556020 w 4849416"/>
              <a:gd name="connsiteY67" fmla="*/ 305964 h 792154"/>
              <a:gd name="connsiteX68" fmla="*/ 4501533 w 4849416"/>
              <a:gd name="connsiteY68" fmla="*/ 205373 h 792154"/>
              <a:gd name="connsiteX69" fmla="*/ 4664996 w 4849416"/>
              <a:gd name="connsiteY69" fmla="*/ 205373 h 792154"/>
              <a:gd name="connsiteX70" fmla="*/ 4694335 w 4849416"/>
              <a:gd name="connsiteY70" fmla="*/ 150887 h 792154"/>
              <a:gd name="connsiteX71" fmla="*/ 4702718 w 4849416"/>
              <a:gd name="connsiteY71" fmla="*/ 138313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554282 w 4849416"/>
              <a:gd name="connsiteY7" fmla="*/ 46104 h 792154"/>
              <a:gd name="connsiteX8" fmla="*/ 3386628 w 4849416"/>
              <a:gd name="connsiteY8" fmla="*/ 54487 h 792154"/>
              <a:gd name="connsiteX9" fmla="*/ 3227356 w 4849416"/>
              <a:gd name="connsiteY9" fmla="*/ 50296 h 792154"/>
              <a:gd name="connsiteX10" fmla="*/ 2837558 w 4849416"/>
              <a:gd name="connsiteY10" fmla="*/ 83826 h 792154"/>
              <a:gd name="connsiteX11" fmla="*/ 2405847 w 4849416"/>
              <a:gd name="connsiteY11" fmla="*/ 121548 h 792154"/>
              <a:gd name="connsiteX12" fmla="*/ 1898691 w 4849416"/>
              <a:gd name="connsiteY12" fmla="*/ 167652 h 792154"/>
              <a:gd name="connsiteX13" fmla="*/ 1391535 w 4849416"/>
              <a:gd name="connsiteY13" fmla="*/ 226330 h 792154"/>
              <a:gd name="connsiteX14" fmla="*/ 1345430 w 4849416"/>
              <a:gd name="connsiteY14" fmla="*/ 272434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58004 w 4849416"/>
              <a:gd name="connsiteY18" fmla="*/ 322730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09568 w 4849416"/>
              <a:gd name="connsiteY24" fmla="*/ 331112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96994 w 4849416"/>
              <a:gd name="connsiteY30" fmla="*/ 565824 h 792154"/>
              <a:gd name="connsiteX31" fmla="*/ 62870 w 4849416"/>
              <a:gd name="connsiteY31" fmla="*/ 557442 h 792154"/>
              <a:gd name="connsiteX32" fmla="*/ 62870 w 4849416"/>
              <a:gd name="connsiteY32" fmla="*/ 557442 h 792154"/>
              <a:gd name="connsiteX33" fmla="*/ 8383 w 4849416"/>
              <a:gd name="connsiteY33" fmla="*/ 611929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20957 w 4849416"/>
              <a:gd name="connsiteY37" fmla="*/ 737667 h 792154"/>
              <a:gd name="connsiteX38" fmla="*/ 134124 w 4849416"/>
              <a:gd name="connsiteY38" fmla="*/ 746050 h 792154"/>
              <a:gd name="connsiteX39" fmla="*/ 347884 w 4849416"/>
              <a:gd name="connsiteY39" fmla="*/ 750241 h 792154"/>
              <a:gd name="connsiteX40" fmla="*/ 821509 w 4849416"/>
              <a:gd name="connsiteY40" fmla="*/ 746050 h 792154"/>
              <a:gd name="connsiteX41" fmla="*/ 821509 w 4849416"/>
              <a:gd name="connsiteY41" fmla="*/ 746050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03311 w 4849416"/>
              <a:gd name="connsiteY66" fmla="*/ 310156 h 792154"/>
              <a:gd name="connsiteX67" fmla="*/ 4556020 w 4849416"/>
              <a:gd name="connsiteY67" fmla="*/ 305964 h 792154"/>
              <a:gd name="connsiteX68" fmla="*/ 4501533 w 4849416"/>
              <a:gd name="connsiteY68" fmla="*/ 205373 h 792154"/>
              <a:gd name="connsiteX69" fmla="*/ 4664996 w 4849416"/>
              <a:gd name="connsiteY69" fmla="*/ 205373 h 792154"/>
              <a:gd name="connsiteX70" fmla="*/ 4694335 w 4849416"/>
              <a:gd name="connsiteY70" fmla="*/ 150887 h 792154"/>
              <a:gd name="connsiteX71" fmla="*/ 4702718 w 4849416"/>
              <a:gd name="connsiteY71" fmla="*/ 138313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71641 w 4849416"/>
              <a:gd name="connsiteY7" fmla="*/ 54487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09568 w 4849416"/>
              <a:gd name="connsiteY25" fmla="*/ 331112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96994 w 4849416"/>
              <a:gd name="connsiteY31" fmla="*/ 565824 h 792154"/>
              <a:gd name="connsiteX32" fmla="*/ 62870 w 4849416"/>
              <a:gd name="connsiteY32" fmla="*/ 557442 h 792154"/>
              <a:gd name="connsiteX33" fmla="*/ 62870 w 4849416"/>
              <a:gd name="connsiteY33" fmla="*/ 557442 h 792154"/>
              <a:gd name="connsiteX34" fmla="*/ 8383 w 4849416"/>
              <a:gd name="connsiteY34" fmla="*/ 611929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20957 w 4849416"/>
              <a:gd name="connsiteY38" fmla="*/ 737667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46050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71641 w 4849416"/>
              <a:gd name="connsiteY7" fmla="*/ 54487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09568 w 4849416"/>
              <a:gd name="connsiteY25" fmla="*/ 331112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96994 w 4849416"/>
              <a:gd name="connsiteY31" fmla="*/ 565824 h 792154"/>
              <a:gd name="connsiteX32" fmla="*/ 62870 w 4849416"/>
              <a:gd name="connsiteY32" fmla="*/ 557442 h 792154"/>
              <a:gd name="connsiteX33" fmla="*/ 62870 w 4849416"/>
              <a:gd name="connsiteY33" fmla="*/ 557442 h 792154"/>
              <a:gd name="connsiteX34" fmla="*/ 8383 w 4849416"/>
              <a:gd name="connsiteY34" fmla="*/ 611929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20957 w 4849416"/>
              <a:gd name="connsiteY38" fmla="*/ 737667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46050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18339 w 4849416"/>
              <a:gd name="connsiteY4" fmla="*/ 62870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09568 w 4849416"/>
              <a:gd name="connsiteY25" fmla="*/ 331112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96994 w 4849416"/>
              <a:gd name="connsiteY31" fmla="*/ 565824 h 792154"/>
              <a:gd name="connsiteX32" fmla="*/ 62870 w 4849416"/>
              <a:gd name="connsiteY32" fmla="*/ 557442 h 792154"/>
              <a:gd name="connsiteX33" fmla="*/ 62870 w 4849416"/>
              <a:gd name="connsiteY33" fmla="*/ 557442 h 792154"/>
              <a:gd name="connsiteX34" fmla="*/ 8383 w 4849416"/>
              <a:gd name="connsiteY34" fmla="*/ 611929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20957 w 4849416"/>
              <a:gd name="connsiteY38" fmla="*/ 737667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46050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09568 w 4849416"/>
              <a:gd name="connsiteY25" fmla="*/ 331112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96994 w 4849416"/>
              <a:gd name="connsiteY31" fmla="*/ 565824 h 792154"/>
              <a:gd name="connsiteX32" fmla="*/ 62870 w 4849416"/>
              <a:gd name="connsiteY32" fmla="*/ 557442 h 792154"/>
              <a:gd name="connsiteX33" fmla="*/ 62870 w 4849416"/>
              <a:gd name="connsiteY33" fmla="*/ 557442 h 792154"/>
              <a:gd name="connsiteX34" fmla="*/ 8383 w 4849416"/>
              <a:gd name="connsiteY34" fmla="*/ 611929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20957 w 4849416"/>
              <a:gd name="connsiteY38" fmla="*/ 737667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46050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96994 w 4849416"/>
              <a:gd name="connsiteY31" fmla="*/ 565824 h 792154"/>
              <a:gd name="connsiteX32" fmla="*/ 62870 w 4849416"/>
              <a:gd name="connsiteY32" fmla="*/ 557442 h 792154"/>
              <a:gd name="connsiteX33" fmla="*/ 62870 w 4849416"/>
              <a:gd name="connsiteY33" fmla="*/ 557442 h 792154"/>
              <a:gd name="connsiteX34" fmla="*/ 8383 w 4849416"/>
              <a:gd name="connsiteY34" fmla="*/ 611929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20957 w 4849416"/>
              <a:gd name="connsiteY38" fmla="*/ 737667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46050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96994 w 4849416"/>
              <a:gd name="connsiteY31" fmla="*/ 565824 h 792154"/>
              <a:gd name="connsiteX32" fmla="*/ 62870 w 4849416"/>
              <a:gd name="connsiteY32" fmla="*/ 557442 h 792154"/>
              <a:gd name="connsiteX33" fmla="*/ 62870 w 4849416"/>
              <a:gd name="connsiteY33" fmla="*/ 557442 h 792154"/>
              <a:gd name="connsiteX34" fmla="*/ 8383 w 4849416"/>
              <a:gd name="connsiteY34" fmla="*/ 611929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20957 w 4849416"/>
              <a:gd name="connsiteY38" fmla="*/ 737667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50241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84420 w 4849416"/>
              <a:gd name="connsiteY31" fmla="*/ 544868 h 792154"/>
              <a:gd name="connsiteX32" fmla="*/ 62870 w 4849416"/>
              <a:gd name="connsiteY32" fmla="*/ 557442 h 792154"/>
              <a:gd name="connsiteX33" fmla="*/ 62870 w 4849416"/>
              <a:gd name="connsiteY33" fmla="*/ 557442 h 792154"/>
              <a:gd name="connsiteX34" fmla="*/ 8383 w 4849416"/>
              <a:gd name="connsiteY34" fmla="*/ 611929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20957 w 4849416"/>
              <a:gd name="connsiteY38" fmla="*/ 737667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50241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84420 w 4849416"/>
              <a:gd name="connsiteY31" fmla="*/ 544868 h 792154"/>
              <a:gd name="connsiteX32" fmla="*/ 62870 w 4849416"/>
              <a:gd name="connsiteY32" fmla="*/ 557442 h 792154"/>
              <a:gd name="connsiteX33" fmla="*/ 50295 w 4849416"/>
              <a:gd name="connsiteY33" fmla="*/ 544868 h 792154"/>
              <a:gd name="connsiteX34" fmla="*/ 8383 w 4849416"/>
              <a:gd name="connsiteY34" fmla="*/ 611929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20957 w 4849416"/>
              <a:gd name="connsiteY38" fmla="*/ 737667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50241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84420 w 4849416"/>
              <a:gd name="connsiteY31" fmla="*/ 544868 h 792154"/>
              <a:gd name="connsiteX32" fmla="*/ 62870 w 4849416"/>
              <a:gd name="connsiteY32" fmla="*/ 557442 h 792154"/>
              <a:gd name="connsiteX33" fmla="*/ 50295 w 4849416"/>
              <a:gd name="connsiteY33" fmla="*/ 544868 h 792154"/>
              <a:gd name="connsiteX34" fmla="*/ 8383 w 4849416"/>
              <a:gd name="connsiteY34" fmla="*/ 586781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20957 w 4849416"/>
              <a:gd name="connsiteY38" fmla="*/ 737667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50241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84420 w 4849416"/>
              <a:gd name="connsiteY31" fmla="*/ 544868 h 792154"/>
              <a:gd name="connsiteX32" fmla="*/ 62870 w 4849416"/>
              <a:gd name="connsiteY32" fmla="*/ 557442 h 792154"/>
              <a:gd name="connsiteX33" fmla="*/ 50295 w 4849416"/>
              <a:gd name="connsiteY33" fmla="*/ 544868 h 792154"/>
              <a:gd name="connsiteX34" fmla="*/ 8383 w 4849416"/>
              <a:gd name="connsiteY34" fmla="*/ 586781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41914 w 4849416"/>
              <a:gd name="connsiteY38" fmla="*/ 754432 h 792154"/>
              <a:gd name="connsiteX39" fmla="*/ 134124 w 4849416"/>
              <a:gd name="connsiteY39" fmla="*/ 746050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50241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84420 w 4849416"/>
              <a:gd name="connsiteY31" fmla="*/ 544868 h 792154"/>
              <a:gd name="connsiteX32" fmla="*/ 62870 w 4849416"/>
              <a:gd name="connsiteY32" fmla="*/ 557442 h 792154"/>
              <a:gd name="connsiteX33" fmla="*/ 50295 w 4849416"/>
              <a:gd name="connsiteY33" fmla="*/ 544868 h 792154"/>
              <a:gd name="connsiteX34" fmla="*/ 8383 w 4849416"/>
              <a:gd name="connsiteY34" fmla="*/ 586781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41914 w 4849416"/>
              <a:gd name="connsiteY38" fmla="*/ 754432 h 792154"/>
              <a:gd name="connsiteX39" fmla="*/ 159272 w 4849416"/>
              <a:gd name="connsiteY39" fmla="*/ 754432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50241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84420 w 4849416"/>
              <a:gd name="connsiteY31" fmla="*/ 544868 h 792154"/>
              <a:gd name="connsiteX32" fmla="*/ 62870 w 4849416"/>
              <a:gd name="connsiteY32" fmla="*/ 557442 h 792154"/>
              <a:gd name="connsiteX33" fmla="*/ 50295 w 4849416"/>
              <a:gd name="connsiteY33" fmla="*/ 544868 h 792154"/>
              <a:gd name="connsiteX34" fmla="*/ 8383 w 4849416"/>
              <a:gd name="connsiteY34" fmla="*/ 586781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41914 w 4849416"/>
              <a:gd name="connsiteY38" fmla="*/ 754432 h 792154"/>
              <a:gd name="connsiteX39" fmla="*/ 159272 w 4849416"/>
              <a:gd name="connsiteY39" fmla="*/ 754432 h 792154"/>
              <a:gd name="connsiteX40" fmla="*/ 347884 w 4849416"/>
              <a:gd name="connsiteY40" fmla="*/ 750241 h 792154"/>
              <a:gd name="connsiteX41" fmla="*/ 821509 w 4849416"/>
              <a:gd name="connsiteY41" fmla="*/ 746050 h 792154"/>
              <a:gd name="connsiteX42" fmla="*/ 821509 w 4849416"/>
              <a:gd name="connsiteY42" fmla="*/ 767006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84420 w 4849416"/>
              <a:gd name="connsiteY31" fmla="*/ 544868 h 792154"/>
              <a:gd name="connsiteX32" fmla="*/ 62870 w 4849416"/>
              <a:gd name="connsiteY32" fmla="*/ 557442 h 792154"/>
              <a:gd name="connsiteX33" fmla="*/ 50295 w 4849416"/>
              <a:gd name="connsiteY33" fmla="*/ 544868 h 792154"/>
              <a:gd name="connsiteX34" fmla="*/ 8383 w 4849416"/>
              <a:gd name="connsiteY34" fmla="*/ 586781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41914 w 4849416"/>
              <a:gd name="connsiteY38" fmla="*/ 754432 h 792154"/>
              <a:gd name="connsiteX39" fmla="*/ 159272 w 4849416"/>
              <a:gd name="connsiteY39" fmla="*/ 754432 h 792154"/>
              <a:gd name="connsiteX40" fmla="*/ 347884 w 4849416"/>
              <a:gd name="connsiteY40" fmla="*/ 750241 h 792154"/>
              <a:gd name="connsiteX41" fmla="*/ 821509 w 4849416"/>
              <a:gd name="connsiteY41" fmla="*/ 762816 h 792154"/>
              <a:gd name="connsiteX42" fmla="*/ 821509 w 4849416"/>
              <a:gd name="connsiteY42" fmla="*/ 767006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58004 w 4849416"/>
              <a:gd name="connsiteY19" fmla="*/ 322730 h 792154"/>
              <a:gd name="connsiteX20" fmla="*/ 1311899 w 4849416"/>
              <a:gd name="connsiteY20" fmla="*/ 289199 h 792154"/>
              <a:gd name="connsiteX21" fmla="*/ 984972 w 4849416"/>
              <a:gd name="connsiteY21" fmla="*/ 289199 h 792154"/>
              <a:gd name="connsiteX22" fmla="*/ 947250 w 4849416"/>
              <a:gd name="connsiteY22" fmla="*/ 297582 h 792154"/>
              <a:gd name="connsiteX23" fmla="*/ 922101 w 4849416"/>
              <a:gd name="connsiteY23" fmla="*/ 326921 h 792154"/>
              <a:gd name="connsiteX24" fmla="*/ 507156 w 4849416"/>
              <a:gd name="connsiteY24" fmla="*/ 326921 h 792154"/>
              <a:gd name="connsiteX25" fmla="*/ 217951 w 4849416"/>
              <a:gd name="connsiteY25" fmla="*/ 322729 h 792154"/>
              <a:gd name="connsiteX26" fmla="*/ 176037 w 4849416"/>
              <a:gd name="connsiteY26" fmla="*/ 364643 h 792154"/>
              <a:gd name="connsiteX27" fmla="*/ 159272 w 4849416"/>
              <a:gd name="connsiteY27" fmla="*/ 414938 h 792154"/>
              <a:gd name="connsiteX28" fmla="*/ 171846 w 4849416"/>
              <a:gd name="connsiteY28" fmla="*/ 461042 h 792154"/>
              <a:gd name="connsiteX29" fmla="*/ 184420 w 4849416"/>
              <a:gd name="connsiteY29" fmla="*/ 507146 h 792154"/>
              <a:gd name="connsiteX30" fmla="*/ 184420 w 4849416"/>
              <a:gd name="connsiteY30" fmla="*/ 507146 h 792154"/>
              <a:gd name="connsiteX31" fmla="*/ 184420 w 4849416"/>
              <a:gd name="connsiteY31" fmla="*/ 544868 h 792154"/>
              <a:gd name="connsiteX32" fmla="*/ 88019 w 4849416"/>
              <a:gd name="connsiteY32" fmla="*/ 549060 h 792154"/>
              <a:gd name="connsiteX33" fmla="*/ 50295 w 4849416"/>
              <a:gd name="connsiteY33" fmla="*/ 544868 h 792154"/>
              <a:gd name="connsiteX34" fmla="*/ 8383 w 4849416"/>
              <a:gd name="connsiteY34" fmla="*/ 586781 h 792154"/>
              <a:gd name="connsiteX35" fmla="*/ 0 w 4849416"/>
              <a:gd name="connsiteY35" fmla="*/ 653842 h 792154"/>
              <a:gd name="connsiteX36" fmla="*/ 4191 w 4849416"/>
              <a:gd name="connsiteY36" fmla="*/ 704137 h 792154"/>
              <a:gd name="connsiteX37" fmla="*/ 20957 w 4849416"/>
              <a:gd name="connsiteY37" fmla="*/ 737667 h 792154"/>
              <a:gd name="connsiteX38" fmla="*/ 41914 w 4849416"/>
              <a:gd name="connsiteY38" fmla="*/ 754432 h 792154"/>
              <a:gd name="connsiteX39" fmla="*/ 159272 w 4849416"/>
              <a:gd name="connsiteY39" fmla="*/ 754432 h 792154"/>
              <a:gd name="connsiteX40" fmla="*/ 347884 w 4849416"/>
              <a:gd name="connsiteY40" fmla="*/ 750241 h 792154"/>
              <a:gd name="connsiteX41" fmla="*/ 821509 w 4849416"/>
              <a:gd name="connsiteY41" fmla="*/ 762816 h 792154"/>
              <a:gd name="connsiteX42" fmla="*/ 821509 w 4849416"/>
              <a:gd name="connsiteY42" fmla="*/ 767006 h 792154"/>
              <a:gd name="connsiteX43" fmla="*/ 829891 w 4849416"/>
              <a:gd name="connsiteY43" fmla="*/ 787963 h 792154"/>
              <a:gd name="connsiteX44" fmla="*/ 1286751 w 4849416"/>
              <a:gd name="connsiteY44" fmla="*/ 779580 h 792154"/>
              <a:gd name="connsiteX45" fmla="*/ 3671641 w 4849416"/>
              <a:gd name="connsiteY45" fmla="*/ 792154 h 792154"/>
              <a:gd name="connsiteX46" fmla="*/ 3868635 w 4849416"/>
              <a:gd name="connsiteY46" fmla="*/ 523912 h 792154"/>
              <a:gd name="connsiteX47" fmla="*/ 3734511 w 4849416"/>
              <a:gd name="connsiteY47" fmla="*/ 737667 h 792154"/>
              <a:gd name="connsiteX48" fmla="*/ 3881209 w 4849416"/>
              <a:gd name="connsiteY48" fmla="*/ 733476 h 792154"/>
              <a:gd name="connsiteX49" fmla="*/ 4627273 w 4849416"/>
              <a:gd name="connsiteY49" fmla="*/ 741859 h 792154"/>
              <a:gd name="connsiteX50" fmla="*/ 4627273 w 4849416"/>
              <a:gd name="connsiteY50" fmla="*/ 741859 h 792154"/>
              <a:gd name="connsiteX51" fmla="*/ 4677570 w 4849416"/>
              <a:gd name="connsiteY51" fmla="*/ 699946 h 792154"/>
              <a:gd name="connsiteX52" fmla="*/ 4681761 w 4849416"/>
              <a:gd name="connsiteY52" fmla="*/ 658033 h 792154"/>
              <a:gd name="connsiteX53" fmla="*/ 4681761 w 4849416"/>
              <a:gd name="connsiteY53" fmla="*/ 611929 h 792154"/>
              <a:gd name="connsiteX54" fmla="*/ 4664996 w 4849416"/>
              <a:gd name="connsiteY54" fmla="*/ 574207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35656 w 4849416"/>
              <a:gd name="connsiteY57" fmla="*/ 536485 h 792154"/>
              <a:gd name="connsiteX58" fmla="*/ 4623082 w 4849416"/>
              <a:gd name="connsiteY58" fmla="*/ 486190 h 792154"/>
              <a:gd name="connsiteX59" fmla="*/ 4623082 w 4849416"/>
              <a:gd name="connsiteY59" fmla="*/ 486190 h 792154"/>
              <a:gd name="connsiteX60" fmla="*/ 4623082 w 4849416"/>
              <a:gd name="connsiteY60" fmla="*/ 511338 h 792154"/>
              <a:gd name="connsiteX61" fmla="*/ 4799120 w 4849416"/>
              <a:gd name="connsiteY61" fmla="*/ 511338 h 792154"/>
              <a:gd name="connsiteX62" fmla="*/ 4832651 w 4849416"/>
              <a:gd name="connsiteY62" fmla="*/ 486190 h 792154"/>
              <a:gd name="connsiteX63" fmla="*/ 4849416 w 4849416"/>
              <a:gd name="connsiteY63" fmla="*/ 444277 h 792154"/>
              <a:gd name="connsiteX64" fmla="*/ 4849416 w 4849416"/>
              <a:gd name="connsiteY64" fmla="*/ 406555 h 792154"/>
              <a:gd name="connsiteX65" fmla="*/ 4841033 w 4849416"/>
              <a:gd name="connsiteY65" fmla="*/ 364643 h 792154"/>
              <a:gd name="connsiteX66" fmla="*/ 4815885 w 4849416"/>
              <a:gd name="connsiteY66" fmla="*/ 326921 h 792154"/>
              <a:gd name="connsiteX67" fmla="*/ 4803311 w 4849416"/>
              <a:gd name="connsiteY67" fmla="*/ 310156 h 792154"/>
              <a:gd name="connsiteX68" fmla="*/ 4556020 w 4849416"/>
              <a:gd name="connsiteY68" fmla="*/ 305964 h 792154"/>
              <a:gd name="connsiteX69" fmla="*/ 4501533 w 4849416"/>
              <a:gd name="connsiteY69" fmla="*/ 205373 h 792154"/>
              <a:gd name="connsiteX70" fmla="*/ 4664996 w 4849416"/>
              <a:gd name="connsiteY70" fmla="*/ 205373 h 792154"/>
              <a:gd name="connsiteX71" fmla="*/ 4694335 w 4849416"/>
              <a:gd name="connsiteY71" fmla="*/ 150887 h 792154"/>
              <a:gd name="connsiteX72" fmla="*/ 4702718 w 4849416"/>
              <a:gd name="connsiteY72" fmla="*/ 138313 h 792154"/>
              <a:gd name="connsiteX73" fmla="*/ 4702718 w 4849416"/>
              <a:gd name="connsiteY73" fmla="*/ 75443 h 792154"/>
              <a:gd name="connsiteX74" fmla="*/ 4652422 w 4849416"/>
              <a:gd name="connsiteY74" fmla="*/ 0 h 792154"/>
              <a:gd name="connsiteX0" fmla="*/ 4652422 w 4849416"/>
              <a:gd name="connsiteY0" fmla="*/ 0 h 792154"/>
              <a:gd name="connsiteX1" fmla="*/ 4434470 w 4849416"/>
              <a:gd name="connsiteY1" fmla="*/ 8383 h 792154"/>
              <a:gd name="connsiteX2" fmla="*/ 4220710 w 4849416"/>
              <a:gd name="connsiteY2" fmla="*/ 20957 h 792154"/>
              <a:gd name="connsiteX3" fmla="*/ 3998568 w 4849416"/>
              <a:gd name="connsiteY3" fmla="*/ 37722 h 792154"/>
              <a:gd name="connsiteX4" fmla="*/ 3830913 w 4849416"/>
              <a:gd name="connsiteY4" fmla="*/ 50296 h 792154"/>
              <a:gd name="connsiteX5" fmla="*/ 3751277 w 4849416"/>
              <a:gd name="connsiteY5" fmla="*/ 62870 h 792154"/>
              <a:gd name="connsiteX6" fmla="*/ 3751277 w 4849416"/>
              <a:gd name="connsiteY6" fmla="*/ 62870 h 792154"/>
              <a:gd name="connsiteX7" fmla="*/ 3692598 w 4849416"/>
              <a:gd name="connsiteY7" fmla="*/ 46104 h 792154"/>
              <a:gd name="connsiteX8" fmla="*/ 3554282 w 4849416"/>
              <a:gd name="connsiteY8" fmla="*/ 46104 h 792154"/>
              <a:gd name="connsiteX9" fmla="*/ 3386628 w 4849416"/>
              <a:gd name="connsiteY9" fmla="*/ 54487 h 792154"/>
              <a:gd name="connsiteX10" fmla="*/ 3227356 w 4849416"/>
              <a:gd name="connsiteY10" fmla="*/ 50296 h 792154"/>
              <a:gd name="connsiteX11" fmla="*/ 2837558 w 4849416"/>
              <a:gd name="connsiteY11" fmla="*/ 83826 h 792154"/>
              <a:gd name="connsiteX12" fmla="*/ 2405847 w 4849416"/>
              <a:gd name="connsiteY12" fmla="*/ 121548 h 792154"/>
              <a:gd name="connsiteX13" fmla="*/ 1898691 w 4849416"/>
              <a:gd name="connsiteY13" fmla="*/ 167652 h 792154"/>
              <a:gd name="connsiteX14" fmla="*/ 1391535 w 4849416"/>
              <a:gd name="connsiteY14" fmla="*/ 226330 h 792154"/>
              <a:gd name="connsiteX15" fmla="*/ 1345430 w 4849416"/>
              <a:gd name="connsiteY15" fmla="*/ 272434 h 792154"/>
              <a:gd name="connsiteX16" fmla="*/ 1345430 w 4849416"/>
              <a:gd name="connsiteY16" fmla="*/ 272434 h 792154"/>
              <a:gd name="connsiteX17" fmla="*/ 1345430 w 4849416"/>
              <a:gd name="connsiteY17" fmla="*/ 272434 h 792154"/>
              <a:gd name="connsiteX18" fmla="*/ 1345430 w 4849416"/>
              <a:gd name="connsiteY18" fmla="*/ 272434 h 792154"/>
              <a:gd name="connsiteX19" fmla="*/ 1311899 w 4849416"/>
              <a:gd name="connsiteY19" fmla="*/ 289199 h 792154"/>
              <a:gd name="connsiteX20" fmla="*/ 984972 w 4849416"/>
              <a:gd name="connsiteY20" fmla="*/ 289199 h 792154"/>
              <a:gd name="connsiteX21" fmla="*/ 947250 w 4849416"/>
              <a:gd name="connsiteY21" fmla="*/ 297582 h 792154"/>
              <a:gd name="connsiteX22" fmla="*/ 922101 w 4849416"/>
              <a:gd name="connsiteY22" fmla="*/ 326921 h 792154"/>
              <a:gd name="connsiteX23" fmla="*/ 507156 w 4849416"/>
              <a:gd name="connsiteY23" fmla="*/ 326921 h 792154"/>
              <a:gd name="connsiteX24" fmla="*/ 217951 w 4849416"/>
              <a:gd name="connsiteY24" fmla="*/ 322729 h 792154"/>
              <a:gd name="connsiteX25" fmla="*/ 176037 w 4849416"/>
              <a:gd name="connsiteY25" fmla="*/ 364643 h 792154"/>
              <a:gd name="connsiteX26" fmla="*/ 159272 w 4849416"/>
              <a:gd name="connsiteY26" fmla="*/ 414938 h 792154"/>
              <a:gd name="connsiteX27" fmla="*/ 171846 w 4849416"/>
              <a:gd name="connsiteY27" fmla="*/ 461042 h 792154"/>
              <a:gd name="connsiteX28" fmla="*/ 184420 w 4849416"/>
              <a:gd name="connsiteY28" fmla="*/ 507146 h 792154"/>
              <a:gd name="connsiteX29" fmla="*/ 184420 w 4849416"/>
              <a:gd name="connsiteY29" fmla="*/ 507146 h 792154"/>
              <a:gd name="connsiteX30" fmla="*/ 184420 w 4849416"/>
              <a:gd name="connsiteY30" fmla="*/ 544868 h 792154"/>
              <a:gd name="connsiteX31" fmla="*/ 88019 w 4849416"/>
              <a:gd name="connsiteY31" fmla="*/ 549060 h 792154"/>
              <a:gd name="connsiteX32" fmla="*/ 50295 w 4849416"/>
              <a:gd name="connsiteY32" fmla="*/ 544868 h 792154"/>
              <a:gd name="connsiteX33" fmla="*/ 8383 w 4849416"/>
              <a:gd name="connsiteY33" fmla="*/ 586781 h 792154"/>
              <a:gd name="connsiteX34" fmla="*/ 0 w 4849416"/>
              <a:gd name="connsiteY34" fmla="*/ 653842 h 792154"/>
              <a:gd name="connsiteX35" fmla="*/ 4191 w 4849416"/>
              <a:gd name="connsiteY35" fmla="*/ 704137 h 792154"/>
              <a:gd name="connsiteX36" fmla="*/ 20957 w 4849416"/>
              <a:gd name="connsiteY36" fmla="*/ 737667 h 792154"/>
              <a:gd name="connsiteX37" fmla="*/ 41914 w 4849416"/>
              <a:gd name="connsiteY37" fmla="*/ 754432 h 792154"/>
              <a:gd name="connsiteX38" fmla="*/ 159272 w 4849416"/>
              <a:gd name="connsiteY38" fmla="*/ 754432 h 792154"/>
              <a:gd name="connsiteX39" fmla="*/ 347884 w 4849416"/>
              <a:gd name="connsiteY39" fmla="*/ 750241 h 792154"/>
              <a:gd name="connsiteX40" fmla="*/ 821509 w 4849416"/>
              <a:gd name="connsiteY40" fmla="*/ 762816 h 792154"/>
              <a:gd name="connsiteX41" fmla="*/ 821509 w 4849416"/>
              <a:gd name="connsiteY41" fmla="*/ 767006 h 792154"/>
              <a:gd name="connsiteX42" fmla="*/ 829891 w 4849416"/>
              <a:gd name="connsiteY42" fmla="*/ 787963 h 792154"/>
              <a:gd name="connsiteX43" fmla="*/ 1286751 w 4849416"/>
              <a:gd name="connsiteY43" fmla="*/ 779580 h 792154"/>
              <a:gd name="connsiteX44" fmla="*/ 3671641 w 4849416"/>
              <a:gd name="connsiteY44" fmla="*/ 792154 h 792154"/>
              <a:gd name="connsiteX45" fmla="*/ 3868635 w 4849416"/>
              <a:gd name="connsiteY45" fmla="*/ 523912 h 792154"/>
              <a:gd name="connsiteX46" fmla="*/ 3734511 w 4849416"/>
              <a:gd name="connsiteY46" fmla="*/ 737667 h 792154"/>
              <a:gd name="connsiteX47" fmla="*/ 3881209 w 4849416"/>
              <a:gd name="connsiteY47" fmla="*/ 733476 h 792154"/>
              <a:gd name="connsiteX48" fmla="*/ 4627273 w 4849416"/>
              <a:gd name="connsiteY48" fmla="*/ 741859 h 792154"/>
              <a:gd name="connsiteX49" fmla="*/ 4627273 w 4849416"/>
              <a:gd name="connsiteY49" fmla="*/ 741859 h 792154"/>
              <a:gd name="connsiteX50" fmla="*/ 4677570 w 4849416"/>
              <a:gd name="connsiteY50" fmla="*/ 699946 h 792154"/>
              <a:gd name="connsiteX51" fmla="*/ 4681761 w 4849416"/>
              <a:gd name="connsiteY51" fmla="*/ 658033 h 792154"/>
              <a:gd name="connsiteX52" fmla="*/ 4681761 w 4849416"/>
              <a:gd name="connsiteY52" fmla="*/ 611929 h 792154"/>
              <a:gd name="connsiteX53" fmla="*/ 4664996 w 4849416"/>
              <a:gd name="connsiteY53" fmla="*/ 574207 h 792154"/>
              <a:gd name="connsiteX54" fmla="*/ 4635656 w 4849416"/>
              <a:gd name="connsiteY54" fmla="*/ 536485 h 792154"/>
              <a:gd name="connsiteX55" fmla="*/ 4635656 w 4849416"/>
              <a:gd name="connsiteY55" fmla="*/ 536485 h 792154"/>
              <a:gd name="connsiteX56" fmla="*/ 4635656 w 4849416"/>
              <a:gd name="connsiteY56" fmla="*/ 536485 h 792154"/>
              <a:gd name="connsiteX57" fmla="*/ 4623082 w 4849416"/>
              <a:gd name="connsiteY57" fmla="*/ 486190 h 792154"/>
              <a:gd name="connsiteX58" fmla="*/ 4623082 w 4849416"/>
              <a:gd name="connsiteY58" fmla="*/ 486190 h 792154"/>
              <a:gd name="connsiteX59" fmla="*/ 4623082 w 4849416"/>
              <a:gd name="connsiteY59" fmla="*/ 511338 h 792154"/>
              <a:gd name="connsiteX60" fmla="*/ 4799120 w 4849416"/>
              <a:gd name="connsiteY60" fmla="*/ 511338 h 792154"/>
              <a:gd name="connsiteX61" fmla="*/ 4832651 w 4849416"/>
              <a:gd name="connsiteY61" fmla="*/ 486190 h 792154"/>
              <a:gd name="connsiteX62" fmla="*/ 4849416 w 4849416"/>
              <a:gd name="connsiteY62" fmla="*/ 444277 h 792154"/>
              <a:gd name="connsiteX63" fmla="*/ 4849416 w 4849416"/>
              <a:gd name="connsiteY63" fmla="*/ 406555 h 792154"/>
              <a:gd name="connsiteX64" fmla="*/ 4841033 w 4849416"/>
              <a:gd name="connsiteY64" fmla="*/ 364643 h 792154"/>
              <a:gd name="connsiteX65" fmla="*/ 4815885 w 4849416"/>
              <a:gd name="connsiteY65" fmla="*/ 326921 h 792154"/>
              <a:gd name="connsiteX66" fmla="*/ 4803311 w 4849416"/>
              <a:gd name="connsiteY66" fmla="*/ 310156 h 792154"/>
              <a:gd name="connsiteX67" fmla="*/ 4556020 w 4849416"/>
              <a:gd name="connsiteY67" fmla="*/ 305964 h 792154"/>
              <a:gd name="connsiteX68" fmla="*/ 4501533 w 4849416"/>
              <a:gd name="connsiteY68" fmla="*/ 205373 h 792154"/>
              <a:gd name="connsiteX69" fmla="*/ 4664996 w 4849416"/>
              <a:gd name="connsiteY69" fmla="*/ 205373 h 792154"/>
              <a:gd name="connsiteX70" fmla="*/ 4694335 w 4849416"/>
              <a:gd name="connsiteY70" fmla="*/ 150887 h 792154"/>
              <a:gd name="connsiteX71" fmla="*/ 4702718 w 4849416"/>
              <a:gd name="connsiteY71" fmla="*/ 138313 h 792154"/>
              <a:gd name="connsiteX72" fmla="*/ 4702718 w 4849416"/>
              <a:gd name="connsiteY72" fmla="*/ 75443 h 792154"/>
              <a:gd name="connsiteX73" fmla="*/ 4652422 w 4849416"/>
              <a:gd name="connsiteY73" fmla="*/ 0 h 792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849416" h="792154">
                <a:moveTo>
                  <a:pt x="4652422" y="0"/>
                </a:moveTo>
                <a:lnTo>
                  <a:pt x="4434470" y="8383"/>
                </a:lnTo>
                <a:lnTo>
                  <a:pt x="4220710" y="20957"/>
                </a:lnTo>
                <a:lnTo>
                  <a:pt x="3998568" y="37722"/>
                </a:lnTo>
                <a:lnTo>
                  <a:pt x="3830913" y="50296"/>
                </a:lnTo>
                <a:lnTo>
                  <a:pt x="3751277" y="62870"/>
                </a:lnTo>
                <a:lnTo>
                  <a:pt x="3751277" y="62870"/>
                </a:lnTo>
                <a:cubicBezTo>
                  <a:pt x="3741497" y="60076"/>
                  <a:pt x="3748483" y="48898"/>
                  <a:pt x="3692598" y="46104"/>
                </a:cubicBezTo>
                <a:lnTo>
                  <a:pt x="3554282" y="46104"/>
                </a:lnTo>
                <a:lnTo>
                  <a:pt x="3386628" y="54487"/>
                </a:lnTo>
                <a:lnTo>
                  <a:pt x="3227356" y="50296"/>
                </a:lnTo>
                <a:lnTo>
                  <a:pt x="2837558" y="83826"/>
                </a:lnTo>
                <a:lnTo>
                  <a:pt x="2405847" y="121548"/>
                </a:lnTo>
                <a:lnTo>
                  <a:pt x="1898691" y="167652"/>
                </a:lnTo>
                <a:lnTo>
                  <a:pt x="1391535" y="226330"/>
                </a:lnTo>
                <a:lnTo>
                  <a:pt x="1345430" y="272434"/>
                </a:lnTo>
                <a:lnTo>
                  <a:pt x="1345430" y="272434"/>
                </a:lnTo>
                <a:lnTo>
                  <a:pt x="1345430" y="272434"/>
                </a:lnTo>
                <a:lnTo>
                  <a:pt x="1345430" y="272434"/>
                </a:lnTo>
                <a:lnTo>
                  <a:pt x="1311899" y="289199"/>
                </a:lnTo>
                <a:lnTo>
                  <a:pt x="984972" y="289199"/>
                </a:lnTo>
                <a:lnTo>
                  <a:pt x="947250" y="297582"/>
                </a:lnTo>
                <a:lnTo>
                  <a:pt x="922101" y="326921"/>
                </a:lnTo>
                <a:lnTo>
                  <a:pt x="507156" y="326921"/>
                </a:lnTo>
                <a:lnTo>
                  <a:pt x="217951" y="322729"/>
                </a:lnTo>
                <a:lnTo>
                  <a:pt x="176037" y="364643"/>
                </a:lnTo>
                <a:lnTo>
                  <a:pt x="159272" y="414938"/>
                </a:lnTo>
                <a:lnTo>
                  <a:pt x="171846" y="461042"/>
                </a:lnTo>
                <a:lnTo>
                  <a:pt x="184420" y="507146"/>
                </a:lnTo>
                <a:lnTo>
                  <a:pt x="184420" y="507146"/>
                </a:lnTo>
                <a:lnTo>
                  <a:pt x="184420" y="544868"/>
                </a:lnTo>
                <a:cubicBezTo>
                  <a:pt x="143903" y="549059"/>
                  <a:pt x="110373" y="549060"/>
                  <a:pt x="88019" y="549060"/>
                </a:cubicBezTo>
                <a:cubicBezTo>
                  <a:pt x="65665" y="549060"/>
                  <a:pt x="63568" y="538581"/>
                  <a:pt x="50295" y="544868"/>
                </a:cubicBezTo>
                <a:cubicBezTo>
                  <a:pt x="37022" y="551155"/>
                  <a:pt x="22354" y="572810"/>
                  <a:pt x="8383" y="586781"/>
                </a:cubicBezTo>
                <a:lnTo>
                  <a:pt x="0" y="653842"/>
                </a:lnTo>
                <a:lnTo>
                  <a:pt x="4191" y="704137"/>
                </a:lnTo>
                <a:cubicBezTo>
                  <a:pt x="9780" y="715314"/>
                  <a:pt x="14670" y="729285"/>
                  <a:pt x="20957" y="737667"/>
                </a:cubicBezTo>
                <a:cubicBezTo>
                  <a:pt x="27244" y="746049"/>
                  <a:pt x="18862" y="751638"/>
                  <a:pt x="41914" y="754432"/>
                </a:cubicBezTo>
                <a:cubicBezTo>
                  <a:pt x="64966" y="757226"/>
                  <a:pt x="120153" y="754432"/>
                  <a:pt x="159272" y="754432"/>
                </a:cubicBezTo>
                <a:cubicBezTo>
                  <a:pt x="222143" y="753035"/>
                  <a:pt x="237511" y="748844"/>
                  <a:pt x="347884" y="750241"/>
                </a:cubicBezTo>
                <a:cubicBezTo>
                  <a:pt x="458257" y="751638"/>
                  <a:pt x="663634" y="758624"/>
                  <a:pt x="821509" y="762816"/>
                </a:cubicBezTo>
                <a:cubicBezTo>
                  <a:pt x="900446" y="765610"/>
                  <a:pt x="820112" y="762815"/>
                  <a:pt x="821509" y="767006"/>
                </a:cubicBezTo>
                <a:cubicBezTo>
                  <a:pt x="822906" y="771197"/>
                  <a:pt x="827097" y="780977"/>
                  <a:pt x="829891" y="787963"/>
                </a:cubicBezTo>
                <a:lnTo>
                  <a:pt x="1286751" y="779580"/>
                </a:lnTo>
                <a:lnTo>
                  <a:pt x="3671641" y="792154"/>
                </a:lnTo>
                <a:lnTo>
                  <a:pt x="3868635" y="523912"/>
                </a:lnTo>
                <a:lnTo>
                  <a:pt x="3734511" y="737667"/>
                </a:lnTo>
                <a:lnTo>
                  <a:pt x="3881209" y="733476"/>
                </a:lnTo>
                <a:lnTo>
                  <a:pt x="4627273" y="741859"/>
                </a:lnTo>
                <a:lnTo>
                  <a:pt x="4627273" y="741859"/>
                </a:lnTo>
                <a:lnTo>
                  <a:pt x="4677570" y="699946"/>
                </a:lnTo>
                <a:lnTo>
                  <a:pt x="4681761" y="658033"/>
                </a:lnTo>
                <a:lnTo>
                  <a:pt x="4681761" y="611929"/>
                </a:lnTo>
                <a:lnTo>
                  <a:pt x="4664996" y="574207"/>
                </a:lnTo>
                <a:lnTo>
                  <a:pt x="4635656" y="536485"/>
                </a:lnTo>
                <a:lnTo>
                  <a:pt x="4635656" y="536485"/>
                </a:lnTo>
                <a:lnTo>
                  <a:pt x="4635656" y="536485"/>
                </a:lnTo>
                <a:lnTo>
                  <a:pt x="4623082" y="486190"/>
                </a:lnTo>
                <a:lnTo>
                  <a:pt x="4623082" y="486190"/>
                </a:lnTo>
                <a:lnTo>
                  <a:pt x="4623082" y="511338"/>
                </a:lnTo>
                <a:lnTo>
                  <a:pt x="4799120" y="511338"/>
                </a:lnTo>
                <a:lnTo>
                  <a:pt x="4832651" y="486190"/>
                </a:lnTo>
                <a:lnTo>
                  <a:pt x="4849416" y="444277"/>
                </a:lnTo>
                <a:lnTo>
                  <a:pt x="4849416" y="406555"/>
                </a:lnTo>
                <a:lnTo>
                  <a:pt x="4841033" y="364643"/>
                </a:lnTo>
                <a:cubicBezTo>
                  <a:pt x="4832650" y="352069"/>
                  <a:pt x="4822172" y="336002"/>
                  <a:pt x="4815885" y="326921"/>
                </a:cubicBezTo>
                <a:cubicBezTo>
                  <a:pt x="4809598" y="317840"/>
                  <a:pt x="4846622" y="313649"/>
                  <a:pt x="4803311" y="310156"/>
                </a:cubicBezTo>
                <a:cubicBezTo>
                  <a:pt x="4760000" y="306663"/>
                  <a:pt x="4644039" y="305964"/>
                  <a:pt x="4556020" y="305964"/>
                </a:cubicBezTo>
                <a:lnTo>
                  <a:pt x="4501533" y="205373"/>
                </a:lnTo>
                <a:lnTo>
                  <a:pt x="4664996" y="205373"/>
                </a:lnTo>
                <a:cubicBezTo>
                  <a:pt x="4674776" y="187211"/>
                  <a:pt x="4688048" y="162064"/>
                  <a:pt x="4694335" y="150887"/>
                </a:cubicBezTo>
                <a:cubicBezTo>
                  <a:pt x="4700622" y="139710"/>
                  <a:pt x="4699924" y="142504"/>
                  <a:pt x="4702718" y="138313"/>
                </a:cubicBezTo>
                <a:cubicBezTo>
                  <a:pt x="4704115" y="125739"/>
                  <a:pt x="4711101" y="98495"/>
                  <a:pt x="4702718" y="75443"/>
                </a:cubicBezTo>
                <a:cubicBezTo>
                  <a:pt x="4694335" y="52391"/>
                  <a:pt x="4697130" y="11177"/>
                  <a:pt x="4652422" y="0"/>
                </a:cubicBezTo>
                <a:close/>
              </a:path>
            </a:pathLst>
          </a:custGeom>
          <a:solidFill>
            <a:srgbClr val="FF0000">
              <a:alpha val="50000"/>
            </a:srgbClr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 rot="10800000">
            <a:off x="1191902" y="2141906"/>
            <a:ext cx="296883" cy="100696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92" y="889852"/>
            <a:ext cx="3358078" cy="59681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188" y="2982666"/>
            <a:ext cx="6256426" cy="3875334"/>
          </a:xfrm>
          <a:prstGeom prst="rect">
            <a:avLst/>
          </a:prstGeom>
        </p:spPr>
      </p:pic>
      <p:sp>
        <p:nvSpPr>
          <p:cNvPr id="22" name="Down Arrow 21"/>
          <p:cNvSpPr/>
          <p:nvPr/>
        </p:nvSpPr>
        <p:spPr>
          <a:xfrm rot="10800000">
            <a:off x="3886200" y="2021402"/>
            <a:ext cx="296883" cy="112747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9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6065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2" grpId="0" animBg="1"/>
      <p:bldP spid="2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19208"/>
            <a:ext cx="9144000" cy="707886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00"/>
                </a:solidFill>
              </a:rPr>
              <a:t>Muck Removal</a:t>
            </a:r>
            <a:endParaRPr lang="en-US" sz="4000" b="1" dirty="0">
              <a:solidFill>
                <a:srgbClr val="000000"/>
              </a:solidFill>
            </a:endParaRPr>
          </a:p>
        </p:txBody>
      </p:sp>
      <p:pic>
        <p:nvPicPr>
          <p:cNvPr id="25" name="Picture 24" descr="Route wRev14_l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309" y="1787536"/>
            <a:ext cx="7223367" cy="4636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532309" y="1028634"/>
            <a:ext cx="6863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Muck traveled 3.5 miles to Queens</a:t>
            </a:r>
            <a:endParaRPr lang="en-US" sz="2800" dirty="0"/>
          </a:p>
        </p:txBody>
      </p:sp>
      <p:grpSp>
        <p:nvGrpSpPr>
          <p:cNvPr id="8" name="Group 7"/>
          <p:cNvGrpSpPr/>
          <p:nvPr/>
        </p:nvGrpSpPr>
        <p:grpSpPr>
          <a:xfrm>
            <a:off x="1710728" y="2896970"/>
            <a:ext cx="6160722" cy="3505754"/>
            <a:chOff x="1710728" y="2896970"/>
            <a:chExt cx="6160722" cy="3505754"/>
          </a:xfrm>
        </p:grpSpPr>
        <p:sp>
          <p:nvSpPr>
            <p:cNvPr id="5" name="Freeform 4"/>
            <p:cNvSpPr/>
            <p:nvPr/>
          </p:nvSpPr>
          <p:spPr>
            <a:xfrm>
              <a:off x="1710728" y="2896970"/>
              <a:ext cx="6118740" cy="3505754"/>
            </a:xfrm>
            <a:custGeom>
              <a:avLst/>
              <a:gdLst>
                <a:gd name="connsiteX0" fmla="*/ 0 w 6118740"/>
                <a:gd name="connsiteY0" fmla="*/ 3505754 h 3505754"/>
                <a:gd name="connsiteX1" fmla="*/ 703183 w 6118740"/>
                <a:gd name="connsiteY1" fmla="*/ 1500967 h 3505754"/>
                <a:gd name="connsiteX2" fmla="*/ 839621 w 6118740"/>
                <a:gd name="connsiteY2" fmla="*/ 1049627 h 3505754"/>
                <a:gd name="connsiteX3" fmla="*/ 997050 w 6118740"/>
                <a:gd name="connsiteY3" fmla="*/ 524814 h 3505754"/>
                <a:gd name="connsiteX4" fmla="*/ 1060022 w 6118740"/>
                <a:gd name="connsiteY4" fmla="*/ 451340 h 3505754"/>
                <a:gd name="connsiteX5" fmla="*/ 1143984 w 6118740"/>
                <a:gd name="connsiteY5" fmla="*/ 356874 h 3505754"/>
                <a:gd name="connsiteX6" fmla="*/ 1238442 w 6118740"/>
                <a:gd name="connsiteY6" fmla="*/ 293896 h 3505754"/>
                <a:gd name="connsiteX7" fmla="*/ 1374880 w 6118740"/>
                <a:gd name="connsiteY7" fmla="*/ 220422 h 3505754"/>
                <a:gd name="connsiteX8" fmla="*/ 1563795 w 6118740"/>
                <a:gd name="connsiteY8" fmla="*/ 157444 h 3505754"/>
                <a:gd name="connsiteX9" fmla="*/ 1815681 w 6118740"/>
                <a:gd name="connsiteY9" fmla="*/ 94467 h 3505754"/>
                <a:gd name="connsiteX10" fmla="*/ 2088558 w 6118740"/>
                <a:gd name="connsiteY10" fmla="*/ 52482 h 3505754"/>
                <a:gd name="connsiteX11" fmla="*/ 2434902 w 6118740"/>
                <a:gd name="connsiteY11" fmla="*/ 0 h 3505754"/>
                <a:gd name="connsiteX12" fmla="*/ 2875703 w 6118740"/>
                <a:gd name="connsiteY12" fmla="*/ 0 h 3505754"/>
                <a:gd name="connsiteX13" fmla="*/ 3347990 w 6118740"/>
                <a:gd name="connsiteY13" fmla="*/ 0 h 3505754"/>
                <a:gd name="connsiteX14" fmla="*/ 3883248 w 6118740"/>
                <a:gd name="connsiteY14" fmla="*/ 20993 h 3505754"/>
                <a:gd name="connsiteX15" fmla="*/ 4397516 w 6118740"/>
                <a:gd name="connsiteY15" fmla="*/ 20993 h 3505754"/>
                <a:gd name="connsiteX16" fmla="*/ 4922280 w 6118740"/>
                <a:gd name="connsiteY16" fmla="*/ 41985 h 3505754"/>
                <a:gd name="connsiteX17" fmla="*/ 5531005 w 6118740"/>
                <a:gd name="connsiteY17" fmla="*/ 52482 h 3505754"/>
                <a:gd name="connsiteX18" fmla="*/ 5887844 w 6118740"/>
                <a:gd name="connsiteY18" fmla="*/ 94467 h 3505754"/>
                <a:gd name="connsiteX19" fmla="*/ 6118740 w 6118740"/>
                <a:gd name="connsiteY19" fmla="*/ 136452 h 3505754"/>
                <a:gd name="connsiteX20" fmla="*/ 6118740 w 6118740"/>
                <a:gd name="connsiteY20" fmla="*/ 136452 h 350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18740" h="3505754">
                  <a:moveTo>
                    <a:pt x="0" y="3505754"/>
                  </a:moveTo>
                  <a:lnTo>
                    <a:pt x="703183" y="1500967"/>
                  </a:lnTo>
                  <a:lnTo>
                    <a:pt x="839621" y="1049627"/>
                  </a:lnTo>
                  <a:lnTo>
                    <a:pt x="997050" y="524814"/>
                  </a:lnTo>
                  <a:lnTo>
                    <a:pt x="1060022" y="451340"/>
                  </a:lnTo>
                  <a:lnTo>
                    <a:pt x="1143984" y="356874"/>
                  </a:lnTo>
                  <a:lnTo>
                    <a:pt x="1238442" y="293896"/>
                  </a:lnTo>
                  <a:lnTo>
                    <a:pt x="1374880" y="220422"/>
                  </a:lnTo>
                  <a:lnTo>
                    <a:pt x="1563795" y="157444"/>
                  </a:lnTo>
                  <a:lnTo>
                    <a:pt x="1815681" y="94467"/>
                  </a:lnTo>
                  <a:lnTo>
                    <a:pt x="2088558" y="52482"/>
                  </a:lnTo>
                  <a:lnTo>
                    <a:pt x="2434902" y="0"/>
                  </a:lnTo>
                  <a:lnTo>
                    <a:pt x="2875703" y="0"/>
                  </a:lnTo>
                  <a:lnTo>
                    <a:pt x="3347990" y="0"/>
                  </a:lnTo>
                  <a:lnTo>
                    <a:pt x="3883248" y="20993"/>
                  </a:lnTo>
                  <a:lnTo>
                    <a:pt x="4397516" y="20993"/>
                  </a:lnTo>
                  <a:lnTo>
                    <a:pt x="4922280" y="41985"/>
                  </a:lnTo>
                  <a:lnTo>
                    <a:pt x="5531005" y="52482"/>
                  </a:lnTo>
                  <a:lnTo>
                    <a:pt x="5887844" y="94467"/>
                  </a:lnTo>
                  <a:lnTo>
                    <a:pt x="6118740" y="136452"/>
                  </a:lnTo>
                  <a:lnTo>
                    <a:pt x="6118740" y="136452"/>
                  </a:lnTo>
                </a:path>
              </a:pathLst>
            </a:custGeom>
            <a:ln w="57150" cmpd="sng">
              <a:solidFill>
                <a:srgbClr val="FF0000"/>
              </a:solidFill>
            </a:ln>
            <a:effectLst>
              <a:outerShdw blurRad="40005" dist="19939" dir="5400000" algn="tl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7693031" y="2949450"/>
              <a:ext cx="178419" cy="14694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10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0245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S:\CC\Media Projects\Presentations\2014\2014 Jan Committee\Met Stadium-fad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92994"/>
            <a:ext cx="6159259" cy="386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:\CC\Media Projects\Presentations\2014\2014 Jan Committee\Met Stadium-cutou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99" y="3449108"/>
            <a:ext cx="5114925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5" name="Title 1"/>
          <p:cNvSpPr txBox="1">
            <a:spLocks/>
          </p:cNvSpPr>
          <p:nvPr/>
        </p:nvSpPr>
        <p:spPr bwMode="auto">
          <a:xfrm>
            <a:off x="0" y="452356"/>
            <a:ext cx="9144000" cy="7323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1.5 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M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illion Cubic Yards of Muck Removed</a:t>
            </a:r>
            <a:endParaRPr lang="en-US" sz="3200" b="1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Freeform 1"/>
          <p:cNvSpPr/>
          <p:nvPr/>
        </p:nvSpPr>
        <p:spPr>
          <a:xfrm>
            <a:off x="2284123" y="4026284"/>
            <a:ext cx="1179114" cy="1027822"/>
          </a:xfrm>
          <a:custGeom>
            <a:avLst/>
            <a:gdLst>
              <a:gd name="connsiteX0" fmla="*/ 1077085 w 1444528"/>
              <a:gd name="connsiteY0" fmla="*/ 0 h 877936"/>
              <a:gd name="connsiteX1" fmla="*/ 0 w 1444528"/>
              <a:gd name="connsiteY1" fmla="*/ 566591 h 877936"/>
              <a:gd name="connsiteX2" fmla="*/ 350614 w 1444528"/>
              <a:gd name="connsiteY2" fmla="*/ 877936 h 877936"/>
              <a:gd name="connsiteX3" fmla="*/ 1444528 w 1444528"/>
              <a:gd name="connsiteY3" fmla="*/ 277686 h 877936"/>
              <a:gd name="connsiteX4" fmla="*/ 1077085 w 1444528"/>
              <a:gd name="connsiteY4" fmla="*/ 0 h 877936"/>
              <a:gd name="connsiteX0" fmla="*/ 1077085 w 1396821"/>
              <a:gd name="connsiteY0" fmla="*/ 0 h 877936"/>
              <a:gd name="connsiteX1" fmla="*/ 0 w 1396821"/>
              <a:gd name="connsiteY1" fmla="*/ 566591 h 877936"/>
              <a:gd name="connsiteX2" fmla="*/ 350614 w 1396821"/>
              <a:gd name="connsiteY2" fmla="*/ 877936 h 877936"/>
              <a:gd name="connsiteX3" fmla="*/ 1396821 w 1396821"/>
              <a:gd name="connsiteY3" fmla="*/ 277686 h 877936"/>
              <a:gd name="connsiteX4" fmla="*/ 1077085 w 1396821"/>
              <a:gd name="connsiteY4" fmla="*/ 0 h 877936"/>
              <a:gd name="connsiteX0" fmla="*/ 1037329 w 1357065"/>
              <a:gd name="connsiteY0" fmla="*/ 0 h 877936"/>
              <a:gd name="connsiteX1" fmla="*/ 0 w 1357065"/>
              <a:gd name="connsiteY1" fmla="*/ 566591 h 877936"/>
              <a:gd name="connsiteX2" fmla="*/ 310858 w 1357065"/>
              <a:gd name="connsiteY2" fmla="*/ 877936 h 877936"/>
              <a:gd name="connsiteX3" fmla="*/ 1357065 w 1357065"/>
              <a:gd name="connsiteY3" fmla="*/ 277686 h 877936"/>
              <a:gd name="connsiteX4" fmla="*/ 1037329 w 1357065"/>
              <a:gd name="connsiteY4" fmla="*/ 0 h 877936"/>
              <a:gd name="connsiteX0" fmla="*/ 1069134 w 1388870"/>
              <a:gd name="connsiteY0" fmla="*/ 0 h 877936"/>
              <a:gd name="connsiteX1" fmla="*/ 0 w 1388870"/>
              <a:gd name="connsiteY1" fmla="*/ 590444 h 877936"/>
              <a:gd name="connsiteX2" fmla="*/ 342663 w 1388870"/>
              <a:gd name="connsiteY2" fmla="*/ 877936 h 877936"/>
              <a:gd name="connsiteX3" fmla="*/ 1388870 w 1388870"/>
              <a:gd name="connsiteY3" fmla="*/ 277686 h 877936"/>
              <a:gd name="connsiteX4" fmla="*/ 1069134 w 1388870"/>
              <a:gd name="connsiteY4" fmla="*/ 0 h 877936"/>
              <a:gd name="connsiteX0" fmla="*/ 1037329 w 1357065"/>
              <a:gd name="connsiteY0" fmla="*/ 0 h 877936"/>
              <a:gd name="connsiteX1" fmla="*/ 0 w 1357065"/>
              <a:gd name="connsiteY1" fmla="*/ 574541 h 877936"/>
              <a:gd name="connsiteX2" fmla="*/ 310858 w 1357065"/>
              <a:gd name="connsiteY2" fmla="*/ 877936 h 877936"/>
              <a:gd name="connsiteX3" fmla="*/ 1357065 w 1357065"/>
              <a:gd name="connsiteY3" fmla="*/ 277686 h 877936"/>
              <a:gd name="connsiteX4" fmla="*/ 1037329 w 1357065"/>
              <a:gd name="connsiteY4" fmla="*/ 0 h 877936"/>
              <a:gd name="connsiteX0" fmla="*/ 1037329 w 1357065"/>
              <a:gd name="connsiteY0" fmla="*/ 0 h 877936"/>
              <a:gd name="connsiteX1" fmla="*/ 0 w 1357065"/>
              <a:gd name="connsiteY1" fmla="*/ 598395 h 877936"/>
              <a:gd name="connsiteX2" fmla="*/ 310858 w 1357065"/>
              <a:gd name="connsiteY2" fmla="*/ 877936 h 877936"/>
              <a:gd name="connsiteX3" fmla="*/ 1357065 w 1357065"/>
              <a:gd name="connsiteY3" fmla="*/ 277686 h 877936"/>
              <a:gd name="connsiteX4" fmla="*/ 1037329 w 1357065"/>
              <a:gd name="connsiteY4" fmla="*/ 0 h 877936"/>
              <a:gd name="connsiteX0" fmla="*/ 1069134 w 1388870"/>
              <a:gd name="connsiteY0" fmla="*/ 0 h 877936"/>
              <a:gd name="connsiteX1" fmla="*/ 0 w 1388870"/>
              <a:gd name="connsiteY1" fmla="*/ 566590 h 877936"/>
              <a:gd name="connsiteX2" fmla="*/ 342663 w 1388870"/>
              <a:gd name="connsiteY2" fmla="*/ 877936 h 877936"/>
              <a:gd name="connsiteX3" fmla="*/ 1388870 w 1388870"/>
              <a:gd name="connsiteY3" fmla="*/ 277686 h 877936"/>
              <a:gd name="connsiteX4" fmla="*/ 1069134 w 1388870"/>
              <a:gd name="connsiteY4" fmla="*/ 0 h 877936"/>
              <a:gd name="connsiteX0" fmla="*/ 1069134 w 1365016"/>
              <a:gd name="connsiteY0" fmla="*/ 0 h 877936"/>
              <a:gd name="connsiteX1" fmla="*/ 0 w 1365016"/>
              <a:gd name="connsiteY1" fmla="*/ 566590 h 877936"/>
              <a:gd name="connsiteX2" fmla="*/ 342663 w 1365016"/>
              <a:gd name="connsiteY2" fmla="*/ 877936 h 877936"/>
              <a:gd name="connsiteX3" fmla="*/ 1365016 w 1365016"/>
              <a:gd name="connsiteY3" fmla="*/ 261784 h 877936"/>
              <a:gd name="connsiteX4" fmla="*/ 1069134 w 1365016"/>
              <a:gd name="connsiteY4" fmla="*/ 0 h 877936"/>
              <a:gd name="connsiteX0" fmla="*/ 1069134 w 1388870"/>
              <a:gd name="connsiteY0" fmla="*/ 0 h 877936"/>
              <a:gd name="connsiteX1" fmla="*/ 0 w 1388870"/>
              <a:gd name="connsiteY1" fmla="*/ 566590 h 877936"/>
              <a:gd name="connsiteX2" fmla="*/ 342663 w 1388870"/>
              <a:gd name="connsiteY2" fmla="*/ 877936 h 877936"/>
              <a:gd name="connsiteX3" fmla="*/ 1388870 w 1388870"/>
              <a:gd name="connsiteY3" fmla="*/ 285638 h 877936"/>
              <a:gd name="connsiteX4" fmla="*/ 1069134 w 1388870"/>
              <a:gd name="connsiteY4" fmla="*/ 0 h 877936"/>
              <a:gd name="connsiteX0" fmla="*/ 1069134 w 1388870"/>
              <a:gd name="connsiteY0" fmla="*/ 0 h 967969"/>
              <a:gd name="connsiteX1" fmla="*/ 0 w 1388870"/>
              <a:gd name="connsiteY1" fmla="*/ 566590 h 967969"/>
              <a:gd name="connsiteX2" fmla="*/ 342663 w 1388870"/>
              <a:gd name="connsiteY2" fmla="*/ 877936 h 967969"/>
              <a:gd name="connsiteX3" fmla="*/ 591418 w 1388870"/>
              <a:gd name="connsiteY3" fmla="*/ 967969 h 967969"/>
              <a:gd name="connsiteX4" fmla="*/ 1388870 w 1388870"/>
              <a:gd name="connsiteY4" fmla="*/ 285638 h 967969"/>
              <a:gd name="connsiteX5" fmla="*/ 1069134 w 1388870"/>
              <a:gd name="connsiteY5" fmla="*/ 0 h 967969"/>
              <a:gd name="connsiteX0" fmla="*/ 1069134 w 1388870"/>
              <a:gd name="connsiteY0" fmla="*/ 0 h 967969"/>
              <a:gd name="connsiteX1" fmla="*/ 0 w 1388870"/>
              <a:gd name="connsiteY1" fmla="*/ 566590 h 967969"/>
              <a:gd name="connsiteX2" fmla="*/ 591418 w 1388870"/>
              <a:gd name="connsiteY2" fmla="*/ 967969 h 967969"/>
              <a:gd name="connsiteX3" fmla="*/ 1388870 w 1388870"/>
              <a:gd name="connsiteY3" fmla="*/ 285638 h 967969"/>
              <a:gd name="connsiteX4" fmla="*/ 1069134 w 1388870"/>
              <a:gd name="connsiteY4" fmla="*/ 0 h 967969"/>
              <a:gd name="connsiteX0" fmla="*/ 1069134 w 1388870"/>
              <a:gd name="connsiteY0" fmla="*/ 0 h 967969"/>
              <a:gd name="connsiteX1" fmla="*/ 0 w 1388870"/>
              <a:gd name="connsiteY1" fmla="*/ 566590 h 967969"/>
              <a:gd name="connsiteX2" fmla="*/ 26875 w 1388870"/>
              <a:gd name="connsiteY2" fmla="*/ 705576 h 967969"/>
              <a:gd name="connsiteX3" fmla="*/ 591418 w 1388870"/>
              <a:gd name="connsiteY3" fmla="*/ 967969 h 967969"/>
              <a:gd name="connsiteX4" fmla="*/ 1388870 w 1388870"/>
              <a:gd name="connsiteY4" fmla="*/ 285638 h 967969"/>
              <a:gd name="connsiteX5" fmla="*/ 1069134 w 1388870"/>
              <a:gd name="connsiteY5" fmla="*/ 0 h 967969"/>
              <a:gd name="connsiteX0" fmla="*/ 1042259 w 1361995"/>
              <a:gd name="connsiteY0" fmla="*/ 0 h 967969"/>
              <a:gd name="connsiteX1" fmla="*/ 0 w 1361995"/>
              <a:gd name="connsiteY1" fmla="*/ 705576 h 967969"/>
              <a:gd name="connsiteX2" fmla="*/ 564543 w 1361995"/>
              <a:gd name="connsiteY2" fmla="*/ 967969 h 967969"/>
              <a:gd name="connsiteX3" fmla="*/ 1361995 w 1361995"/>
              <a:gd name="connsiteY3" fmla="*/ 285638 h 967969"/>
              <a:gd name="connsiteX4" fmla="*/ 1042259 w 1361995"/>
              <a:gd name="connsiteY4" fmla="*/ 0 h 967969"/>
              <a:gd name="connsiteX0" fmla="*/ 803720 w 1361995"/>
              <a:gd name="connsiteY0" fmla="*/ 0 h 872553"/>
              <a:gd name="connsiteX1" fmla="*/ 0 w 1361995"/>
              <a:gd name="connsiteY1" fmla="*/ 610160 h 872553"/>
              <a:gd name="connsiteX2" fmla="*/ 564543 w 1361995"/>
              <a:gd name="connsiteY2" fmla="*/ 872553 h 872553"/>
              <a:gd name="connsiteX3" fmla="*/ 1361995 w 1361995"/>
              <a:gd name="connsiteY3" fmla="*/ 190222 h 872553"/>
              <a:gd name="connsiteX4" fmla="*/ 803720 w 1361995"/>
              <a:gd name="connsiteY4" fmla="*/ 0 h 872553"/>
              <a:gd name="connsiteX0" fmla="*/ 851427 w 1361995"/>
              <a:gd name="connsiteY0" fmla="*/ 0 h 808943"/>
              <a:gd name="connsiteX1" fmla="*/ 0 w 1361995"/>
              <a:gd name="connsiteY1" fmla="*/ 546550 h 808943"/>
              <a:gd name="connsiteX2" fmla="*/ 564543 w 1361995"/>
              <a:gd name="connsiteY2" fmla="*/ 808943 h 808943"/>
              <a:gd name="connsiteX3" fmla="*/ 1361995 w 1361995"/>
              <a:gd name="connsiteY3" fmla="*/ 126612 h 808943"/>
              <a:gd name="connsiteX4" fmla="*/ 851427 w 1361995"/>
              <a:gd name="connsiteY4" fmla="*/ 0 h 808943"/>
              <a:gd name="connsiteX0" fmla="*/ 748060 w 1258628"/>
              <a:gd name="connsiteY0" fmla="*/ 0 h 808943"/>
              <a:gd name="connsiteX1" fmla="*/ 0 w 1258628"/>
              <a:gd name="connsiteY1" fmla="*/ 594257 h 808943"/>
              <a:gd name="connsiteX2" fmla="*/ 461176 w 1258628"/>
              <a:gd name="connsiteY2" fmla="*/ 808943 h 808943"/>
              <a:gd name="connsiteX3" fmla="*/ 1258628 w 1258628"/>
              <a:gd name="connsiteY3" fmla="*/ 126612 h 808943"/>
              <a:gd name="connsiteX4" fmla="*/ 748060 w 1258628"/>
              <a:gd name="connsiteY4" fmla="*/ 0 h 808943"/>
              <a:gd name="connsiteX0" fmla="*/ 748060 w 1123456"/>
              <a:gd name="connsiteY0" fmla="*/ 0 h 808943"/>
              <a:gd name="connsiteX1" fmla="*/ 0 w 1123456"/>
              <a:gd name="connsiteY1" fmla="*/ 594257 h 808943"/>
              <a:gd name="connsiteX2" fmla="*/ 461176 w 1123456"/>
              <a:gd name="connsiteY2" fmla="*/ 808943 h 808943"/>
              <a:gd name="connsiteX3" fmla="*/ 1123456 w 1123456"/>
              <a:gd name="connsiteY3" fmla="*/ 94807 h 808943"/>
              <a:gd name="connsiteX4" fmla="*/ 748060 w 1123456"/>
              <a:gd name="connsiteY4" fmla="*/ 0 h 808943"/>
              <a:gd name="connsiteX0" fmla="*/ 748060 w 1028040"/>
              <a:gd name="connsiteY0" fmla="*/ 0 h 808943"/>
              <a:gd name="connsiteX1" fmla="*/ 0 w 1028040"/>
              <a:gd name="connsiteY1" fmla="*/ 594257 h 808943"/>
              <a:gd name="connsiteX2" fmla="*/ 461176 w 1028040"/>
              <a:gd name="connsiteY2" fmla="*/ 808943 h 808943"/>
              <a:gd name="connsiteX3" fmla="*/ 1028040 w 1028040"/>
              <a:gd name="connsiteY3" fmla="*/ 23245 h 808943"/>
              <a:gd name="connsiteX4" fmla="*/ 748060 w 1028040"/>
              <a:gd name="connsiteY4" fmla="*/ 0 h 808943"/>
              <a:gd name="connsiteX0" fmla="*/ 748060 w 1083699"/>
              <a:gd name="connsiteY0" fmla="*/ 72170 h 881113"/>
              <a:gd name="connsiteX1" fmla="*/ 0 w 1083699"/>
              <a:gd name="connsiteY1" fmla="*/ 666427 h 881113"/>
              <a:gd name="connsiteX2" fmla="*/ 461176 w 1083699"/>
              <a:gd name="connsiteY2" fmla="*/ 881113 h 881113"/>
              <a:gd name="connsiteX3" fmla="*/ 1083699 w 1083699"/>
              <a:gd name="connsiteY3" fmla="*/ 0 h 881113"/>
              <a:gd name="connsiteX4" fmla="*/ 748060 w 1083699"/>
              <a:gd name="connsiteY4" fmla="*/ 72170 h 881113"/>
              <a:gd name="connsiteX0" fmla="*/ 748060 w 1107553"/>
              <a:gd name="connsiteY0" fmla="*/ 159634 h 968577"/>
              <a:gd name="connsiteX1" fmla="*/ 0 w 1107553"/>
              <a:gd name="connsiteY1" fmla="*/ 753891 h 968577"/>
              <a:gd name="connsiteX2" fmla="*/ 461176 w 1107553"/>
              <a:gd name="connsiteY2" fmla="*/ 968577 h 968577"/>
              <a:gd name="connsiteX3" fmla="*/ 1107553 w 1107553"/>
              <a:gd name="connsiteY3" fmla="*/ 0 h 968577"/>
              <a:gd name="connsiteX4" fmla="*/ 748060 w 1107553"/>
              <a:gd name="connsiteY4" fmla="*/ 159634 h 968577"/>
              <a:gd name="connsiteX0" fmla="*/ 748060 w 1123456"/>
              <a:gd name="connsiteY0" fmla="*/ 127829 h 936772"/>
              <a:gd name="connsiteX1" fmla="*/ 0 w 1123456"/>
              <a:gd name="connsiteY1" fmla="*/ 722086 h 936772"/>
              <a:gd name="connsiteX2" fmla="*/ 461176 w 1123456"/>
              <a:gd name="connsiteY2" fmla="*/ 936772 h 936772"/>
              <a:gd name="connsiteX3" fmla="*/ 1123456 w 1123456"/>
              <a:gd name="connsiteY3" fmla="*/ 0 h 936772"/>
              <a:gd name="connsiteX4" fmla="*/ 748060 w 1123456"/>
              <a:gd name="connsiteY4" fmla="*/ 127829 h 936772"/>
              <a:gd name="connsiteX0" fmla="*/ 748060 w 1210920"/>
              <a:gd name="connsiteY0" fmla="*/ 207343 h 1016286"/>
              <a:gd name="connsiteX1" fmla="*/ 0 w 1210920"/>
              <a:gd name="connsiteY1" fmla="*/ 801600 h 1016286"/>
              <a:gd name="connsiteX2" fmla="*/ 461176 w 1210920"/>
              <a:gd name="connsiteY2" fmla="*/ 1016286 h 1016286"/>
              <a:gd name="connsiteX3" fmla="*/ 1210920 w 1210920"/>
              <a:gd name="connsiteY3" fmla="*/ 0 h 1016286"/>
              <a:gd name="connsiteX4" fmla="*/ 748060 w 1210920"/>
              <a:gd name="connsiteY4" fmla="*/ 207343 h 1016286"/>
              <a:gd name="connsiteX0" fmla="*/ 748060 w 1179114"/>
              <a:gd name="connsiteY0" fmla="*/ 183489 h 992432"/>
              <a:gd name="connsiteX1" fmla="*/ 0 w 1179114"/>
              <a:gd name="connsiteY1" fmla="*/ 777746 h 992432"/>
              <a:gd name="connsiteX2" fmla="*/ 461176 w 1179114"/>
              <a:gd name="connsiteY2" fmla="*/ 992432 h 992432"/>
              <a:gd name="connsiteX3" fmla="*/ 1179114 w 1179114"/>
              <a:gd name="connsiteY3" fmla="*/ 0 h 992432"/>
              <a:gd name="connsiteX4" fmla="*/ 748060 w 1179114"/>
              <a:gd name="connsiteY4" fmla="*/ 183489 h 992432"/>
              <a:gd name="connsiteX0" fmla="*/ 740108 w 1179114"/>
              <a:gd name="connsiteY0" fmla="*/ 119878 h 992432"/>
              <a:gd name="connsiteX1" fmla="*/ 0 w 1179114"/>
              <a:gd name="connsiteY1" fmla="*/ 777746 h 992432"/>
              <a:gd name="connsiteX2" fmla="*/ 461176 w 1179114"/>
              <a:gd name="connsiteY2" fmla="*/ 992432 h 992432"/>
              <a:gd name="connsiteX3" fmla="*/ 1179114 w 1179114"/>
              <a:gd name="connsiteY3" fmla="*/ 0 h 992432"/>
              <a:gd name="connsiteX4" fmla="*/ 740108 w 1179114"/>
              <a:gd name="connsiteY4" fmla="*/ 119878 h 992432"/>
              <a:gd name="connsiteX0" fmla="*/ 684449 w 1179114"/>
              <a:gd name="connsiteY0" fmla="*/ 32414 h 992432"/>
              <a:gd name="connsiteX1" fmla="*/ 0 w 1179114"/>
              <a:gd name="connsiteY1" fmla="*/ 777746 h 992432"/>
              <a:gd name="connsiteX2" fmla="*/ 461176 w 1179114"/>
              <a:gd name="connsiteY2" fmla="*/ 992432 h 992432"/>
              <a:gd name="connsiteX3" fmla="*/ 1179114 w 1179114"/>
              <a:gd name="connsiteY3" fmla="*/ 0 h 992432"/>
              <a:gd name="connsiteX4" fmla="*/ 684449 w 1179114"/>
              <a:gd name="connsiteY4" fmla="*/ 32414 h 992432"/>
              <a:gd name="connsiteX0" fmla="*/ 612887 w 1179114"/>
              <a:gd name="connsiteY0" fmla="*/ 0 h 1031580"/>
              <a:gd name="connsiteX1" fmla="*/ 0 w 1179114"/>
              <a:gd name="connsiteY1" fmla="*/ 816894 h 1031580"/>
              <a:gd name="connsiteX2" fmla="*/ 461176 w 1179114"/>
              <a:gd name="connsiteY2" fmla="*/ 1031580 h 1031580"/>
              <a:gd name="connsiteX3" fmla="*/ 1179114 w 1179114"/>
              <a:gd name="connsiteY3" fmla="*/ 39148 h 1031580"/>
              <a:gd name="connsiteX4" fmla="*/ 612887 w 1179114"/>
              <a:gd name="connsiteY4" fmla="*/ 0 h 1031580"/>
              <a:gd name="connsiteX0" fmla="*/ 700352 w 1179114"/>
              <a:gd name="connsiteY0" fmla="*/ 0 h 1007726"/>
              <a:gd name="connsiteX1" fmla="*/ 0 w 1179114"/>
              <a:gd name="connsiteY1" fmla="*/ 793040 h 1007726"/>
              <a:gd name="connsiteX2" fmla="*/ 461176 w 1179114"/>
              <a:gd name="connsiteY2" fmla="*/ 1007726 h 1007726"/>
              <a:gd name="connsiteX3" fmla="*/ 1179114 w 1179114"/>
              <a:gd name="connsiteY3" fmla="*/ 15294 h 1007726"/>
              <a:gd name="connsiteX4" fmla="*/ 700352 w 1179114"/>
              <a:gd name="connsiteY4" fmla="*/ 0 h 1007726"/>
              <a:gd name="connsiteX0" fmla="*/ 695328 w 1179114"/>
              <a:gd name="connsiteY0" fmla="*/ 0 h 1037871"/>
              <a:gd name="connsiteX1" fmla="*/ 0 w 1179114"/>
              <a:gd name="connsiteY1" fmla="*/ 823185 h 1037871"/>
              <a:gd name="connsiteX2" fmla="*/ 461176 w 1179114"/>
              <a:gd name="connsiteY2" fmla="*/ 1037871 h 1037871"/>
              <a:gd name="connsiteX3" fmla="*/ 1179114 w 1179114"/>
              <a:gd name="connsiteY3" fmla="*/ 45439 h 1037871"/>
              <a:gd name="connsiteX4" fmla="*/ 695328 w 1179114"/>
              <a:gd name="connsiteY4" fmla="*/ 0 h 1037871"/>
              <a:gd name="connsiteX0" fmla="*/ 665183 w 1179114"/>
              <a:gd name="connsiteY0" fmla="*/ 0 h 1027822"/>
              <a:gd name="connsiteX1" fmla="*/ 0 w 1179114"/>
              <a:gd name="connsiteY1" fmla="*/ 813136 h 1027822"/>
              <a:gd name="connsiteX2" fmla="*/ 461176 w 1179114"/>
              <a:gd name="connsiteY2" fmla="*/ 1027822 h 1027822"/>
              <a:gd name="connsiteX3" fmla="*/ 1179114 w 1179114"/>
              <a:gd name="connsiteY3" fmla="*/ 35390 h 1027822"/>
              <a:gd name="connsiteX4" fmla="*/ 665183 w 1179114"/>
              <a:gd name="connsiteY4" fmla="*/ 0 h 102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9114" h="1027822">
                <a:moveTo>
                  <a:pt x="665183" y="0"/>
                </a:moveTo>
                <a:lnTo>
                  <a:pt x="0" y="813136"/>
                </a:lnTo>
                <a:lnTo>
                  <a:pt x="461176" y="1027822"/>
                </a:lnTo>
                <a:lnTo>
                  <a:pt x="1179114" y="35390"/>
                </a:lnTo>
                <a:lnTo>
                  <a:pt x="665183" y="0"/>
                </a:lnTo>
                <a:close/>
              </a:path>
            </a:pathLst>
          </a:custGeom>
          <a:solidFill>
            <a:srgbClr val="FFFFCC"/>
          </a:solidFill>
          <a:ln>
            <a:solidFill>
              <a:srgbClr val="C00000"/>
            </a:solidFill>
          </a:ln>
          <a:scene3d>
            <a:camera prst="isometricOffAxis1Top">
              <a:rot lat="19762320" lon="1111978" rev="20002856"/>
            </a:camera>
            <a:lightRig rig="threePt" dir="t"/>
          </a:scene3d>
          <a:sp3d extrusionH="857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224848" y="3535192"/>
            <a:ext cx="1179114" cy="1027822"/>
          </a:xfrm>
          <a:custGeom>
            <a:avLst/>
            <a:gdLst>
              <a:gd name="connsiteX0" fmla="*/ 1077085 w 1444528"/>
              <a:gd name="connsiteY0" fmla="*/ 0 h 877936"/>
              <a:gd name="connsiteX1" fmla="*/ 0 w 1444528"/>
              <a:gd name="connsiteY1" fmla="*/ 566591 h 877936"/>
              <a:gd name="connsiteX2" fmla="*/ 350614 w 1444528"/>
              <a:gd name="connsiteY2" fmla="*/ 877936 h 877936"/>
              <a:gd name="connsiteX3" fmla="*/ 1444528 w 1444528"/>
              <a:gd name="connsiteY3" fmla="*/ 277686 h 877936"/>
              <a:gd name="connsiteX4" fmla="*/ 1077085 w 1444528"/>
              <a:gd name="connsiteY4" fmla="*/ 0 h 877936"/>
              <a:gd name="connsiteX0" fmla="*/ 1077085 w 1396821"/>
              <a:gd name="connsiteY0" fmla="*/ 0 h 877936"/>
              <a:gd name="connsiteX1" fmla="*/ 0 w 1396821"/>
              <a:gd name="connsiteY1" fmla="*/ 566591 h 877936"/>
              <a:gd name="connsiteX2" fmla="*/ 350614 w 1396821"/>
              <a:gd name="connsiteY2" fmla="*/ 877936 h 877936"/>
              <a:gd name="connsiteX3" fmla="*/ 1396821 w 1396821"/>
              <a:gd name="connsiteY3" fmla="*/ 277686 h 877936"/>
              <a:gd name="connsiteX4" fmla="*/ 1077085 w 1396821"/>
              <a:gd name="connsiteY4" fmla="*/ 0 h 877936"/>
              <a:gd name="connsiteX0" fmla="*/ 1037329 w 1357065"/>
              <a:gd name="connsiteY0" fmla="*/ 0 h 877936"/>
              <a:gd name="connsiteX1" fmla="*/ 0 w 1357065"/>
              <a:gd name="connsiteY1" fmla="*/ 566591 h 877936"/>
              <a:gd name="connsiteX2" fmla="*/ 310858 w 1357065"/>
              <a:gd name="connsiteY2" fmla="*/ 877936 h 877936"/>
              <a:gd name="connsiteX3" fmla="*/ 1357065 w 1357065"/>
              <a:gd name="connsiteY3" fmla="*/ 277686 h 877936"/>
              <a:gd name="connsiteX4" fmla="*/ 1037329 w 1357065"/>
              <a:gd name="connsiteY4" fmla="*/ 0 h 877936"/>
              <a:gd name="connsiteX0" fmla="*/ 1069134 w 1388870"/>
              <a:gd name="connsiteY0" fmla="*/ 0 h 877936"/>
              <a:gd name="connsiteX1" fmla="*/ 0 w 1388870"/>
              <a:gd name="connsiteY1" fmla="*/ 590444 h 877936"/>
              <a:gd name="connsiteX2" fmla="*/ 342663 w 1388870"/>
              <a:gd name="connsiteY2" fmla="*/ 877936 h 877936"/>
              <a:gd name="connsiteX3" fmla="*/ 1388870 w 1388870"/>
              <a:gd name="connsiteY3" fmla="*/ 277686 h 877936"/>
              <a:gd name="connsiteX4" fmla="*/ 1069134 w 1388870"/>
              <a:gd name="connsiteY4" fmla="*/ 0 h 877936"/>
              <a:gd name="connsiteX0" fmla="*/ 1037329 w 1357065"/>
              <a:gd name="connsiteY0" fmla="*/ 0 h 877936"/>
              <a:gd name="connsiteX1" fmla="*/ 0 w 1357065"/>
              <a:gd name="connsiteY1" fmla="*/ 574541 h 877936"/>
              <a:gd name="connsiteX2" fmla="*/ 310858 w 1357065"/>
              <a:gd name="connsiteY2" fmla="*/ 877936 h 877936"/>
              <a:gd name="connsiteX3" fmla="*/ 1357065 w 1357065"/>
              <a:gd name="connsiteY3" fmla="*/ 277686 h 877936"/>
              <a:gd name="connsiteX4" fmla="*/ 1037329 w 1357065"/>
              <a:gd name="connsiteY4" fmla="*/ 0 h 877936"/>
              <a:gd name="connsiteX0" fmla="*/ 1037329 w 1357065"/>
              <a:gd name="connsiteY0" fmla="*/ 0 h 877936"/>
              <a:gd name="connsiteX1" fmla="*/ 0 w 1357065"/>
              <a:gd name="connsiteY1" fmla="*/ 598395 h 877936"/>
              <a:gd name="connsiteX2" fmla="*/ 310858 w 1357065"/>
              <a:gd name="connsiteY2" fmla="*/ 877936 h 877936"/>
              <a:gd name="connsiteX3" fmla="*/ 1357065 w 1357065"/>
              <a:gd name="connsiteY3" fmla="*/ 277686 h 877936"/>
              <a:gd name="connsiteX4" fmla="*/ 1037329 w 1357065"/>
              <a:gd name="connsiteY4" fmla="*/ 0 h 877936"/>
              <a:gd name="connsiteX0" fmla="*/ 1069134 w 1388870"/>
              <a:gd name="connsiteY0" fmla="*/ 0 h 877936"/>
              <a:gd name="connsiteX1" fmla="*/ 0 w 1388870"/>
              <a:gd name="connsiteY1" fmla="*/ 566590 h 877936"/>
              <a:gd name="connsiteX2" fmla="*/ 342663 w 1388870"/>
              <a:gd name="connsiteY2" fmla="*/ 877936 h 877936"/>
              <a:gd name="connsiteX3" fmla="*/ 1388870 w 1388870"/>
              <a:gd name="connsiteY3" fmla="*/ 277686 h 877936"/>
              <a:gd name="connsiteX4" fmla="*/ 1069134 w 1388870"/>
              <a:gd name="connsiteY4" fmla="*/ 0 h 877936"/>
              <a:gd name="connsiteX0" fmla="*/ 1069134 w 1365016"/>
              <a:gd name="connsiteY0" fmla="*/ 0 h 877936"/>
              <a:gd name="connsiteX1" fmla="*/ 0 w 1365016"/>
              <a:gd name="connsiteY1" fmla="*/ 566590 h 877936"/>
              <a:gd name="connsiteX2" fmla="*/ 342663 w 1365016"/>
              <a:gd name="connsiteY2" fmla="*/ 877936 h 877936"/>
              <a:gd name="connsiteX3" fmla="*/ 1365016 w 1365016"/>
              <a:gd name="connsiteY3" fmla="*/ 261784 h 877936"/>
              <a:gd name="connsiteX4" fmla="*/ 1069134 w 1365016"/>
              <a:gd name="connsiteY4" fmla="*/ 0 h 877936"/>
              <a:gd name="connsiteX0" fmla="*/ 1069134 w 1388870"/>
              <a:gd name="connsiteY0" fmla="*/ 0 h 877936"/>
              <a:gd name="connsiteX1" fmla="*/ 0 w 1388870"/>
              <a:gd name="connsiteY1" fmla="*/ 566590 h 877936"/>
              <a:gd name="connsiteX2" fmla="*/ 342663 w 1388870"/>
              <a:gd name="connsiteY2" fmla="*/ 877936 h 877936"/>
              <a:gd name="connsiteX3" fmla="*/ 1388870 w 1388870"/>
              <a:gd name="connsiteY3" fmla="*/ 285638 h 877936"/>
              <a:gd name="connsiteX4" fmla="*/ 1069134 w 1388870"/>
              <a:gd name="connsiteY4" fmla="*/ 0 h 877936"/>
              <a:gd name="connsiteX0" fmla="*/ 1069134 w 1388870"/>
              <a:gd name="connsiteY0" fmla="*/ 0 h 967969"/>
              <a:gd name="connsiteX1" fmla="*/ 0 w 1388870"/>
              <a:gd name="connsiteY1" fmla="*/ 566590 h 967969"/>
              <a:gd name="connsiteX2" fmla="*/ 342663 w 1388870"/>
              <a:gd name="connsiteY2" fmla="*/ 877936 h 967969"/>
              <a:gd name="connsiteX3" fmla="*/ 591418 w 1388870"/>
              <a:gd name="connsiteY3" fmla="*/ 967969 h 967969"/>
              <a:gd name="connsiteX4" fmla="*/ 1388870 w 1388870"/>
              <a:gd name="connsiteY4" fmla="*/ 285638 h 967969"/>
              <a:gd name="connsiteX5" fmla="*/ 1069134 w 1388870"/>
              <a:gd name="connsiteY5" fmla="*/ 0 h 967969"/>
              <a:gd name="connsiteX0" fmla="*/ 1069134 w 1388870"/>
              <a:gd name="connsiteY0" fmla="*/ 0 h 967969"/>
              <a:gd name="connsiteX1" fmla="*/ 0 w 1388870"/>
              <a:gd name="connsiteY1" fmla="*/ 566590 h 967969"/>
              <a:gd name="connsiteX2" fmla="*/ 591418 w 1388870"/>
              <a:gd name="connsiteY2" fmla="*/ 967969 h 967969"/>
              <a:gd name="connsiteX3" fmla="*/ 1388870 w 1388870"/>
              <a:gd name="connsiteY3" fmla="*/ 285638 h 967969"/>
              <a:gd name="connsiteX4" fmla="*/ 1069134 w 1388870"/>
              <a:gd name="connsiteY4" fmla="*/ 0 h 967969"/>
              <a:gd name="connsiteX0" fmla="*/ 1069134 w 1388870"/>
              <a:gd name="connsiteY0" fmla="*/ 0 h 967969"/>
              <a:gd name="connsiteX1" fmla="*/ 0 w 1388870"/>
              <a:gd name="connsiteY1" fmla="*/ 566590 h 967969"/>
              <a:gd name="connsiteX2" fmla="*/ 26875 w 1388870"/>
              <a:gd name="connsiteY2" fmla="*/ 705576 h 967969"/>
              <a:gd name="connsiteX3" fmla="*/ 591418 w 1388870"/>
              <a:gd name="connsiteY3" fmla="*/ 967969 h 967969"/>
              <a:gd name="connsiteX4" fmla="*/ 1388870 w 1388870"/>
              <a:gd name="connsiteY4" fmla="*/ 285638 h 967969"/>
              <a:gd name="connsiteX5" fmla="*/ 1069134 w 1388870"/>
              <a:gd name="connsiteY5" fmla="*/ 0 h 967969"/>
              <a:gd name="connsiteX0" fmla="*/ 1042259 w 1361995"/>
              <a:gd name="connsiteY0" fmla="*/ 0 h 967969"/>
              <a:gd name="connsiteX1" fmla="*/ 0 w 1361995"/>
              <a:gd name="connsiteY1" fmla="*/ 705576 h 967969"/>
              <a:gd name="connsiteX2" fmla="*/ 564543 w 1361995"/>
              <a:gd name="connsiteY2" fmla="*/ 967969 h 967969"/>
              <a:gd name="connsiteX3" fmla="*/ 1361995 w 1361995"/>
              <a:gd name="connsiteY3" fmla="*/ 285638 h 967969"/>
              <a:gd name="connsiteX4" fmla="*/ 1042259 w 1361995"/>
              <a:gd name="connsiteY4" fmla="*/ 0 h 967969"/>
              <a:gd name="connsiteX0" fmla="*/ 803720 w 1361995"/>
              <a:gd name="connsiteY0" fmla="*/ 0 h 872553"/>
              <a:gd name="connsiteX1" fmla="*/ 0 w 1361995"/>
              <a:gd name="connsiteY1" fmla="*/ 610160 h 872553"/>
              <a:gd name="connsiteX2" fmla="*/ 564543 w 1361995"/>
              <a:gd name="connsiteY2" fmla="*/ 872553 h 872553"/>
              <a:gd name="connsiteX3" fmla="*/ 1361995 w 1361995"/>
              <a:gd name="connsiteY3" fmla="*/ 190222 h 872553"/>
              <a:gd name="connsiteX4" fmla="*/ 803720 w 1361995"/>
              <a:gd name="connsiteY4" fmla="*/ 0 h 872553"/>
              <a:gd name="connsiteX0" fmla="*/ 851427 w 1361995"/>
              <a:gd name="connsiteY0" fmla="*/ 0 h 808943"/>
              <a:gd name="connsiteX1" fmla="*/ 0 w 1361995"/>
              <a:gd name="connsiteY1" fmla="*/ 546550 h 808943"/>
              <a:gd name="connsiteX2" fmla="*/ 564543 w 1361995"/>
              <a:gd name="connsiteY2" fmla="*/ 808943 h 808943"/>
              <a:gd name="connsiteX3" fmla="*/ 1361995 w 1361995"/>
              <a:gd name="connsiteY3" fmla="*/ 126612 h 808943"/>
              <a:gd name="connsiteX4" fmla="*/ 851427 w 1361995"/>
              <a:gd name="connsiteY4" fmla="*/ 0 h 808943"/>
              <a:gd name="connsiteX0" fmla="*/ 748060 w 1258628"/>
              <a:gd name="connsiteY0" fmla="*/ 0 h 808943"/>
              <a:gd name="connsiteX1" fmla="*/ 0 w 1258628"/>
              <a:gd name="connsiteY1" fmla="*/ 594257 h 808943"/>
              <a:gd name="connsiteX2" fmla="*/ 461176 w 1258628"/>
              <a:gd name="connsiteY2" fmla="*/ 808943 h 808943"/>
              <a:gd name="connsiteX3" fmla="*/ 1258628 w 1258628"/>
              <a:gd name="connsiteY3" fmla="*/ 126612 h 808943"/>
              <a:gd name="connsiteX4" fmla="*/ 748060 w 1258628"/>
              <a:gd name="connsiteY4" fmla="*/ 0 h 808943"/>
              <a:gd name="connsiteX0" fmla="*/ 748060 w 1123456"/>
              <a:gd name="connsiteY0" fmla="*/ 0 h 808943"/>
              <a:gd name="connsiteX1" fmla="*/ 0 w 1123456"/>
              <a:gd name="connsiteY1" fmla="*/ 594257 h 808943"/>
              <a:gd name="connsiteX2" fmla="*/ 461176 w 1123456"/>
              <a:gd name="connsiteY2" fmla="*/ 808943 h 808943"/>
              <a:gd name="connsiteX3" fmla="*/ 1123456 w 1123456"/>
              <a:gd name="connsiteY3" fmla="*/ 94807 h 808943"/>
              <a:gd name="connsiteX4" fmla="*/ 748060 w 1123456"/>
              <a:gd name="connsiteY4" fmla="*/ 0 h 808943"/>
              <a:gd name="connsiteX0" fmla="*/ 748060 w 1028040"/>
              <a:gd name="connsiteY0" fmla="*/ 0 h 808943"/>
              <a:gd name="connsiteX1" fmla="*/ 0 w 1028040"/>
              <a:gd name="connsiteY1" fmla="*/ 594257 h 808943"/>
              <a:gd name="connsiteX2" fmla="*/ 461176 w 1028040"/>
              <a:gd name="connsiteY2" fmla="*/ 808943 h 808943"/>
              <a:gd name="connsiteX3" fmla="*/ 1028040 w 1028040"/>
              <a:gd name="connsiteY3" fmla="*/ 23245 h 808943"/>
              <a:gd name="connsiteX4" fmla="*/ 748060 w 1028040"/>
              <a:gd name="connsiteY4" fmla="*/ 0 h 808943"/>
              <a:gd name="connsiteX0" fmla="*/ 748060 w 1083699"/>
              <a:gd name="connsiteY0" fmla="*/ 72170 h 881113"/>
              <a:gd name="connsiteX1" fmla="*/ 0 w 1083699"/>
              <a:gd name="connsiteY1" fmla="*/ 666427 h 881113"/>
              <a:gd name="connsiteX2" fmla="*/ 461176 w 1083699"/>
              <a:gd name="connsiteY2" fmla="*/ 881113 h 881113"/>
              <a:gd name="connsiteX3" fmla="*/ 1083699 w 1083699"/>
              <a:gd name="connsiteY3" fmla="*/ 0 h 881113"/>
              <a:gd name="connsiteX4" fmla="*/ 748060 w 1083699"/>
              <a:gd name="connsiteY4" fmla="*/ 72170 h 881113"/>
              <a:gd name="connsiteX0" fmla="*/ 748060 w 1107553"/>
              <a:gd name="connsiteY0" fmla="*/ 159634 h 968577"/>
              <a:gd name="connsiteX1" fmla="*/ 0 w 1107553"/>
              <a:gd name="connsiteY1" fmla="*/ 753891 h 968577"/>
              <a:gd name="connsiteX2" fmla="*/ 461176 w 1107553"/>
              <a:gd name="connsiteY2" fmla="*/ 968577 h 968577"/>
              <a:gd name="connsiteX3" fmla="*/ 1107553 w 1107553"/>
              <a:gd name="connsiteY3" fmla="*/ 0 h 968577"/>
              <a:gd name="connsiteX4" fmla="*/ 748060 w 1107553"/>
              <a:gd name="connsiteY4" fmla="*/ 159634 h 968577"/>
              <a:gd name="connsiteX0" fmla="*/ 748060 w 1123456"/>
              <a:gd name="connsiteY0" fmla="*/ 127829 h 936772"/>
              <a:gd name="connsiteX1" fmla="*/ 0 w 1123456"/>
              <a:gd name="connsiteY1" fmla="*/ 722086 h 936772"/>
              <a:gd name="connsiteX2" fmla="*/ 461176 w 1123456"/>
              <a:gd name="connsiteY2" fmla="*/ 936772 h 936772"/>
              <a:gd name="connsiteX3" fmla="*/ 1123456 w 1123456"/>
              <a:gd name="connsiteY3" fmla="*/ 0 h 936772"/>
              <a:gd name="connsiteX4" fmla="*/ 748060 w 1123456"/>
              <a:gd name="connsiteY4" fmla="*/ 127829 h 936772"/>
              <a:gd name="connsiteX0" fmla="*/ 748060 w 1210920"/>
              <a:gd name="connsiteY0" fmla="*/ 207343 h 1016286"/>
              <a:gd name="connsiteX1" fmla="*/ 0 w 1210920"/>
              <a:gd name="connsiteY1" fmla="*/ 801600 h 1016286"/>
              <a:gd name="connsiteX2" fmla="*/ 461176 w 1210920"/>
              <a:gd name="connsiteY2" fmla="*/ 1016286 h 1016286"/>
              <a:gd name="connsiteX3" fmla="*/ 1210920 w 1210920"/>
              <a:gd name="connsiteY3" fmla="*/ 0 h 1016286"/>
              <a:gd name="connsiteX4" fmla="*/ 748060 w 1210920"/>
              <a:gd name="connsiteY4" fmla="*/ 207343 h 1016286"/>
              <a:gd name="connsiteX0" fmla="*/ 748060 w 1179114"/>
              <a:gd name="connsiteY0" fmla="*/ 183489 h 992432"/>
              <a:gd name="connsiteX1" fmla="*/ 0 w 1179114"/>
              <a:gd name="connsiteY1" fmla="*/ 777746 h 992432"/>
              <a:gd name="connsiteX2" fmla="*/ 461176 w 1179114"/>
              <a:gd name="connsiteY2" fmla="*/ 992432 h 992432"/>
              <a:gd name="connsiteX3" fmla="*/ 1179114 w 1179114"/>
              <a:gd name="connsiteY3" fmla="*/ 0 h 992432"/>
              <a:gd name="connsiteX4" fmla="*/ 748060 w 1179114"/>
              <a:gd name="connsiteY4" fmla="*/ 183489 h 992432"/>
              <a:gd name="connsiteX0" fmla="*/ 740108 w 1179114"/>
              <a:gd name="connsiteY0" fmla="*/ 119878 h 992432"/>
              <a:gd name="connsiteX1" fmla="*/ 0 w 1179114"/>
              <a:gd name="connsiteY1" fmla="*/ 777746 h 992432"/>
              <a:gd name="connsiteX2" fmla="*/ 461176 w 1179114"/>
              <a:gd name="connsiteY2" fmla="*/ 992432 h 992432"/>
              <a:gd name="connsiteX3" fmla="*/ 1179114 w 1179114"/>
              <a:gd name="connsiteY3" fmla="*/ 0 h 992432"/>
              <a:gd name="connsiteX4" fmla="*/ 740108 w 1179114"/>
              <a:gd name="connsiteY4" fmla="*/ 119878 h 992432"/>
              <a:gd name="connsiteX0" fmla="*/ 684449 w 1179114"/>
              <a:gd name="connsiteY0" fmla="*/ 32414 h 992432"/>
              <a:gd name="connsiteX1" fmla="*/ 0 w 1179114"/>
              <a:gd name="connsiteY1" fmla="*/ 777746 h 992432"/>
              <a:gd name="connsiteX2" fmla="*/ 461176 w 1179114"/>
              <a:gd name="connsiteY2" fmla="*/ 992432 h 992432"/>
              <a:gd name="connsiteX3" fmla="*/ 1179114 w 1179114"/>
              <a:gd name="connsiteY3" fmla="*/ 0 h 992432"/>
              <a:gd name="connsiteX4" fmla="*/ 684449 w 1179114"/>
              <a:gd name="connsiteY4" fmla="*/ 32414 h 992432"/>
              <a:gd name="connsiteX0" fmla="*/ 612887 w 1179114"/>
              <a:gd name="connsiteY0" fmla="*/ 0 h 1031580"/>
              <a:gd name="connsiteX1" fmla="*/ 0 w 1179114"/>
              <a:gd name="connsiteY1" fmla="*/ 816894 h 1031580"/>
              <a:gd name="connsiteX2" fmla="*/ 461176 w 1179114"/>
              <a:gd name="connsiteY2" fmla="*/ 1031580 h 1031580"/>
              <a:gd name="connsiteX3" fmla="*/ 1179114 w 1179114"/>
              <a:gd name="connsiteY3" fmla="*/ 39148 h 1031580"/>
              <a:gd name="connsiteX4" fmla="*/ 612887 w 1179114"/>
              <a:gd name="connsiteY4" fmla="*/ 0 h 1031580"/>
              <a:gd name="connsiteX0" fmla="*/ 700352 w 1179114"/>
              <a:gd name="connsiteY0" fmla="*/ 0 h 1007726"/>
              <a:gd name="connsiteX1" fmla="*/ 0 w 1179114"/>
              <a:gd name="connsiteY1" fmla="*/ 793040 h 1007726"/>
              <a:gd name="connsiteX2" fmla="*/ 461176 w 1179114"/>
              <a:gd name="connsiteY2" fmla="*/ 1007726 h 1007726"/>
              <a:gd name="connsiteX3" fmla="*/ 1179114 w 1179114"/>
              <a:gd name="connsiteY3" fmla="*/ 15294 h 1007726"/>
              <a:gd name="connsiteX4" fmla="*/ 700352 w 1179114"/>
              <a:gd name="connsiteY4" fmla="*/ 0 h 1007726"/>
              <a:gd name="connsiteX0" fmla="*/ 695328 w 1179114"/>
              <a:gd name="connsiteY0" fmla="*/ 0 h 1037871"/>
              <a:gd name="connsiteX1" fmla="*/ 0 w 1179114"/>
              <a:gd name="connsiteY1" fmla="*/ 823185 h 1037871"/>
              <a:gd name="connsiteX2" fmla="*/ 461176 w 1179114"/>
              <a:gd name="connsiteY2" fmla="*/ 1037871 h 1037871"/>
              <a:gd name="connsiteX3" fmla="*/ 1179114 w 1179114"/>
              <a:gd name="connsiteY3" fmla="*/ 45439 h 1037871"/>
              <a:gd name="connsiteX4" fmla="*/ 695328 w 1179114"/>
              <a:gd name="connsiteY4" fmla="*/ 0 h 1037871"/>
              <a:gd name="connsiteX0" fmla="*/ 665183 w 1179114"/>
              <a:gd name="connsiteY0" fmla="*/ 0 h 1027822"/>
              <a:gd name="connsiteX1" fmla="*/ 0 w 1179114"/>
              <a:gd name="connsiteY1" fmla="*/ 813136 h 1027822"/>
              <a:gd name="connsiteX2" fmla="*/ 461176 w 1179114"/>
              <a:gd name="connsiteY2" fmla="*/ 1027822 h 1027822"/>
              <a:gd name="connsiteX3" fmla="*/ 1179114 w 1179114"/>
              <a:gd name="connsiteY3" fmla="*/ 35390 h 1027822"/>
              <a:gd name="connsiteX4" fmla="*/ 665183 w 1179114"/>
              <a:gd name="connsiteY4" fmla="*/ 0 h 102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9114" h="1027822">
                <a:moveTo>
                  <a:pt x="665183" y="0"/>
                </a:moveTo>
                <a:lnTo>
                  <a:pt x="0" y="813136"/>
                </a:lnTo>
                <a:lnTo>
                  <a:pt x="461176" y="1027822"/>
                </a:lnTo>
                <a:lnTo>
                  <a:pt x="1179114" y="35390"/>
                </a:lnTo>
                <a:lnTo>
                  <a:pt x="665183" y="0"/>
                </a:lnTo>
                <a:close/>
              </a:path>
            </a:pathLst>
          </a:custGeom>
          <a:solidFill>
            <a:srgbClr val="FFFFCC"/>
          </a:solidFill>
          <a:ln>
            <a:solidFill>
              <a:srgbClr val="C00000"/>
            </a:solidFill>
          </a:ln>
          <a:scene3d>
            <a:camera prst="isometricOffAxis1Top">
              <a:rot lat="19762320" lon="1111978" rev="20002856"/>
            </a:camera>
            <a:lightRig rig="threePt" dir="t"/>
          </a:scene3d>
          <a:sp3d extrusionH="857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174040" y="3044100"/>
            <a:ext cx="1179114" cy="1027822"/>
          </a:xfrm>
          <a:custGeom>
            <a:avLst/>
            <a:gdLst>
              <a:gd name="connsiteX0" fmla="*/ 1077085 w 1444528"/>
              <a:gd name="connsiteY0" fmla="*/ 0 h 877936"/>
              <a:gd name="connsiteX1" fmla="*/ 0 w 1444528"/>
              <a:gd name="connsiteY1" fmla="*/ 566591 h 877936"/>
              <a:gd name="connsiteX2" fmla="*/ 350614 w 1444528"/>
              <a:gd name="connsiteY2" fmla="*/ 877936 h 877936"/>
              <a:gd name="connsiteX3" fmla="*/ 1444528 w 1444528"/>
              <a:gd name="connsiteY3" fmla="*/ 277686 h 877936"/>
              <a:gd name="connsiteX4" fmla="*/ 1077085 w 1444528"/>
              <a:gd name="connsiteY4" fmla="*/ 0 h 877936"/>
              <a:gd name="connsiteX0" fmla="*/ 1077085 w 1396821"/>
              <a:gd name="connsiteY0" fmla="*/ 0 h 877936"/>
              <a:gd name="connsiteX1" fmla="*/ 0 w 1396821"/>
              <a:gd name="connsiteY1" fmla="*/ 566591 h 877936"/>
              <a:gd name="connsiteX2" fmla="*/ 350614 w 1396821"/>
              <a:gd name="connsiteY2" fmla="*/ 877936 h 877936"/>
              <a:gd name="connsiteX3" fmla="*/ 1396821 w 1396821"/>
              <a:gd name="connsiteY3" fmla="*/ 277686 h 877936"/>
              <a:gd name="connsiteX4" fmla="*/ 1077085 w 1396821"/>
              <a:gd name="connsiteY4" fmla="*/ 0 h 877936"/>
              <a:gd name="connsiteX0" fmla="*/ 1037329 w 1357065"/>
              <a:gd name="connsiteY0" fmla="*/ 0 h 877936"/>
              <a:gd name="connsiteX1" fmla="*/ 0 w 1357065"/>
              <a:gd name="connsiteY1" fmla="*/ 566591 h 877936"/>
              <a:gd name="connsiteX2" fmla="*/ 310858 w 1357065"/>
              <a:gd name="connsiteY2" fmla="*/ 877936 h 877936"/>
              <a:gd name="connsiteX3" fmla="*/ 1357065 w 1357065"/>
              <a:gd name="connsiteY3" fmla="*/ 277686 h 877936"/>
              <a:gd name="connsiteX4" fmla="*/ 1037329 w 1357065"/>
              <a:gd name="connsiteY4" fmla="*/ 0 h 877936"/>
              <a:gd name="connsiteX0" fmla="*/ 1069134 w 1388870"/>
              <a:gd name="connsiteY0" fmla="*/ 0 h 877936"/>
              <a:gd name="connsiteX1" fmla="*/ 0 w 1388870"/>
              <a:gd name="connsiteY1" fmla="*/ 590444 h 877936"/>
              <a:gd name="connsiteX2" fmla="*/ 342663 w 1388870"/>
              <a:gd name="connsiteY2" fmla="*/ 877936 h 877936"/>
              <a:gd name="connsiteX3" fmla="*/ 1388870 w 1388870"/>
              <a:gd name="connsiteY3" fmla="*/ 277686 h 877936"/>
              <a:gd name="connsiteX4" fmla="*/ 1069134 w 1388870"/>
              <a:gd name="connsiteY4" fmla="*/ 0 h 877936"/>
              <a:gd name="connsiteX0" fmla="*/ 1037329 w 1357065"/>
              <a:gd name="connsiteY0" fmla="*/ 0 h 877936"/>
              <a:gd name="connsiteX1" fmla="*/ 0 w 1357065"/>
              <a:gd name="connsiteY1" fmla="*/ 574541 h 877936"/>
              <a:gd name="connsiteX2" fmla="*/ 310858 w 1357065"/>
              <a:gd name="connsiteY2" fmla="*/ 877936 h 877936"/>
              <a:gd name="connsiteX3" fmla="*/ 1357065 w 1357065"/>
              <a:gd name="connsiteY3" fmla="*/ 277686 h 877936"/>
              <a:gd name="connsiteX4" fmla="*/ 1037329 w 1357065"/>
              <a:gd name="connsiteY4" fmla="*/ 0 h 877936"/>
              <a:gd name="connsiteX0" fmla="*/ 1037329 w 1357065"/>
              <a:gd name="connsiteY0" fmla="*/ 0 h 877936"/>
              <a:gd name="connsiteX1" fmla="*/ 0 w 1357065"/>
              <a:gd name="connsiteY1" fmla="*/ 598395 h 877936"/>
              <a:gd name="connsiteX2" fmla="*/ 310858 w 1357065"/>
              <a:gd name="connsiteY2" fmla="*/ 877936 h 877936"/>
              <a:gd name="connsiteX3" fmla="*/ 1357065 w 1357065"/>
              <a:gd name="connsiteY3" fmla="*/ 277686 h 877936"/>
              <a:gd name="connsiteX4" fmla="*/ 1037329 w 1357065"/>
              <a:gd name="connsiteY4" fmla="*/ 0 h 877936"/>
              <a:gd name="connsiteX0" fmla="*/ 1069134 w 1388870"/>
              <a:gd name="connsiteY0" fmla="*/ 0 h 877936"/>
              <a:gd name="connsiteX1" fmla="*/ 0 w 1388870"/>
              <a:gd name="connsiteY1" fmla="*/ 566590 h 877936"/>
              <a:gd name="connsiteX2" fmla="*/ 342663 w 1388870"/>
              <a:gd name="connsiteY2" fmla="*/ 877936 h 877936"/>
              <a:gd name="connsiteX3" fmla="*/ 1388870 w 1388870"/>
              <a:gd name="connsiteY3" fmla="*/ 277686 h 877936"/>
              <a:gd name="connsiteX4" fmla="*/ 1069134 w 1388870"/>
              <a:gd name="connsiteY4" fmla="*/ 0 h 877936"/>
              <a:gd name="connsiteX0" fmla="*/ 1069134 w 1365016"/>
              <a:gd name="connsiteY0" fmla="*/ 0 h 877936"/>
              <a:gd name="connsiteX1" fmla="*/ 0 w 1365016"/>
              <a:gd name="connsiteY1" fmla="*/ 566590 h 877936"/>
              <a:gd name="connsiteX2" fmla="*/ 342663 w 1365016"/>
              <a:gd name="connsiteY2" fmla="*/ 877936 h 877936"/>
              <a:gd name="connsiteX3" fmla="*/ 1365016 w 1365016"/>
              <a:gd name="connsiteY3" fmla="*/ 261784 h 877936"/>
              <a:gd name="connsiteX4" fmla="*/ 1069134 w 1365016"/>
              <a:gd name="connsiteY4" fmla="*/ 0 h 877936"/>
              <a:gd name="connsiteX0" fmla="*/ 1069134 w 1388870"/>
              <a:gd name="connsiteY0" fmla="*/ 0 h 877936"/>
              <a:gd name="connsiteX1" fmla="*/ 0 w 1388870"/>
              <a:gd name="connsiteY1" fmla="*/ 566590 h 877936"/>
              <a:gd name="connsiteX2" fmla="*/ 342663 w 1388870"/>
              <a:gd name="connsiteY2" fmla="*/ 877936 h 877936"/>
              <a:gd name="connsiteX3" fmla="*/ 1388870 w 1388870"/>
              <a:gd name="connsiteY3" fmla="*/ 285638 h 877936"/>
              <a:gd name="connsiteX4" fmla="*/ 1069134 w 1388870"/>
              <a:gd name="connsiteY4" fmla="*/ 0 h 877936"/>
              <a:gd name="connsiteX0" fmla="*/ 1069134 w 1388870"/>
              <a:gd name="connsiteY0" fmla="*/ 0 h 967969"/>
              <a:gd name="connsiteX1" fmla="*/ 0 w 1388870"/>
              <a:gd name="connsiteY1" fmla="*/ 566590 h 967969"/>
              <a:gd name="connsiteX2" fmla="*/ 342663 w 1388870"/>
              <a:gd name="connsiteY2" fmla="*/ 877936 h 967969"/>
              <a:gd name="connsiteX3" fmla="*/ 591418 w 1388870"/>
              <a:gd name="connsiteY3" fmla="*/ 967969 h 967969"/>
              <a:gd name="connsiteX4" fmla="*/ 1388870 w 1388870"/>
              <a:gd name="connsiteY4" fmla="*/ 285638 h 967969"/>
              <a:gd name="connsiteX5" fmla="*/ 1069134 w 1388870"/>
              <a:gd name="connsiteY5" fmla="*/ 0 h 967969"/>
              <a:gd name="connsiteX0" fmla="*/ 1069134 w 1388870"/>
              <a:gd name="connsiteY0" fmla="*/ 0 h 967969"/>
              <a:gd name="connsiteX1" fmla="*/ 0 w 1388870"/>
              <a:gd name="connsiteY1" fmla="*/ 566590 h 967969"/>
              <a:gd name="connsiteX2" fmla="*/ 591418 w 1388870"/>
              <a:gd name="connsiteY2" fmla="*/ 967969 h 967969"/>
              <a:gd name="connsiteX3" fmla="*/ 1388870 w 1388870"/>
              <a:gd name="connsiteY3" fmla="*/ 285638 h 967969"/>
              <a:gd name="connsiteX4" fmla="*/ 1069134 w 1388870"/>
              <a:gd name="connsiteY4" fmla="*/ 0 h 967969"/>
              <a:gd name="connsiteX0" fmla="*/ 1069134 w 1388870"/>
              <a:gd name="connsiteY0" fmla="*/ 0 h 967969"/>
              <a:gd name="connsiteX1" fmla="*/ 0 w 1388870"/>
              <a:gd name="connsiteY1" fmla="*/ 566590 h 967969"/>
              <a:gd name="connsiteX2" fmla="*/ 26875 w 1388870"/>
              <a:gd name="connsiteY2" fmla="*/ 705576 h 967969"/>
              <a:gd name="connsiteX3" fmla="*/ 591418 w 1388870"/>
              <a:gd name="connsiteY3" fmla="*/ 967969 h 967969"/>
              <a:gd name="connsiteX4" fmla="*/ 1388870 w 1388870"/>
              <a:gd name="connsiteY4" fmla="*/ 285638 h 967969"/>
              <a:gd name="connsiteX5" fmla="*/ 1069134 w 1388870"/>
              <a:gd name="connsiteY5" fmla="*/ 0 h 967969"/>
              <a:gd name="connsiteX0" fmla="*/ 1042259 w 1361995"/>
              <a:gd name="connsiteY0" fmla="*/ 0 h 967969"/>
              <a:gd name="connsiteX1" fmla="*/ 0 w 1361995"/>
              <a:gd name="connsiteY1" fmla="*/ 705576 h 967969"/>
              <a:gd name="connsiteX2" fmla="*/ 564543 w 1361995"/>
              <a:gd name="connsiteY2" fmla="*/ 967969 h 967969"/>
              <a:gd name="connsiteX3" fmla="*/ 1361995 w 1361995"/>
              <a:gd name="connsiteY3" fmla="*/ 285638 h 967969"/>
              <a:gd name="connsiteX4" fmla="*/ 1042259 w 1361995"/>
              <a:gd name="connsiteY4" fmla="*/ 0 h 967969"/>
              <a:gd name="connsiteX0" fmla="*/ 803720 w 1361995"/>
              <a:gd name="connsiteY0" fmla="*/ 0 h 872553"/>
              <a:gd name="connsiteX1" fmla="*/ 0 w 1361995"/>
              <a:gd name="connsiteY1" fmla="*/ 610160 h 872553"/>
              <a:gd name="connsiteX2" fmla="*/ 564543 w 1361995"/>
              <a:gd name="connsiteY2" fmla="*/ 872553 h 872553"/>
              <a:gd name="connsiteX3" fmla="*/ 1361995 w 1361995"/>
              <a:gd name="connsiteY3" fmla="*/ 190222 h 872553"/>
              <a:gd name="connsiteX4" fmla="*/ 803720 w 1361995"/>
              <a:gd name="connsiteY4" fmla="*/ 0 h 872553"/>
              <a:gd name="connsiteX0" fmla="*/ 851427 w 1361995"/>
              <a:gd name="connsiteY0" fmla="*/ 0 h 808943"/>
              <a:gd name="connsiteX1" fmla="*/ 0 w 1361995"/>
              <a:gd name="connsiteY1" fmla="*/ 546550 h 808943"/>
              <a:gd name="connsiteX2" fmla="*/ 564543 w 1361995"/>
              <a:gd name="connsiteY2" fmla="*/ 808943 h 808943"/>
              <a:gd name="connsiteX3" fmla="*/ 1361995 w 1361995"/>
              <a:gd name="connsiteY3" fmla="*/ 126612 h 808943"/>
              <a:gd name="connsiteX4" fmla="*/ 851427 w 1361995"/>
              <a:gd name="connsiteY4" fmla="*/ 0 h 808943"/>
              <a:gd name="connsiteX0" fmla="*/ 748060 w 1258628"/>
              <a:gd name="connsiteY0" fmla="*/ 0 h 808943"/>
              <a:gd name="connsiteX1" fmla="*/ 0 w 1258628"/>
              <a:gd name="connsiteY1" fmla="*/ 594257 h 808943"/>
              <a:gd name="connsiteX2" fmla="*/ 461176 w 1258628"/>
              <a:gd name="connsiteY2" fmla="*/ 808943 h 808943"/>
              <a:gd name="connsiteX3" fmla="*/ 1258628 w 1258628"/>
              <a:gd name="connsiteY3" fmla="*/ 126612 h 808943"/>
              <a:gd name="connsiteX4" fmla="*/ 748060 w 1258628"/>
              <a:gd name="connsiteY4" fmla="*/ 0 h 808943"/>
              <a:gd name="connsiteX0" fmla="*/ 748060 w 1123456"/>
              <a:gd name="connsiteY0" fmla="*/ 0 h 808943"/>
              <a:gd name="connsiteX1" fmla="*/ 0 w 1123456"/>
              <a:gd name="connsiteY1" fmla="*/ 594257 h 808943"/>
              <a:gd name="connsiteX2" fmla="*/ 461176 w 1123456"/>
              <a:gd name="connsiteY2" fmla="*/ 808943 h 808943"/>
              <a:gd name="connsiteX3" fmla="*/ 1123456 w 1123456"/>
              <a:gd name="connsiteY3" fmla="*/ 94807 h 808943"/>
              <a:gd name="connsiteX4" fmla="*/ 748060 w 1123456"/>
              <a:gd name="connsiteY4" fmla="*/ 0 h 808943"/>
              <a:gd name="connsiteX0" fmla="*/ 748060 w 1028040"/>
              <a:gd name="connsiteY0" fmla="*/ 0 h 808943"/>
              <a:gd name="connsiteX1" fmla="*/ 0 w 1028040"/>
              <a:gd name="connsiteY1" fmla="*/ 594257 h 808943"/>
              <a:gd name="connsiteX2" fmla="*/ 461176 w 1028040"/>
              <a:gd name="connsiteY2" fmla="*/ 808943 h 808943"/>
              <a:gd name="connsiteX3" fmla="*/ 1028040 w 1028040"/>
              <a:gd name="connsiteY3" fmla="*/ 23245 h 808943"/>
              <a:gd name="connsiteX4" fmla="*/ 748060 w 1028040"/>
              <a:gd name="connsiteY4" fmla="*/ 0 h 808943"/>
              <a:gd name="connsiteX0" fmla="*/ 748060 w 1083699"/>
              <a:gd name="connsiteY0" fmla="*/ 72170 h 881113"/>
              <a:gd name="connsiteX1" fmla="*/ 0 w 1083699"/>
              <a:gd name="connsiteY1" fmla="*/ 666427 h 881113"/>
              <a:gd name="connsiteX2" fmla="*/ 461176 w 1083699"/>
              <a:gd name="connsiteY2" fmla="*/ 881113 h 881113"/>
              <a:gd name="connsiteX3" fmla="*/ 1083699 w 1083699"/>
              <a:gd name="connsiteY3" fmla="*/ 0 h 881113"/>
              <a:gd name="connsiteX4" fmla="*/ 748060 w 1083699"/>
              <a:gd name="connsiteY4" fmla="*/ 72170 h 881113"/>
              <a:gd name="connsiteX0" fmla="*/ 748060 w 1107553"/>
              <a:gd name="connsiteY0" fmla="*/ 159634 h 968577"/>
              <a:gd name="connsiteX1" fmla="*/ 0 w 1107553"/>
              <a:gd name="connsiteY1" fmla="*/ 753891 h 968577"/>
              <a:gd name="connsiteX2" fmla="*/ 461176 w 1107553"/>
              <a:gd name="connsiteY2" fmla="*/ 968577 h 968577"/>
              <a:gd name="connsiteX3" fmla="*/ 1107553 w 1107553"/>
              <a:gd name="connsiteY3" fmla="*/ 0 h 968577"/>
              <a:gd name="connsiteX4" fmla="*/ 748060 w 1107553"/>
              <a:gd name="connsiteY4" fmla="*/ 159634 h 968577"/>
              <a:gd name="connsiteX0" fmla="*/ 748060 w 1123456"/>
              <a:gd name="connsiteY0" fmla="*/ 127829 h 936772"/>
              <a:gd name="connsiteX1" fmla="*/ 0 w 1123456"/>
              <a:gd name="connsiteY1" fmla="*/ 722086 h 936772"/>
              <a:gd name="connsiteX2" fmla="*/ 461176 w 1123456"/>
              <a:gd name="connsiteY2" fmla="*/ 936772 h 936772"/>
              <a:gd name="connsiteX3" fmla="*/ 1123456 w 1123456"/>
              <a:gd name="connsiteY3" fmla="*/ 0 h 936772"/>
              <a:gd name="connsiteX4" fmla="*/ 748060 w 1123456"/>
              <a:gd name="connsiteY4" fmla="*/ 127829 h 936772"/>
              <a:gd name="connsiteX0" fmla="*/ 748060 w 1210920"/>
              <a:gd name="connsiteY0" fmla="*/ 207343 h 1016286"/>
              <a:gd name="connsiteX1" fmla="*/ 0 w 1210920"/>
              <a:gd name="connsiteY1" fmla="*/ 801600 h 1016286"/>
              <a:gd name="connsiteX2" fmla="*/ 461176 w 1210920"/>
              <a:gd name="connsiteY2" fmla="*/ 1016286 h 1016286"/>
              <a:gd name="connsiteX3" fmla="*/ 1210920 w 1210920"/>
              <a:gd name="connsiteY3" fmla="*/ 0 h 1016286"/>
              <a:gd name="connsiteX4" fmla="*/ 748060 w 1210920"/>
              <a:gd name="connsiteY4" fmla="*/ 207343 h 1016286"/>
              <a:gd name="connsiteX0" fmla="*/ 748060 w 1179114"/>
              <a:gd name="connsiteY0" fmla="*/ 183489 h 992432"/>
              <a:gd name="connsiteX1" fmla="*/ 0 w 1179114"/>
              <a:gd name="connsiteY1" fmla="*/ 777746 h 992432"/>
              <a:gd name="connsiteX2" fmla="*/ 461176 w 1179114"/>
              <a:gd name="connsiteY2" fmla="*/ 992432 h 992432"/>
              <a:gd name="connsiteX3" fmla="*/ 1179114 w 1179114"/>
              <a:gd name="connsiteY3" fmla="*/ 0 h 992432"/>
              <a:gd name="connsiteX4" fmla="*/ 748060 w 1179114"/>
              <a:gd name="connsiteY4" fmla="*/ 183489 h 992432"/>
              <a:gd name="connsiteX0" fmla="*/ 740108 w 1179114"/>
              <a:gd name="connsiteY0" fmla="*/ 119878 h 992432"/>
              <a:gd name="connsiteX1" fmla="*/ 0 w 1179114"/>
              <a:gd name="connsiteY1" fmla="*/ 777746 h 992432"/>
              <a:gd name="connsiteX2" fmla="*/ 461176 w 1179114"/>
              <a:gd name="connsiteY2" fmla="*/ 992432 h 992432"/>
              <a:gd name="connsiteX3" fmla="*/ 1179114 w 1179114"/>
              <a:gd name="connsiteY3" fmla="*/ 0 h 992432"/>
              <a:gd name="connsiteX4" fmla="*/ 740108 w 1179114"/>
              <a:gd name="connsiteY4" fmla="*/ 119878 h 992432"/>
              <a:gd name="connsiteX0" fmla="*/ 684449 w 1179114"/>
              <a:gd name="connsiteY0" fmla="*/ 32414 h 992432"/>
              <a:gd name="connsiteX1" fmla="*/ 0 w 1179114"/>
              <a:gd name="connsiteY1" fmla="*/ 777746 h 992432"/>
              <a:gd name="connsiteX2" fmla="*/ 461176 w 1179114"/>
              <a:gd name="connsiteY2" fmla="*/ 992432 h 992432"/>
              <a:gd name="connsiteX3" fmla="*/ 1179114 w 1179114"/>
              <a:gd name="connsiteY3" fmla="*/ 0 h 992432"/>
              <a:gd name="connsiteX4" fmla="*/ 684449 w 1179114"/>
              <a:gd name="connsiteY4" fmla="*/ 32414 h 992432"/>
              <a:gd name="connsiteX0" fmla="*/ 612887 w 1179114"/>
              <a:gd name="connsiteY0" fmla="*/ 0 h 1031580"/>
              <a:gd name="connsiteX1" fmla="*/ 0 w 1179114"/>
              <a:gd name="connsiteY1" fmla="*/ 816894 h 1031580"/>
              <a:gd name="connsiteX2" fmla="*/ 461176 w 1179114"/>
              <a:gd name="connsiteY2" fmla="*/ 1031580 h 1031580"/>
              <a:gd name="connsiteX3" fmla="*/ 1179114 w 1179114"/>
              <a:gd name="connsiteY3" fmla="*/ 39148 h 1031580"/>
              <a:gd name="connsiteX4" fmla="*/ 612887 w 1179114"/>
              <a:gd name="connsiteY4" fmla="*/ 0 h 1031580"/>
              <a:gd name="connsiteX0" fmla="*/ 700352 w 1179114"/>
              <a:gd name="connsiteY0" fmla="*/ 0 h 1007726"/>
              <a:gd name="connsiteX1" fmla="*/ 0 w 1179114"/>
              <a:gd name="connsiteY1" fmla="*/ 793040 h 1007726"/>
              <a:gd name="connsiteX2" fmla="*/ 461176 w 1179114"/>
              <a:gd name="connsiteY2" fmla="*/ 1007726 h 1007726"/>
              <a:gd name="connsiteX3" fmla="*/ 1179114 w 1179114"/>
              <a:gd name="connsiteY3" fmla="*/ 15294 h 1007726"/>
              <a:gd name="connsiteX4" fmla="*/ 700352 w 1179114"/>
              <a:gd name="connsiteY4" fmla="*/ 0 h 1007726"/>
              <a:gd name="connsiteX0" fmla="*/ 695328 w 1179114"/>
              <a:gd name="connsiteY0" fmla="*/ 0 h 1037871"/>
              <a:gd name="connsiteX1" fmla="*/ 0 w 1179114"/>
              <a:gd name="connsiteY1" fmla="*/ 823185 h 1037871"/>
              <a:gd name="connsiteX2" fmla="*/ 461176 w 1179114"/>
              <a:gd name="connsiteY2" fmla="*/ 1037871 h 1037871"/>
              <a:gd name="connsiteX3" fmla="*/ 1179114 w 1179114"/>
              <a:gd name="connsiteY3" fmla="*/ 45439 h 1037871"/>
              <a:gd name="connsiteX4" fmla="*/ 695328 w 1179114"/>
              <a:gd name="connsiteY4" fmla="*/ 0 h 1037871"/>
              <a:gd name="connsiteX0" fmla="*/ 665183 w 1179114"/>
              <a:gd name="connsiteY0" fmla="*/ 0 h 1027822"/>
              <a:gd name="connsiteX1" fmla="*/ 0 w 1179114"/>
              <a:gd name="connsiteY1" fmla="*/ 813136 h 1027822"/>
              <a:gd name="connsiteX2" fmla="*/ 461176 w 1179114"/>
              <a:gd name="connsiteY2" fmla="*/ 1027822 h 1027822"/>
              <a:gd name="connsiteX3" fmla="*/ 1179114 w 1179114"/>
              <a:gd name="connsiteY3" fmla="*/ 35390 h 1027822"/>
              <a:gd name="connsiteX4" fmla="*/ 665183 w 1179114"/>
              <a:gd name="connsiteY4" fmla="*/ 0 h 102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9114" h="1027822">
                <a:moveTo>
                  <a:pt x="665183" y="0"/>
                </a:moveTo>
                <a:lnTo>
                  <a:pt x="0" y="813136"/>
                </a:lnTo>
                <a:lnTo>
                  <a:pt x="461176" y="1027822"/>
                </a:lnTo>
                <a:lnTo>
                  <a:pt x="1179114" y="35390"/>
                </a:lnTo>
                <a:lnTo>
                  <a:pt x="665183" y="0"/>
                </a:lnTo>
                <a:close/>
              </a:path>
            </a:pathLst>
          </a:custGeom>
          <a:solidFill>
            <a:srgbClr val="FFFFCC"/>
          </a:solidFill>
          <a:ln>
            <a:solidFill>
              <a:srgbClr val="C00000"/>
            </a:solidFill>
          </a:ln>
          <a:scene3d>
            <a:camera prst="isometricOffAxis1Top">
              <a:rot lat="19762320" lon="1111978" rev="20002856"/>
            </a:camera>
            <a:lightRig rig="threePt" dir="t"/>
          </a:scene3d>
          <a:sp3d extrusionH="857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 rot="19996001">
            <a:off x="2610644" y="4718623"/>
            <a:ext cx="1127641" cy="276999"/>
          </a:xfrm>
          <a:prstGeom prst="rect">
            <a:avLst/>
          </a:prstGeom>
          <a:noFill/>
          <a:scene3d>
            <a:camera prst="orthographicFront">
              <a:rot lat="0" lon="21599992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East Cavern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 rot="19996001">
            <a:off x="2525968" y="4219064"/>
            <a:ext cx="1127641" cy="276999"/>
          </a:xfrm>
          <a:prstGeom prst="rect">
            <a:avLst/>
          </a:prstGeom>
          <a:noFill/>
          <a:scene3d>
            <a:camera prst="orthographicFront">
              <a:rot lat="0" lon="21599992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West Cavern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 rot="19996001">
            <a:off x="2490409" y="3723213"/>
            <a:ext cx="1127641" cy="276999"/>
          </a:xfrm>
          <a:prstGeom prst="rect">
            <a:avLst/>
          </a:prstGeom>
          <a:noFill/>
          <a:scene3d>
            <a:camera prst="orthographicFront">
              <a:rot lat="0" lon="21599992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Other Muck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9996001">
            <a:off x="2373855" y="3369263"/>
            <a:ext cx="931992" cy="276999"/>
          </a:xfrm>
          <a:prstGeom prst="rect">
            <a:avLst/>
          </a:prstGeom>
          <a:noFill/>
          <a:scene3d>
            <a:camera prst="orthographicFront">
              <a:rot lat="0" lon="21599992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700 feet</a:t>
            </a:r>
            <a:endParaRPr lang="en-US" sz="1200" dirty="0"/>
          </a:p>
        </p:txBody>
      </p:sp>
      <p:sp>
        <p:nvSpPr>
          <p:cNvPr id="12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11</a:t>
            </a:fld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6764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75,000 Trucks = 700+ miles (NYC to Indianapolis)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0922868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35" grpId="0"/>
      <p:bldP spid="45" grpId="0"/>
      <p:bldP spid="46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Other Construction in Manhattan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730875"/>
          </a:xfrm>
        </p:spPr>
        <p:txBody>
          <a:bodyPr/>
          <a:lstStyle/>
          <a:p>
            <a:pPr marL="0" indent="0">
              <a:buNone/>
            </a:pPr>
            <a:endParaRPr lang="en-US" sz="1800" dirty="0" smtClean="0"/>
          </a:p>
          <a:p>
            <a:r>
              <a:rPr lang="en-US" sz="2000" dirty="0" smtClean="0"/>
              <a:t>Ventilation Plants:</a:t>
            </a:r>
          </a:p>
          <a:p>
            <a:pPr lvl="1"/>
            <a:r>
              <a:rPr lang="en-US" sz="1600" dirty="0" smtClean="0"/>
              <a:t>Facilities at 44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Street and 50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Street, worth in excess of $110M, are on target for completion during the first quarter 2014</a:t>
            </a:r>
            <a:endParaRPr lang="en-US" sz="1600" dirty="0"/>
          </a:p>
          <a:p>
            <a:pPr lvl="1"/>
            <a:r>
              <a:rPr lang="en-US" sz="1600" dirty="0" smtClean="0"/>
              <a:t>Facility at 55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Street is progressing on schedule, </a:t>
            </a:r>
            <a:r>
              <a:rPr lang="en-US" sz="1600" dirty="0"/>
              <a:t>with </a:t>
            </a:r>
            <a:r>
              <a:rPr lang="en-US" sz="1600" dirty="0" smtClean="0"/>
              <a:t>all </a:t>
            </a:r>
            <a:r>
              <a:rPr lang="en-US" sz="1600" dirty="0"/>
              <a:t>excavation to be completed by the end of January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2000" dirty="0" smtClean="0"/>
              <a:t>Manhattan </a:t>
            </a:r>
            <a:r>
              <a:rPr lang="en-US" sz="2000" dirty="0"/>
              <a:t>South </a:t>
            </a:r>
            <a:r>
              <a:rPr lang="en-US" sz="2000" dirty="0" smtClean="0"/>
              <a:t>Structures (CM005) was awarded in September</a:t>
            </a:r>
            <a:r>
              <a:rPr lang="en-US" sz="2000" dirty="0"/>
              <a:t> </a:t>
            </a:r>
            <a:r>
              <a:rPr lang="en-US" sz="2000" dirty="0" smtClean="0"/>
              <a:t>and construction is progressing ahead of schedule.  </a:t>
            </a:r>
            <a:endParaRPr lang="en-US" sz="2000" dirty="0"/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12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3483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1506" name="Picture 2"/>
          <p:cNvPicPr>
            <a:picLocks noChangeAspect="1" noChangeArrowheads="1"/>
          </p:cNvPicPr>
          <p:nvPr/>
        </p:nvPicPr>
        <p:blipFill>
          <a:blip r:embed="rId2" cstate="print"/>
          <a:srcRect l="6201" t="21281" r="1579" b="16330"/>
          <a:stretch>
            <a:fillRect/>
          </a:stretch>
        </p:blipFill>
        <p:spPr bwMode="auto">
          <a:xfrm>
            <a:off x="100013" y="1416050"/>
            <a:ext cx="8994775" cy="4421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5815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Queens – Existing Site</a:t>
            </a:r>
          </a:p>
        </p:txBody>
      </p:sp>
      <p:sp>
        <p:nvSpPr>
          <p:cNvPr id="2581508" name="Text Box 4"/>
          <p:cNvSpPr txBox="1">
            <a:spLocks noChangeArrowheads="1"/>
          </p:cNvSpPr>
          <p:nvPr/>
        </p:nvSpPr>
        <p:spPr bwMode="auto">
          <a:xfrm rot="3180000">
            <a:off x="2234406" y="3659982"/>
            <a:ext cx="1793875" cy="366712"/>
          </a:xfrm>
          <a:prstGeom prst="rect">
            <a:avLst/>
          </a:prstGeom>
          <a:noFill/>
          <a:ln w="12700">
            <a:noFill/>
            <a:miter lim="800000"/>
            <a:headEnd type="none" w="lg" len="med"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Queens Blvd</a:t>
            </a:r>
          </a:p>
        </p:txBody>
      </p:sp>
      <p:sp>
        <p:nvSpPr>
          <p:cNvPr id="2581509" name="Text Box 5"/>
          <p:cNvSpPr txBox="1">
            <a:spLocks noChangeArrowheads="1"/>
          </p:cNvSpPr>
          <p:nvPr/>
        </p:nvSpPr>
        <p:spPr bwMode="auto">
          <a:xfrm rot="4020000">
            <a:off x="3945731" y="2747170"/>
            <a:ext cx="1793875" cy="366712"/>
          </a:xfrm>
          <a:prstGeom prst="rect">
            <a:avLst/>
          </a:prstGeom>
          <a:noFill/>
          <a:ln w="12700">
            <a:noFill/>
            <a:miter lim="800000"/>
            <a:headEnd type="none" w="lg" len="med"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Honeywell St</a:t>
            </a:r>
          </a:p>
        </p:txBody>
      </p:sp>
      <p:sp>
        <p:nvSpPr>
          <p:cNvPr id="2581510" name="Text Box 6"/>
          <p:cNvSpPr txBox="1">
            <a:spLocks noChangeArrowheads="1"/>
          </p:cNvSpPr>
          <p:nvPr/>
        </p:nvSpPr>
        <p:spPr bwMode="auto">
          <a:xfrm rot="16680000">
            <a:off x="5772944" y="2536031"/>
            <a:ext cx="1793875" cy="366713"/>
          </a:xfrm>
          <a:prstGeom prst="rect">
            <a:avLst/>
          </a:prstGeom>
          <a:noFill/>
          <a:ln w="12700">
            <a:noFill/>
            <a:miter lim="800000"/>
            <a:headEnd type="none" w="lg" len="med"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39</a:t>
            </a:r>
            <a:r>
              <a:rPr lang="en-US" sz="1800" b="1" baseline="30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th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St</a:t>
            </a:r>
          </a:p>
        </p:txBody>
      </p:sp>
      <p:sp>
        <p:nvSpPr>
          <p:cNvPr id="2581511" name="Text Box 7"/>
          <p:cNvSpPr txBox="1">
            <a:spLocks noChangeArrowheads="1"/>
          </p:cNvSpPr>
          <p:nvPr/>
        </p:nvSpPr>
        <p:spPr bwMode="auto">
          <a:xfrm rot="16560000">
            <a:off x="7303294" y="2426494"/>
            <a:ext cx="1793875" cy="366713"/>
          </a:xfrm>
          <a:prstGeom prst="rect">
            <a:avLst/>
          </a:prstGeom>
          <a:noFill/>
          <a:ln w="12700">
            <a:noFill/>
            <a:miter lim="800000"/>
            <a:headEnd type="none" w="lg" len="med"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43</a:t>
            </a:r>
            <a:r>
              <a:rPr lang="en-US" sz="1800" b="1" baseline="30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rd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St</a:t>
            </a:r>
          </a:p>
        </p:txBody>
      </p:sp>
      <p:sp>
        <p:nvSpPr>
          <p:cNvPr id="2581512" name="Text Box 8"/>
          <p:cNvSpPr txBox="1">
            <a:spLocks noChangeArrowheads="1"/>
          </p:cNvSpPr>
          <p:nvPr/>
        </p:nvSpPr>
        <p:spPr bwMode="auto">
          <a:xfrm rot="1020000">
            <a:off x="625475" y="4379913"/>
            <a:ext cx="1793875" cy="366712"/>
          </a:xfrm>
          <a:prstGeom prst="rect">
            <a:avLst/>
          </a:prstGeom>
          <a:noFill/>
          <a:ln w="12700">
            <a:noFill/>
            <a:miter lim="800000"/>
            <a:headEnd type="none" w="lg" len="med"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Thomson Ave</a:t>
            </a:r>
          </a:p>
        </p:txBody>
      </p:sp>
      <p:sp>
        <p:nvSpPr>
          <p:cNvPr id="2581513" name="Text Box 9"/>
          <p:cNvSpPr txBox="1">
            <a:spLocks noChangeArrowheads="1"/>
          </p:cNvSpPr>
          <p:nvPr/>
        </p:nvSpPr>
        <p:spPr bwMode="auto">
          <a:xfrm rot="19920000">
            <a:off x="-57150" y="5091113"/>
            <a:ext cx="21272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To Penn Station</a:t>
            </a:r>
          </a:p>
        </p:txBody>
      </p:sp>
      <p:sp>
        <p:nvSpPr>
          <p:cNvPr id="2581514" name="Line 10"/>
          <p:cNvSpPr>
            <a:spLocks noChangeShapeType="1"/>
          </p:cNvSpPr>
          <p:nvPr/>
        </p:nvSpPr>
        <p:spPr bwMode="auto">
          <a:xfrm flipH="1">
            <a:off x="652463" y="5248275"/>
            <a:ext cx="974725" cy="4762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581515" name="Text Box 11"/>
          <p:cNvSpPr txBox="1">
            <a:spLocks noChangeArrowheads="1"/>
          </p:cNvSpPr>
          <p:nvPr/>
        </p:nvSpPr>
        <p:spPr bwMode="auto">
          <a:xfrm rot="20760000">
            <a:off x="4168775" y="3567113"/>
            <a:ext cx="2416175" cy="366712"/>
          </a:xfrm>
          <a:prstGeom prst="rect">
            <a:avLst/>
          </a:prstGeom>
          <a:noFill/>
          <a:ln w="12700">
            <a:noFill/>
            <a:miter lim="800000"/>
            <a:headEnd type="none" w="lg" len="med"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Harold Interlocking</a:t>
            </a:r>
          </a:p>
        </p:txBody>
      </p:sp>
      <p:sp>
        <p:nvSpPr>
          <p:cNvPr id="2581516" name="Text Box 12"/>
          <p:cNvSpPr txBox="1">
            <a:spLocks noChangeArrowheads="1"/>
          </p:cNvSpPr>
          <p:nvPr/>
        </p:nvSpPr>
        <p:spPr bwMode="auto">
          <a:xfrm>
            <a:off x="1912938" y="2065338"/>
            <a:ext cx="9715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Yard A</a:t>
            </a:r>
          </a:p>
        </p:txBody>
      </p:sp>
      <p:sp>
        <p:nvSpPr>
          <p:cNvPr id="2581517" name="Text Box 13"/>
          <p:cNvSpPr txBox="1">
            <a:spLocks noChangeArrowheads="1"/>
          </p:cNvSpPr>
          <p:nvPr/>
        </p:nvSpPr>
        <p:spPr bwMode="auto">
          <a:xfrm>
            <a:off x="2574925" y="1577975"/>
            <a:ext cx="1803400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Sunnyside Yard</a:t>
            </a:r>
          </a:p>
        </p:txBody>
      </p:sp>
      <p:sp>
        <p:nvSpPr>
          <p:cNvPr id="2581518" name="Line 14"/>
          <p:cNvSpPr>
            <a:spLocks noChangeShapeType="1"/>
          </p:cNvSpPr>
          <p:nvPr/>
        </p:nvSpPr>
        <p:spPr bwMode="auto">
          <a:xfrm>
            <a:off x="2578100" y="2400300"/>
            <a:ext cx="949325" cy="7588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581519" name="Line 15"/>
          <p:cNvSpPr>
            <a:spLocks noChangeShapeType="1"/>
          </p:cNvSpPr>
          <p:nvPr/>
        </p:nvSpPr>
        <p:spPr bwMode="auto">
          <a:xfrm>
            <a:off x="3524250" y="1936750"/>
            <a:ext cx="879475" cy="14001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581520" name="Text Box 16"/>
          <p:cNvSpPr txBox="1">
            <a:spLocks noChangeArrowheads="1"/>
          </p:cNvSpPr>
          <p:nvPr/>
        </p:nvSpPr>
        <p:spPr bwMode="auto">
          <a:xfrm>
            <a:off x="4216400" y="1854200"/>
            <a:ext cx="2416175" cy="366713"/>
          </a:xfrm>
          <a:prstGeom prst="rect">
            <a:avLst/>
          </a:prstGeom>
          <a:noFill/>
          <a:ln w="12700">
            <a:noFill/>
            <a:miter lim="800000"/>
            <a:headEnd type="none" w="lg" len="med"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Northern Blvd</a:t>
            </a:r>
          </a:p>
        </p:txBody>
      </p:sp>
      <p:sp>
        <p:nvSpPr>
          <p:cNvPr id="2581521" name="Text Box 17"/>
          <p:cNvSpPr txBox="1">
            <a:spLocks noChangeArrowheads="1"/>
          </p:cNvSpPr>
          <p:nvPr/>
        </p:nvSpPr>
        <p:spPr bwMode="auto">
          <a:xfrm rot="20640000">
            <a:off x="5078413" y="4500563"/>
            <a:ext cx="908050" cy="396875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>
            <a:noFill/>
            <a:miter lim="800000"/>
            <a:headEnd type="none" w="lg" len="med"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+mj-lt"/>
              </a:rPr>
              <a:t>1 mile</a:t>
            </a:r>
          </a:p>
        </p:txBody>
      </p:sp>
      <p:sp>
        <p:nvSpPr>
          <p:cNvPr id="18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13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4713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7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50813"/>
            <a:ext cx="8229600" cy="649287"/>
          </a:xfrm>
          <a:ln/>
        </p:spPr>
        <p:txBody>
          <a:bodyPr/>
          <a:lstStyle/>
          <a:p>
            <a:r>
              <a:rPr lang="en-US" sz="3200" dirty="0" smtClean="0"/>
              <a:t>Queens – Harold Interlocking</a:t>
            </a:r>
            <a:endParaRPr lang="en-US" sz="3200" dirty="0"/>
          </a:p>
        </p:txBody>
      </p:sp>
      <p:sp>
        <p:nvSpPr>
          <p:cNvPr id="1304580" name="Rectangle 4"/>
          <p:cNvSpPr>
            <a:spLocks noGrp="1" noChangeArrowheads="1"/>
          </p:cNvSpPr>
          <p:nvPr>
            <p:ph idx="1"/>
          </p:nvPr>
        </p:nvSpPr>
        <p:spPr>
          <a:xfrm>
            <a:off x="244475" y="825500"/>
            <a:ext cx="8545513" cy="1495425"/>
          </a:xfrm>
          <a:noFill/>
          <a:ln/>
        </p:spPr>
        <p:txBody>
          <a:bodyPr/>
          <a:lstStyle/>
          <a:p>
            <a:pPr marL="225425" indent="-225425"/>
            <a:r>
              <a:rPr lang="en-US" sz="2000" dirty="0" smtClean="0"/>
              <a:t>2 miles of tunneling under the busiest passenger train interlocking in the United States</a:t>
            </a:r>
            <a:r>
              <a:rPr lang="en-US" sz="2000" dirty="0"/>
              <a:t> </a:t>
            </a:r>
            <a:r>
              <a:rPr lang="en-US" sz="2000" dirty="0" smtClean="0"/>
              <a:t>(~750 </a:t>
            </a:r>
            <a:r>
              <a:rPr lang="en-US" sz="2000" dirty="0"/>
              <a:t>trains through </a:t>
            </a:r>
            <a:r>
              <a:rPr lang="en-US" sz="2000" dirty="0" smtClean="0"/>
              <a:t>Harold) </a:t>
            </a:r>
          </a:p>
          <a:p>
            <a:pPr marL="225425" indent="-225425"/>
            <a:r>
              <a:rPr lang="en-US" sz="2000" dirty="0" smtClean="0"/>
              <a:t>Four </a:t>
            </a:r>
            <a:r>
              <a:rPr lang="en-US" sz="2000" dirty="0"/>
              <a:t>different Railroads impacted (LIRR, Amtrak, NJ Transit and NY Atlantic)</a:t>
            </a:r>
          </a:p>
        </p:txBody>
      </p:sp>
      <p:pic>
        <p:nvPicPr>
          <p:cNvPr id="1304581" name="Picture 5" descr="Yard A &amp; Harold Aeri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" y="2422525"/>
            <a:ext cx="4275138" cy="31067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304582" name="Picture 6" descr="SitePlan_01-ALL_PP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51375" y="2422526"/>
            <a:ext cx="4035425" cy="309699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</p:pic>
      <p:graphicFrame>
        <p:nvGraphicFramePr>
          <p:cNvPr id="1304584" name="Object 8"/>
          <p:cNvGraphicFramePr>
            <a:graphicFrameLocks noGrp="1" noChangeAspect="1"/>
          </p:cNvGraphicFramePr>
          <p:nvPr>
            <p:ph type="body" idx="4294967295"/>
            <p:extLst/>
          </p:nvPr>
        </p:nvGraphicFramePr>
        <p:xfrm>
          <a:off x="6665022" y="4875755"/>
          <a:ext cx="2374900" cy="161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9" name="Drawing" r:id="rId6" imgW="1856019" imgH="1261622" progId="">
                  <p:embed/>
                </p:oleObj>
              </mc:Choice>
              <mc:Fallback>
                <p:oleObj name="Drawing" r:id="rId6" imgW="1856019" imgH="1261622" progId="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5022" y="4875755"/>
                        <a:ext cx="2374900" cy="161131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3"/>
          <p:cNvSpPr txBox="1">
            <a:spLocks/>
          </p:cNvSpPr>
          <p:nvPr/>
        </p:nvSpPr>
        <p:spPr>
          <a:xfrm>
            <a:off x="8002621" y="6492874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14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950296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6" t="14432" r="59955" b="20753"/>
          <a:stretch/>
        </p:blipFill>
        <p:spPr bwMode="auto">
          <a:xfrm>
            <a:off x="4495800" y="3190298"/>
            <a:ext cx="4635555" cy="36677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260480" y="818767"/>
            <a:ext cx="6543378" cy="322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/>
            <a:r>
              <a:rPr lang="en-US" sz="1600" dirty="0" smtClean="0"/>
              <a:t>4 Tunnels totaling 10,500 linear ft.</a:t>
            </a:r>
          </a:p>
          <a:p>
            <a:pPr marL="228600" indent="-228600"/>
            <a:r>
              <a:rPr lang="en-US" sz="1600" dirty="0" smtClean="0"/>
              <a:t>313 catenary poles – 60 ft. tall with 40 ft. hand dug foundations</a:t>
            </a:r>
          </a:p>
          <a:p>
            <a:pPr marL="228600" indent="-228600"/>
            <a:r>
              <a:rPr lang="en-US" sz="1600" dirty="0"/>
              <a:t>10.7 miles of new </a:t>
            </a:r>
            <a:r>
              <a:rPr lang="en-US" sz="1600" dirty="0" smtClean="0"/>
              <a:t>track</a:t>
            </a:r>
          </a:p>
          <a:p>
            <a:pPr marL="228600" indent="-228600"/>
            <a:r>
              <a:rPr lang="en-US" sz="1600" dirty="0" smtClean="0"/>
              <a:t>95 new switches</a:t>
            </a:r>
          </a:p>
          <a:p>
            <a:pPr marL="228600" indent="-228600"/>
            <a:r>
              <a:rPr lang="en-US" sz="1600" dirty="0" smtClean="0"/>
              <a:t>5 </a:t>
            </a:r>
            <a:r>
              <a:rPr lang="en-US" sz="1600" dirty="0"/>
              <a:t>new railroad bridges</a:t>
            </a:r>
          </a:p>
          <a:p>
            <a:pPr marL="228600" indent="-228600"/>
            <a:r>
              <a:rPr lang="en-US" sz="1600" dirty="0"/>
              <a:t>26 signal towers for high tension power</a:t>
            </a:r>
          </a:p>
          <a:p>
            <a:pPr marL="228600" indent="-228600"/>
            <a:r>
              <a:rPr lang="en-US" sz="1600" dirty="0"/>
              <a:t>15 signal bridges</a:t>
            </a:r>
          </a:p>
          <a:p>
            <a:pPr marL="228600" indent="-228600"/>
            <a:r>
              <a:rPr lang="en-US" sz="1600" dirty="0"/>
              <a:t>15 new Signal CILs (Central Instrument Locations)</a:t>
            </a:r>
          </a:p>
          <a:p>
            <a:pPr marL="228600" indent="-228600"/>
            <a:r>
              <a:rPr lang="en-US" sz="1600" dirty="0"/>
              <a:t>13,500 linear ft. of LIRR signal </a:t>
            </a:r>
            <a:r>
              <a:rPr lang="en-US" sz="1600" dirty="0" smtClean="0"/>
              <a:t>trough</a:t>
            </a:r>
            <a:endParaRPr lang="en-US" sz="1600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52742"/>
            <a:ext cx="9144000" cy="7323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200" b="1" baseline="0" dirty="0" smtClean="0">
                <a:latin typeface="Arial" pitchFamily="34" charset="0"/>
                <a:cs typeface="Arial" pitchFamily="34" charset="0"/>
              </a:rPr>
              <a:t>Harold – Summary of Infrastructure</a:t>
            </a:r>
          </a:p>
        </p:txBody>
      </p:sp>
      <p:pic>
        <p:nvPicPr>
          <p:cNvPr id="12" name="Picture 2" descr="S:\CC\Media Projects\Presentations\MH Presentations\2013\2013Sept26 Municipal Eng's (All proj's, budget, sched., risk)\Work Files\northen blvd 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597677"/>
            <a:ext cx="4347097" cy="3260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2" name="Group 1"/>
          <p:cNvGrpSpPr/>
          <p:nvPr/>
        </p:nvGrpSpPr>
        <p:grpSpPr>
          <a:xfrm>
            <a:off x="6477000" y="838200"/>
            <a:ext cx="2186871" cy="2544942"/>
            <a:chOff x="2743200" y="1371600"/>
            <a:chExt cx="2186871" cy="2544942"/>
          </a:xfrm>
        </p:grpSpPr>
        <p:pic>
          <p:nvPicPr>
            <p:cNvPr id="1028" name="Picture 4" descr="S:\CC\Media Projects\Presentations\2014\2014 Jan Committee\ESA Content\Hand dig of catenary structure and rebar for foundation_Colin 037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720"/>
            <a:stretch/>
          </p:blipFill>
          <p:spPr bwMode="auto">
            <a:xfrm>
              <a:off x="2743200" y="1371600"/>
              <a:ext cx="2186871" cy="254494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pic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2794496" y="1403786"/>
              <a:ext cx="2103510" cy="400110"/>
            </a:xfrm>
            <a:prstGeom prst="rect">
              <a:avLst/>
            </a:prstGeom>
            <a:solidFill>
              <a:schemeClr val="tx1">
                <a:alpha val="51000"/>
              </a:schemeClr>
            </a:solidFill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000" b="1" dirty="0" smtClean="0">
                  <a:solidFill>
                    <a:schemeClr val="bg1"/>
                  </a:solidFill>
                </a:rPr>
                <a:t>Hand digging foundations &amp; rebar for catenary structure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2389169" y="6493510"/>
            <a:ext cx="228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1000" b="1" dirty="0" smtClean="0">
                <a:solidFill>
                  <a:schemeClr val="bg1"/>
                </a:solidFill>
              </a:rPr>
              <a:t>Northern Blvd. Crossing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14" name="Slide Number Placeholder 3"/>
          <p:cNvSpPr txBox="1">
            <a:spLocks/>
          </p:cNvSpPr>
          <p:nvPr/>
        </p:nvSpPr>
        <p:spPr>
          <a:xfrm>
            <a:off x="8002621" y="6492874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15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79824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370"/>
            <a:ext cx="8229600" cy="877614"/>
          </a:xfrm>
        </p:spPr>
        <p:txBody>
          <a:bodyPr/>
          <a:lstStyle/>
          <a:p>
            <a:r>
              <a:rPr lang="en-US" sz="3200" dirty="0" smtClean="0"/>
              <a:t>Construction Highlights in Queens &amp; Harold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883274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</a:pPr>
            <a:endParaRPr lang="en-US" sz="1800" dirty="0" smtClean="0">
              <a:latin typeface="Arial" charset="0"/>
            </a:endParaRPr>
          </a:p>
          <a:p>
            <a:pPr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</a:pPr>
            <a:r>
              <a:rPr lang="en-US" sz="1800" dirty="0"/>
              <a:t>Plaza Substation and Queens Structures </a:t>
            </a:r>
            <a:endParaRPr lang="en-US" sz="1800" dirty="0" smtClean="0"/>
          </a:p>
          <a:p>
            <a:pPr lvl="1"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</a:pPr>
            <a:r>
              <a:rPr lang="en-US" sz="1400" dirty="0" smtClean="0"/>
              <a:t>includes </a:t>
            </a:r>
            <a:r>
              <a:rPr lang="en-US" sz="1400" dirty="0"/>
              <a:t>work on the B10 Substation and in the 63rd Street tunnel in preparation for immediate turnover to the Systems </a:t>
            </a:r>
            <a:r>
              <a:rPr lang="en-US" sz="1400" dirty="0" smtClean="0"/>
              <a:t>contract</a:t>
            </a:r>
          </a:p>
          <a:p>
            <a:pPr marL="0" indent="0"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  <a:buNone/>
            </a:pPr>
            <a:endParaRPr lang="en-US" sz="1800" dirty="0" smtClean="0">
              <a:latin typeface="Arial" charset="0"/>
            </a:endParaRPr>
          </a:p>
          <a:p>
            <a:pPr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</a:pPr>
            <a:r>
              <a:rPr lang="en-US" sz="1800" dirty="0" smtClean="0">
                <a:latin typeface="Arial" charset="0"/>
              </a:rPr>
              <a:t>Active Harold </a:t>
            </a:r>
            <a:r>
              <a:rPr lang="en-US" sz="1800" dirty="0">
                <a:latin typeface="Arial" charset="0"/>
              </a:rPr>
              <a:t>Construction </a:t>
            </a:r>
            <a:r>
              <a:rPr lang="en-US" sz="1800" dirty="0" smtClean="0">
                <a:latin typeface="Arial" charset="0"/>
              </a:rPr>
              <a:t>contracts to </a:t>
            </a:r>
            <a:r>
              <a:rPr lang="en-US" sz="1800" dirty="0">
                <a:latin typeface="Arial" charset="0"/>
              </a:rPr>
              <a:t>be completed by summer of </a:t>
            </a:r>
            <a:r>
              <a:rPr lang="en-US" sz="1800" dirty="0" smtClean="0">
                <a:latin typeface="Arial" charset="0"/>
              </a:rPr>
              <a:t>2014</a:t>
            </a:r>
          </a:p>
          <a:p>
            <a:pPr marL="0" indent="0"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  <a:buNone/>
            </a:pPr>
            <a:endParaRPr lang="en-US" sz="1800" dirty="0" smtClean="0">
              <a:latin typeface="Arial" charset="0"/>
            </a:endParaRPr>
          </a:p>
          <a:p>
            <a:pPr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</a:pPr>
            <a:r>
              <a:rPr lang="en-US" sz="1800" dirty="0" smtClean="0">
                <a:latin typeface="Arial" charset="0"/>
              </a:rPr>
              <a:t>Westbound Bypass (CH057A)</a:t>
            </a:r>
          </a:p>
          <a:p>
            <a:pPr lvl="1"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</a:pPr>
            <a:r>
              <a:rPr lang="en-US" sz="1400" dirty="0" smtClean="0">
                <a:latin typeface="Arial" charset="0"/>
              </a:rPr>
              <a:t>The first High Speed Rail funded contract</a:t>
            </a:r>
            <a:r>
              <a:rPr lang="en-US" sz="1400" dirty="0">
                <a:latin typeface="Arial" charset="0"/>
              </a:rPr>
              <a:t> </a:t>
            </a:r>
            <a:r>
              <a:rPr lang="en-US" sz="1400" dirty="0" smtClean="0">
                <a:latin typeface="Arial" charset="0"/>
              </a:rPr>
              <a:t>was </a:t>
            </a:r>
            <a:r>
              <a:rPr lang="en-US" sz="1400" dirty="0">
                <a:latin typeface="Arial" charset="0"/>
              </a:rPr>
              <a:t>a</a:t>
            </a:r>
            <a:r>
              <a:rPr lang="en-US" sz="1400" dirty="0" smtClean="0">
                <a:latin typeface="Arial" charset="0"/>
              </a:rPr>
              <a:t>warded </a:t>
            </a:r>
            <a:r>
              <a:rPr lang="en-US" sz="1400" dirty="0">
                <a:latin typeface="Arial" charset="0"/>
              </a:rPr>
              <a:t>in </a:t>
            </a:r>
            <a:r>
              <a:rPr lang="en-US" sz="1400" dirty="0" smtClean="0">
                <a:latin typeface="Arial" charset="0"/>
              </a:rPr>
              <a:t>November, with NTP in December</a:t>
            </a:r>
          </a:p>
          <a:p>
            <a:pPr marL="457200" lvl="1" indent="0"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  <a:buNone/>
            </a:pPr>
            <a:endParaRPr lang="en-US" sz="1800" dirty="0" smtClean="0"/>
          </a:p>
          <a:p>
            <a:pPr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</a:pPr>
            <a:r>
              <a:rPr lang="en-US" sz="1800" dirty="0" smtClean="0"/>
              <a:t>Extended Track Outages</a:t>
            </a:r>
          </a:p>
          <a:p>
            <a:pPr lvl="1"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</a:pPr>
            <a:r>
              <a:rPr lang="en-US" sz="1400" dirty="0" smtClean="0"/>
              <a:t>Under review with </a:t>
            </a:r>
            <a:r>
              <a:rPr lang="en-US" sz="1400" dirty="0"/>
              <a:t>inputs from LIRR and </a:t>
            </a:r>
            <a:r>
              <a:rPr lang="en-US" sz="1400" dirty="0" smtClean="0"/>
              <a:t>Amtrak</a:t>
            </a:r>
          </a:p>
          <a:p>
            <a:pPr marL="0" indent="0"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  <a:buNone/>
            </a:pPr>
            <a:endParaRPr lang="en-US" sz="1400" dirty="0">
              <a:latin typeface="Arial" charset="0"/>
            </a:endParaRPr>
          </a:p>
          <a:p>
            <a:pPr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</a:pPr>
            <a:endParaRPr lang="en-US" sz="1800" dirty="0" smtClean="0"/>
          </a:p>
          <a:p>
            <a:pPr>
              <a:lnSpc>
                <a:spcPct val="120000"/>
              </a:lnSpc>
              <a:spcAft>
                <a:spcPts val="1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endParaRPr lang="en-US" sz="1800" dirty="0" smtClean="0">
              <a:latin typeface="Arial" charset="0"/>
            </a:endParaRPr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16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8035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Next Phase of Construction is Underway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7448"/>
            <a:ext cx="8229600" cy="5211763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Project is transitioning from underground excavation construction to Civil/Systems construction which is MTA’s core competency </a:t>
            </a:r>
            <a:endParaRPr lang="en-US" dirty="0"/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17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5390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Three Month Look Ahead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Contract awards valued at $850M following January Board meeting</a:t>
            </a:r>
          </a:p>
          <a:p>
            <a:pPr lvl="1"/>
            <a:r>
              <a:rPr lang="en-US" sz="1600" dirty="0" smtClean="0"/>
              <a:t>Manhattan North (CM006), Systems Facilities (CS179) and Signal Equipment procurement (VS086)</a:t>
            </a:r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2000" dirty="0" smtClean="0"/>
              <a:t>Advertise three contracts worth approximately $500M by end of first quarter 2014</a:t>
            </a:r>
          </a:p>
          <a:p>
            <a:pPr lvl="1"/>
            <a:r>
              <a:rPr lang="en-US" sz="1600" dirty="0" smtClean="0"/>
              <a:t>GCT Concourse </a:t>
            </a:r>
            <a:r>
              <a:rPr lang="en-US" sz="1600" dirty="0"/>
              <a:t>and </a:t>
            </a:r>
            <a:r>
              <a:rPr lang="en-US" sz="1600" dirty="0" smtClean="0"/>
              <a:t>Finishes (CM014B) following an industry outreach which occurred in November</a:t>
            </a:r>
          </a:p>
          <a:p>
            <a:pPr lvl="1"/>
            <a:r>
              <a:rPr lang="en-US" sz="1600" dirty="0" smtClean="0"/>
              <a:t>Traction Power procurement (CS084) </a:t>
            </a:r>
          </a:p>
          <a:p>
            <a:pPr lvl="1"/>
            <a:r>
              <a:rPr lang="en-US" sz="1600" dirty="0" smtClean="0"/>
              <a:t>LIRR Track installation (CH057B)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Continue the Request </a:t>
            </a:r>
            <a:r>
              <a:rPr lang="en-US" sz="2000" dirty="0"/>
              <a:t>for Expression of Interest </a:t>
            </a:r>
            <a:r>
              <a:rPr lang="en-US" sz="2000" dirty="0" smtClean="0"/>
              <a:t>(RFEI) for </a:t>
            </a:r>
            <a:r>
              <a:rPr lang="en-US" sz="2000" dirty="0"/>
              <a:t>the GCT </a:t>
            </a:r>
            <a:r>
              <a:rPr lang="en-US" sz="2000" dirty="0" smtClean="0"/>
              <a:t>Caverns (CM007) </a:t>
            </a:r>
          </a:p>
          <a:p>
            <a:pPr lvl="1"/>
            <a:r>
              <a:rPr lang="en-US" sz="1600" dirty="0" smtClean="0"/>
              <a:t>Contractor submissions and interviews scheduled for February</a:t>
            </a:r>
          </a:p>
          <a:p>
            <a:pPr marL="457200" lvl="1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18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6146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Over </a:t>
            </a:r>
            <a:r>
              <a:rPr lang="en-US" dirty="0"/>
              <a:t>$2 Billion in construction was completed in 2013 including the four major tunneling contracts in Manhattan and Queens</a:t>
            </a:r>
          </a:p>
          <a:p>
            <a:endParaRPr lang="en-US" dirty="0"/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1</a:t>
            </a:fld>
            <a:endParaRPr lang="en-US" sz="14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Major Construction Completed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4544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771525" y="1673508"/>
            <a:ext cx="7591425" cy="5094147"/>
          </a:xfrm>
        </p:spPr>
        <p:txBody>
          <a:bodyPr>
            <a:noAutofit/>
          </a:bodyPr>
          <a:lstStyle/>
          <a:p>
            <a:pPr marL="0" lvl="1">
              <a:spcAft>
                <a:spcPts val="600"/>
              </a:spcAft>
            </a:pPr>
            <a:endParaRPr lang="en-US" sz="2900" cap="all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  <a:p>
            <a:pPr marL="0" lvl="1">
              <a:spcAft>
                <a:spcPts val="600"/>
              </a:spcAft>
            </a:pPr>
            <a:endParaRPr lang="en-US" sz="2900" cap="all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  <a:p>
            <a:pPr marL="0" lvl="1">
              <a:spcAft>
                <a:spcPts val="600"/>
              </a:spcAft>
            </a:pPr>
            <a:r>
              <a:rPr lang="en-US" sz="4400" cap="all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			Update to CPOC</a:t>
            </a:r>
          </a:p>
          <a:p>
            <a:pPr marL="0" lvl="1">
              <a:spcAft>
                <a:spcPts val="600"/>
              </a:spcAft>
            </a:pP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784220"/>
            <a:ext cx="8991600" cy="5163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Supplemental </a:t>
            </a:r>
            <a:r>
              <a:rPr lang="en-US" dirty="0"/>
              <a:t>Independent Review </a:t>
            </a:r>
          </a:p>
        </p:txBody>
      </p:sp>
      <p:sp>
        <p:nvSpPr>
          <p:cNvPr id="6" name="Slide Number Placeholder 13"/>
          <p:cNvSpPr txBox="1">
            <a:spLocks/>
          </p:cNvSpPr>
          <p:nvPr/>
        </p:nvSpPr>
        <p:spPr>
          <a:xfrm>
            <a:off x="8348662" y="6356351"/>
            <a:ext cx="333375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defPPr>
              <a:defRPr lang="en-U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B8ACB7BB-9DBA-4212-A03F-22DBE2DF8255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31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23925" y="1600200"/>
            <a:ext cx="7591425" cy="4679951"/>
          </a:xfrm>
        </p:spPr>
        <p:txBody>
          <a:bodyPr>
            <a:noAutofit/>
          </a:bodyPr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tx1"/>
                </a:solidFill>
              </a:rPr>
              <a:t>					Background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400" b="1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400" b="1" dirty="0"/>
              <a:t>Project Budget and Revenue Service Date as established in 2012: 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prstClr val="black"/>
                </a:solidFill>
              </a:rPr>
              <a:t>$8.245 billion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prstClr val="black"/>
                </a:solidFill>
              </a:rPr>
              <a:t>September 2019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sz="11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/>
              <a:t>January 2013 – Contract repackaging (CM005, CM006 &amp; CM007)  due to CM012R (Manhattan Structures) over budget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400" b="1" dirty="0" smtClean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400" b="1" dirty="0" smtClean="0"/>
              <a:t>March </a:t>
            </a:r>
            <a:r>
              <a:rPr lang="en-US" sz="1400" b="1" dirty="0"/>
              <a:t>2013 – MTA Chairman/CEO calls for Supplemental Independent </a:t>
            </a:r>
            <a:r>
              <a:rPr lang="en-US" sz="1400" b="1" dirty="0" smtClean="0"/>
              <a:t>Review</a:t>
            </a:r>
            <a:endParaRPr lang="en-US" sz="1400" b="1" dirty="0"/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Review ESA Management/Organizational Structure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Evaluate constructability issues (access) in Manhattan for civil and systems work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Check Estimate on schedule and cost projections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1400" b="1" dirty="0">
                <a:solidFill>
                  <a:schemeClr val="tx1"/>
                </a:solidFill>
              </a:rPr>
              <a:t>April 2013 – FTA/PMOC cites preliminary cost and Revenue Service Date ranges</a:t>
            </a:r>
          </a:p>
          <a:p>
            <a:pPr marL="342900" lvl="1" indent="-342900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</a:rPr>
              <a:t>June </a:t>
            </a:r>
            <a:r>
              <a:rPr lang="en-US" sz="1400" b="1" dirty="0">
                <a:solidFill>
                  <a:schemeClr val="tx1"/>
                </a:solidFill>
              </a:rPr>
              <a:t>2013 to January 2014 </a:t>
            </a:r>
            <a:r>
              <a:rPr lang="en-US" sz="1400" b="1" dirty="0" smtClean="0">
                <a:solidFill>
                  <a:schemeClr val="tx1"/>
                </a:solidFill>
              </a:rPr>
              <a:t>– Supplemental Independent Review Activities </a:t>
            </a:r>
            <a:endParaRPr lang="en-US" sz="1400" b="1" dirty="0">
              <a:solidFill>
                <a:schemeClr val="tx1"/>
              </a:solidFill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Organizational review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Constructability review for Manhattan and Harold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Participation in Risk Assessments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prstClr val="black"/>
                </a:solidFill>
              </a:rPr>
              <a:t>Project </a:t>
            </a:r>
            <a:r>
              <a:rPr lang="en-US" sz="1400" dirty="0">
                <a:solidFill>
                  <a:prstClr val="black"/>
                </a:solidFill>
              </a:rPr>
              <a:t>wide </a:t>
            </a:r>
            <a:r>
              <a:rPr lang="en-US" sz="1400" dirty="0" smtClean="0">
                <a:solidFill>
                  <a:prstClr val="black"/>
                </a:solidFill>
              </a:rPr>
              <a:t>and Contract level analyses of schedule </a:t>
            </a:r>
            <a:r>
              <a:rPr lang="en-US" sz="1400" dirty="0">
                <a:solidFill>
                  <a:prstClr val="black"/>
                </a:solidFill>
              </a:rPr>
              <a:t>and </a:t>
            </a:r>
            <a:r>
              <a:rPr lang="en-US" sz="1400" dirty="0" smtClean="0">
                <a:solidFill>
                  <a:prstClr val="black"/>
                </a:solidFill>
              </a:rPr>
              <a:t>budget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0" lvl="1">
              <a:spcBef>
                <a:spcPts val="200"/>
              </a:spcBef>
              <a:spcAft>
                <a:spcPts val="300"/>
              </a:spcAft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342900" lvl="1" indent="-342900">
              <a:spcAft>
                <a:spcPts val="600"/>
              </a:spcAft>
              <a:buFont typeface="Arial" pitchFamily="34" charset="0"/>
              <a:buChar char="•"/>
            </a:pP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784220"/>
            <a:ext cx="8991600" cy="516382"/>
          </a:xfrm>
        </p:spPr>
        <p:txBody>
          <a:bodyPr>
            <a:normAutofit fontScale="90000"/>
          </a:bodyPr>
          <a:lstStyle/>
          <a:p>
            <a:r>
              <a:rPr lang="en-US" dirty="0"/>
              <a:t>Supplemental Independent </a:t>
            </a:r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6" name="Slide Number Placeholder 13"/>
          <p:cNvSpPr txBox="1">
            <a:spLocks/>
          </p:cNvSpPr>
          <p:nvPr/>
        </p:nvSpPr>
        <p:spPr>
          <a:xfrm>
            <a:off x="8515350" y="6356351"/>
            <a:ext cx="333375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defPPr>
              <a:defRPr lang="en-U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B8ACB7BB-9DBA-4212-A03F-22DBE2DF8255}" type="slidenum">
              <a:rPr lang="en-US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5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1757433"/>
            <a:ext cx="8072437" cy="4598918"/>
          </a:xfrm>
        </p:spPr>
        <p:txBody>
          <a:bodyPr>
            <a:noAutofit/>
          </a:bodyPr>
          <a:lstStyle/>
          <a:p>
            <a:pPr marL="0" lvl="3" algn="ctr">
              <a:spcBef>
                <a:spcPts val="600"/>
              </a:spcBef>
              <a:spcAft>
                <a:spcPts val="1200"/>
              </a:spcAft>
            </a:pPr>
            <a:r>
              <a:rPr lang="en-US" sz="1800" b="1" dirty="0" smtClean="0">
                <a:solidFill>
                  <a:schemeClr val="tx1"/>
                </a:solidFill>
              </a:rPr>
              <a:t>Initial Findings/Recommendations</a:t>
            </a:r>
            <a:endParaRPr lang="en-US" sz="1800" b="1" dirty="0">
              <a:solidFill>
                <a:schemeClr val="tx1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b="1" dirty="0">
                <a:solidFill>
                  <a:schemeClr val="tx1"/>
                </a:solidFill>
              </a:rPr>
              <a:t>Risk Profile Change </a:t>
            </a: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Transition from tunnel boring &amp; mining to systems/finishes</a:t>
            </a:r>
          </a:p>
          <a:p>
            <a:pPr marL="742950" lvl="1" indent="-285750">
              <a:spcBef>
                <a:spcPts val="600"/>
              </a:spcBef>
              <a:spcAft>
                <a:spcPts val="1800"/>
              </a:spcAft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Organizational changes to reflect transition from civil finish out to systems work</a:t>
            </a:r>
          </a:p>
          <a:p>
            <a:pPr marL="342900" lvl="1" indent="-342900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1400" b="1" dirty="0">
                <a:solidFill>
                  <a:schemeClr val="tx1"/>
                </a:solidFill>
              </a:rPr>
              <a:t>Informed Repackaging Plan for Manhattan Structures Finish Out Work 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b="1" dirty="0">
                <a:solidFill>
                  <a:schemeClr val="tx1"/>
                </a:solidFill>
              </a:rPr>
              <a:t>Manhattan &amp; Harold Constructability Assessment</a:t>
            </a: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Overall </a:t>
            </a:r>
            <a:r>
              <a:rPr lang="en-US" sz="1400" dirty="0">
                <a:solidFill>
                  <a:schemeClr val="tx1"/>
                </a:solidFill>
              </a:rPr>
              <a:t>base schedule </a:t>
            </a:r>
            <a:r>
              <a:rPr lang="en-US" sz="1400" dirty="0" smtClean="0">
                <a:solidFill>
                  <a:schemeClr val="tx1"/>
                </a:solidFill>
              </a:rPr>
              <a:t>forecast  beyond 2019</a:t>
            </a:r>
            <a:endParaRPr lang="en-US" sz="1400" dirty="0">
              <a:solidFill>
                <a:schemeClr val="tx1"/>
              </a:solidFill>
            </a:endParaRP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Overall project cost </a:t>
            </a:r>
            <a:r>
              <a:rPr lang="en-US" sz="1400" dirty="0" smtClean="0">
                <a:solidFill>
                  <a:schemeClr val="tx1"/>
                </a:solidFill>
              </a:rPr>
              <a:t>forecast above $8.245B</a:t>
            </a: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Critical </a:t>
            </a:r>
            <a:r>
              <a:rPr lang="en-US" sz="1400" dirty="0">
                <a:solidFill>
                  <a:schemeClr val="tx1"/>
                </a:solidFill>
              </a:rPr>
              <a:t>issues with </a:t>
            </a:r>
            <a:r>
              <a:rPr lang="en-US" sz="1400" dirty="0" smtClean="0">
                <a:solidFill>
                  <a:schemeClr val="tx1"/>
                </a:solidFill>
              </a:rPr>
              <a:t>Harold operations </a:t>
            </a:r>
            <a:r>
              <a:rPr lang="en-US" sz="1400" dirty="0">
                <a:solidFill>
                  <a:schemeClr val="tx1"/>
                </a:solidFill>
              </a:rPr>
              <a:t>informed schedule – ongoing review</a:t>
            </a: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FontTx/>
              <a:buChar char="-"/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742950" lvl="1" indent="-285750">
              <a:spcBef>
                <a:spcPts val="0"/>
              </a:spcBef>
              <a:spcAft>
                <a:spcPts val="400"/>
              </a:spcAft>
              <a:buFontTx/>
              <a:buChar char="-"/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784220"/>
            <a:ext cx="8991600" cy="5163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Supplemental Independent Review </a:t>
            </a:r>
            <a:endParaRPr lang="en-US" dirty="0"/>
          </a:p>
        </p:txBody>
      </p:sp>
      <p:sp>
        <p:nvSpPr>
          <p:cNvPr id="6" name="Slide Number Placeholder 13"/>
          <p:cNvSpPr txBox="1">
            <a:spLocks/>
          </p:cNvSpPr>
          <p:nvPr/>
        </p:nvSpPr>
        <p:spPr>
          <a:xfrm>
            <a:off x="8515350" y="6356351"/>
            <a:ext cx="333375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defPPr>
              <a:defRPr lang="en-U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B8ACB7BB-9DBA-4212-A03F-22DBE2DF8255}" type="slidenum">
              <a:rPr lang="en-US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72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981075" y="1904030"/>
            <a:ext cx="7629525" cy="4592021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800" b="1" dirty="0" smtClean="0"/>
              <a:t>Tone </a:t>
            </a:r>
            <a:r>
              <a:rPr lang="en-US" sz="1800" b="1" dirty="0"/>
              <a:t>at the Top </a:t>
            </a:r>
            <a:r>
              <a:rPr lang="en-US" sz="1800" dirty="0"/>
              <a:t>- </a:t>
            </a:r>
            <a:r>
              <a:rPr lang="en-US" sz="1800" dirty="0" smtClean="0"/>
              <a:t>MTAHQ is prompting </a:t>
            </a:r>
            <a:r>
              <a:rPr lang="en-US" sz="1800" dirty="0"/>
              <a:t>change at </a:t>
            </a:r>
            <a:r>
              <a:rPr lang="en-US" sz="1800" dirty="0" smtClean="0"/>
              <a:t>East Side Access </a:t>
            </a:r>
            <a:r>
              <a:rPr lang="en-US" sz="1800" dirty="0"/>
              <a:t>and </a:t>
            </a:r>
            <a:r>
              <a:rPr lang="en-US" sz="1800" dirty="0" smtClean="0"/>
              <a:t>endorses </a:t>
            </a:r>
            <a:r>
              <a:rPr lang="en-US" sz="1800" dirty="0"/>
              <a:t>the </a:t>
            </a:r>
            <a:r>
              <a:rPr lang="en-US" sz="1800" dirty="0" smtClean="0"/>
              <a:t>following:</a:t>
            </a:r>
            <a:endParaRPr lang="en-US" sz="1800" dirty="0"/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mtClean="0">
                <a:solidFill>
                  <a:schemeClr val="tx1"/>
                </a:solidFill>
              </a:rPr>
              <a:t>‘</a:t>
            </a:r>
            <a:r>
              <a:rPr lang="en-US" dirty="0">
                <a:solidFill>
                  <a:schemeClr val="tx1"/>
                </a:solidFill>
              </a:rPr>
              <a:t>Executive Steering Committee</a:t>
            </a:r>
            <a:r>
              <a:rPr lang="en-US" dirty="0" smtClean="0">
                <a:solidFill>
                  <a:schemeClr val="tx1"/>
                </a:solidFill>
              </a:rPr>
              <a:t>’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ESA Executive Management Team </a:t>
            </a:r>
            <a:endParaRPr lang="en-US" dirty="0">
              <a:solidFill>
                <a:schemeClr val="tx1"/>
              </a:solidFill>
            </a:endParaRP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ESA </a:t>
            </a:r>
            <a:r>
              <a:rPr lang="en-US" dirty="0">
                <a:solidFill>
                  <a:schemeClr val="tx1"/>
                </a:solidFill>
              </a:rPr>
              <a:t>management structure changes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ESA reporting </a:t>
            </a:r>
            <a:r>
              <a:rPr lang="en-US" dirty="0">
                <a:solidFill>
                  <a:schemeClr val="tx1"/>
                </a:solidFill>
              </a:rPr>
              <a:t>lines simplified 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Business Processes (Change Control, Procurement, Estimating, Scheduling) </a:t>
            </a:r>
            <a:r>
              <a:rPr lang="en-US" dirty="0" smtClean="0">
                <a:solidFill>
                  <a:schemeClr val="tx1"/>
                </a:solidFill>
              </a:rPr>
              <a:t>strengthened</a:t>
            </a:r>
            <a:endParaRPr lang="en-US" dirty="0">
              <a:solidFill>
                <a:schemeClr val="tx1"/>
              </a:solidFill>
            </a:endParaRPr>
          </a:p>
          <a:p>
            <a:pPr lvl="0"/>
            <a:endParaRPr lang="en-US" sz="1800" dirty="0"/>
          </a:p>
          <a:p>
            <a:endParaRPr lang="en-US" sz="1800" dirty="0"/>
          </a:p>
          <a:p>
            <a:pPr lvl="0"/>
            <a:endParaRPr lang="en-US" sz="1800" dirty="0"/>
          </a:p>
          <a:p>
            <a:pPr marL="0" indent="0">
              <a:buNone/>
            </a:pPr>
            <a:endParaRPr lang="en-US" sz="1800" dirty="0">
              <a:solidFill>
                <a:schemeClr val="tx1">
                  <a:lumMod val="50000"/>
                </a:schemeClr>
              </a:solidFill>
            </a:endParaRPr>
          </a:p>
          <a:p>
            <a:pPr lvl="0"/>
            <a:endParaRPr lang="en-US" sz="1800" dirty="0" smtClean="0"/>
          </a:p>
          <a:p>
            <a:pPr marL="0" lvl="0" indent="0">
              <a:buNone/>
            </a:pPr>
            <a:endParaRPr lang="en-US" sz="1800" dirty="0"/>
          </a:p>
          <a:p>
            <a:pPr marL="0" lvl="0" indent="0">
              <a:buNone/>
            </a:pPr>
            <a:r>
              <a:rPr lang="en-US" sz="1800" dirty="0" smtClean="0"/>
              <a:t>                                                                                                                                              </a:t>
            </a:r>
            <a:endParaRPr lang="en-US" sz="1800" dirty="0"/>
          </a:p>
          <a:p>
            <a:pPr marL="0" lvl="0" indent="0">
              <a:buNone/>
            </a:pPr>
            <a:endParaRPr lang="en-US" sz="1800" dirty="0" smtClean="0"/>
          </a:p>
          <a:p>
            <a:pPr lvl="1"/>
            <a:endParaRPr lang="en-US" dirty="0" smtClean="0">
              <a:solidFill>
                <a:schemeClr val="tx1">
                  <a:lumMod val="75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642457"/>
            <a:ext cx="9448800" cy="881543"/>
          </a:xfrm>
        </p:spPr>
        <p:txBody>
          <a:bodyPr>
            <a:normAutofit/>
          </a:bodyPr>
          <a:lstStyle/>
          <a:p>
            <a:r>
              <a:rPr lang="en-US" dirty="0"/>
              <a:t>Management/Organizational Changes</a:t>
            </a:r>
          </a:p>
        </p:txBody>
      </p:sp>
      <p:sp>
        <p:nvSpPr>
          <p:cNvPr id="9" name="Slide Number Placeholder 13"/>
          <p:cNvSpPr txBox="1">
            <a:spLocks/>
          </p:cNvSpPr>
          <p:nvPr/>
        </p:nvSpPr>
        <p:spPr>
          <a:xfrm>
            <a:off x="8477250" y="6496051"/>
            <a:ext cx="400050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defPPr>
              <a:defRPr lang="en-U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B8ACB7BB-9DBA-4212-A03F-22DBE2DF8255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90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26618"/>
            <a:ext cx="8991600" cy="5163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ESA Organizational </a:t>
            </a:r>
            <a:r>
              <a:rPr lang="en-US" dirty="0" smtClean="0"/>
              <a:t>Chart</a:t>
            </a:r>
            <a:br>
              <a:rPr lang="en-US" dirty="0" smtClean="0"/>
            </a:br>
            <a:r>
              <a:rPr lang="en-US" sz="1600" dirty="0" smtClean="0"/>
              <a:t>(including Capital Program oversight)</a:t>
            </a:r>
            <a:endParaRPr lang="en-US" sz="1600" dirty="0"/>
          </a:p>
        </p:txBody>
      </p:sp>
      <p:sp>
        <p:nvSpPr>
          <p:cNvPr id="5" name="Slide Number Placeholder 13"/>
          <p:cNvSpPr txBox="1">
            <a:spLocks/>
          </p:cNvSpPr>
          <p:nvPr/>
        </p:nvSpPr>
        <p:spPr>
          <a:xfrm>
            <a:off x="8515350" y="6356351"/>
            <a:ext cx="333375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defPPr>
              <a:defRPr lang="en-U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B8ACB7BB-9DBA-4212-A03F-22DBE2DF8255}" type="slidenum">
              <a:rPr lang="en-US"/>
              <a:pPr/>
              <a:t>23</a:t>
            </a:fld>
            <a:endParaRPr lang="en-US" dirty="0"/>
          </a:p>
        </p:txBody>
      </p:sp>
      <p:grpSp>
        <p:nvGrpSpPr>
          <p:cNvPr id="58" name="Group 57"/>
          <p:cNvGrpSpPr/>
          <p:nvPr/>
        </p:nvGrpSpPr>
        <p:grpSpPr>
          <a:xfrm>
            <a:off x="304799" y="1966938"/>
            <a:ext cx="4674564" cy="2606029"/>
            <a:chOff x="660006" y="572240"/>
            <a:chExt cx="4627662" cy="3165713"/>
          </a:xfrm>
        </p:grpSpPr>
        <p:grpSp>
          <p:nvGrpSpPr>
            <p:cNvPr id="109" name="Group 108"/>
            <p:cNvGrpSpPr/>
            <p:nvPr/>
          </p:nvGrpSpPr>
          <p:grpSpPr>
            <a:xfrm>
              <a:off x="660006" y="572240"/>
              <a:ext cx="4627662" cy="3165713"/>
              <a:chOff x="660006" y="572240"/>
              <a:chExt cx="4627662" cy="3165713"/>
            </a:xfrm>
          </p:grpSpPr>
          <p:sp>
            <p:nvSpPr>
              <p:cNvPr id="113" name="Rectangle 112"/>
              <p:cNvSpPr/>
              <p:nvPr/>
            </p:nvSpPr>
            <p:spPr>
              <a:xfrm>
                <a:off x="660006" y="1074577"/>
                <a:ext cx="1059246" cy="529623"/>
              </a:xfrm>
              <a:prstGeom prst="rect">
                <a:avLst/>
              </a:prstGeom>
              <a:solidFill>
                <a:srgbClr val="78B93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spcFirstLastPara="0" vert="horz" wrap="square" lIns="22497" tIns="22497" rIns="22497" bIns="22497" numCol="1" spcCol="1270" anchor="ctr" anchorCtr="0">
                <a:noAutofit/>
              </a:bodyPr>
              <a:lstStyle/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dirty="0">
                    <a:solidFill>
                      <a:schemeClr val="bg1"/>
                    </a:solidFill>
                  </a:rPr>
                  <a:t>Technical </a:t>
                </a:r>
                <a:r>
                  <a:rPr lang="en-US" sz="1000" dirty="0" smtClean="0">
                    <a:solidFill>
                      <a:schemeClr val="bg1"/>
                    </a:solidFill>
                  </a:rPr>
                  <a:t>Support</a:t>
                </a:r>
              </a:p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000" dirty="0">
                    <a:solidFill>
                      <a:schemeClr val="bg1"/>
                    </a:solidFill>
                  </a:rPr>
                  <a:t>(As Needed)</a:t>
                </a:r>
              </a:p>
            </p:txBody>
          </p:sp>
          <p:sp>
            <p:nvSpPr>
              <p:cNvPr id="114" name="Rectangle 113"/>
              <p:cNvSpPr/>
              <p:nvPr/>
            </p:nvSpPr>
            <p:spPr>
              <a:xfrm>
                <a:off x="2107806" y="763997"/>
                <a:ext cx="1059246" cy="529623"/>
              </a:xfrm>
              <a:prstGeom prst="rect">
                <a:avLst/>
              </a:prstGeom>
              <a:solidFill>
                <a:srgbClr val="78B93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spcFirstLastPara="0" vert="horz" wrap="square" lIns="22497" tIns="22497" rIns="22497" bIns="22497" numCol="1" spcCol="1270" anchor="ctr" anchorCtr="0">
                <a:noAutofit/>
              </a:bodyPr>
              <a:lstStyle/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dirty="0">
                    <a:solidFill>
                      <a:schemeClr val="bg1"/>
                    </a:solidFill>
                  </a:rPr>
                  <a:t>IEC</a:t>
                </a:r>
              </a:p>
            </p:txBody>
          </p:sp>
          <p:sp>
            <p:nvSpPr>
              <p:cNvPr id="115" name="Rectangle 114"/>
              <p:cNvSpPr/>
              <p:nvPr/>
            </p:nvSpPr>
            <p:spPr>
              <a:xfrm>
                <a:off x="4022033" y="572240"/>
                <a:ext cx="1252728" cy="612648"/>
              </a:xfrm>
              <a:prstGeom prst="rect">
                <a:avLst/>
              </a:prstGeom>
              <a:solidFill>
                <a:srgbClr val="78B93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spcFirstLastPara="0" vert="horz" wrap="square" lIns="22497" tIns="22497" rIns="22497" bIns="22497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kern="1200" dirty="0" smtClean="0">
                    <a:solidFill>
                      <a:schemeClr val="bg1"/>
                    </a:solidFill>
                  </a:rPr>
                  <a:t>MTA</a:t>
                </a:r>
              </a:p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kern="1200" dirty="0" smtClean="0">
                    <a:solidFill>
                      <a:schemeClr val="bg1"/>
                    </a:solidFill>
                  </a:rPr>
                  <a:t>Chairman/ CEO</a:t>
                </a:r>
                <a:endParaRPr lang="en-US" sz="1000" kern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Rectangle 115"/>
              <p:cNvSpPr/>
              <p:nvPr/>
            </p:nvSpPr>
            <p:spPr>
              <a:xfrm>
                <a:off x="2115360" y="1887974"/>
                <a:ext cx="1059246" cy="529623"/>
              </a:xfrm>
              <a:prstGeom prst="rect">
                <a:avLst/>
              </a:prstGeom>
              <a:solidFill>
                <a:srgbClr val="78B93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spcFirstLastPara="0" vert="horz" wrap="square" lIns="22497" tIns="22497" rIns="22497" bIns="22497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kern="1200" dirty="0" smtClean="0">
                    <a:solidFill>
                      <a:schemeClr val="bg1"/>
                    </a:solidFill>
                  </a:rPr>
                  <a:t>MTA</a:t>
                </a:r>
              </a:p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kern="1200" dirty="0" smtClean="0">
                    <a:solidFill>
                      <a:schemeClr val="bg1"/>
                    </a:solidFill>
                  </a:rPr>
                  <a:t>Headquarters/ Capital Programs</a:t>
                </a:r>
                <a:endParaRPr lang="en-US" sz="1000" kern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Rectangle 116"/>
              <p:cNvSpPr/>
              <p:nvPr/>
            </p:nvSpPr>
            <p:spPr>
              <a:xfrm>
                <a:off x="4033382" y="3128506"/>
                <a:ext cx="1254286" cy="609447"/>
              </a:xfrm>
              <a:prstGeom prst="rect">
                <a:avLst/>
              </a:prstGeom>
              <a:solidFill>
                <a:srgbClr val="765B97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497" tIns="22497" rIns="22497" bIns="22497" numCol="1" spcCol="1270" anchor="ctr" anchorCtr="0">
                <a:noAutofit/>
              </a:bodyPr>
              <a:lstStyle/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dirty="0"/>
                  <a:t>Program Executive</a:t>
                </a:r>
              </a:p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dirty="0"/>
                  <a:t>Heavy Civil</a:t>
                </a:r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1191428" y="878564"/>
              <a:ext cx="2830605" cy="15234"/>
              <a:chOff x="1191428" y="878564"/>
              <a:chExt cx="2830605" cy="15234"/>
            </a:xfrm>
          </p:grpSpPr>
          <p:cxnSp>
            <p:nvCxnSpPr>
              <p:cNvPr id="111" name="Straight Connector 110"/>
              <p:cNvCxnSpPr/>
              <p:nvPr/>
            </p:nvCxnSpPr>
            <p:spPr>
              <a:xfrm>
                <a:off x="1191428" y="893798"/>
                <a:ext cx="916378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/>
              <p:cNvCxnSpPr>
                <a:endCxn id="115" idx="1"/>
              </p:cNvCxnSpPr>
              <p:nvPr/>
            </p:nvCxnSpPr>
            <p:spPr>
              <a:xfrm>
                <a:off x="3172297" y="878564"/>
                <a:ext cx="849736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59" name="Rectangle 58"/>
          <p:cNvSpPr/>
          <p:nvPr/>
        </p:nvSpPr>
        <p:spPr>
          <a:xfrm>
            <a:off x="3699914" y="2691122"/>
            <a:ext cx="1265425" cy="504335"/>
          </a:xfrm>
          <a:prstGeom prst="rect">
            <a:avLst/>
          </a:prstGeom>
          <a:solidFill>
            <a:srgbClr val="78B93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>
                <a:solidFill>
                  <a:schemeClr val="bg1"/>
                </a:solidFill>
              </a:rPr>
              <a:t>MTA-CC</a:t>
            </a:r>
          </a:p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>
                <a:solidFill>
                  <a:schemeClr val="bg1"/>
                </a:solidFill>
              </a:rPr>
              <a:t>President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562639" y="3318404"/>
            <a:ext cx="1497068" cy="504335"/>
          </a:xfrm>
          <a:prstGeom prst="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 smtClean="0">
                <a:solidFill>
                  <a:schemeClr val="lt1"/>
                </a:solidFill>
              </a:rPr>
              <a:t>Senior Program Executive</a:t>
            </a:r>
            <a:endParaRPr lang="en-US" sz="1000" dirty="0">
              <a:solidFill>
                <a:schemeClr val="lt1"/>
              </a:solidFill>
            </a:endParaRPr>
          </a:p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>
                <a:solidFill>
                  <a:schemeClr val="lt1"/>
                </a:solidFill>
              </a:rPr>
              <a:t>MTA-CC</a:t>
            </a:r>
          </a:p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>
                <a:solidFill>
                  <a:schemeClr val="lt1"/>
                </a:solidFill>
              </a:rPr>
              <a:t>East Side Access</a:t>
            </a:r>
          </a:p>
        </p:txBody>
      </p:sp>
      <p:sp>
        <p:nvSpPr>
          <p:cNvPr id="61" name="Rectangle 60"/>
          <p:cNvSpPr/>
          <p:nvPr/>
        </p:nvSpPr>
        <p:spPr>
          <a:xfrm>
            <a:off x="5231027" y="2314753"/>
            <a:ext cx="2617057" cy="87819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</a:pPr>
            <a:r>
              <a:rPr lang="en-US" sz="1000" u="sng" dirty="0">
                <a:solidFill>
                  <a:schemeClr val="bg1"/>
                </a:solidFill>
              </a:rPr>
              <a:t>ESA EXECUTIVE STEERING COMMITTEE</a:t>
            </a:r>
          </a:p>
          <a:p>
            <a:pPr defTabSz="488950">
              <a:lnSpc>
                <a:spcPct val="90000"/>
              </a:lnSpc>
              <a:spcAft>
                <a:spcPct val="35000"/>
              </a:spcAft>
            </a:pPr>
            <a:r>
              <a:rPr lang="en-US" sz="1000" dirty="0">
                <a:solidFill>
                  <a:schemeClr val="bg1"/>
                </a:solidFill>
              </a:rPr>
              <a:t>Tom Prendergast		Chairman, MTA</a:t>
            </a:r>
          </a:p>
          <a:p>
            <a:pPr defTabSz="488950">
              <a:lnSpc>
                <a:spcPct val="90000"/>
              </a:lnSpc>
              <a:spcAft>
                <a:spcPct val="35000"/>
              </a:spcAft>
            </a:pPr>
            <a:r>
              <a:rPr lang="en-US" sz="1000" dirty="0">
                <a:solidFill>
                  <a:schemeClr val="bg1"/>
                </a:solidFill>
              </a:rPr>
              <a:t>Michael Horodniceanu	Member, MTACC</a:t>
            </a:r>
          </a:p>
          <a:p>
            <a:pPr defTabSz="488950">
              <a:lnSpc>
                <a:spcPct val="90000"/>
              </a:lnSpc>
              <a:spcAft>
                <a:spcPct val="35000"/>
              </a:spcAft>
            </a:pPr>
            <a:r>
              <a:rPr lang="en-US" sz="1000" dirty="0">
                <a:solidFill>
                  <a:schemeClr val="bg1"/>
                </a:solidFill>
              </a:rPr>
              <a:t>Helena Williams		Member, LIRR</a:t>
            </a:r>
          </a:p>
          <a:p>
            <a:pPr defTabSz="488950">
              <a:lnSpc>
                <a:spcPct val="90000"/>
              </a:lnSpc>
              <a:spcAft>
                <a:spcPct val="35000"/>
              </a:spcAft>
            </a:pPr>
            <a:r>
              <a:rPr lang="en-US" sz="1000" dirty="0">
                <a:solidFill>
                  <a:schemeClr val="bg1"/>
                </a:solidFill>
              </a:rPr>
              <a:t>TBD			Member, AMTRAK</a:t>
            </a:r>
          </a:p>
        </p:txBody>
      </p:sp>
      <p:cxnSp>
        <p:nvCxnSpPr>
          <p:cNvPr id="62" name="Straight Connector 61"/>
          <p:cNvCxnSpPr>
            <a:stCxn id="115" idx="2"/>
            <a:endCxn id="59" idx="0"/>
          </p:cNvCxnSpPr>
          <p:nvPr/>
        </p:nvCxnSpPr>
        <p:spPr>
          <a:xfrm flipH="1">
            <a:off x="4332626" y="2471273"/>
            <a:ext cx="987" cy="2198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4331143" y="2560781"/>
            <a:ext cx="88760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333612" y="3197940"/>
            <a:ext cx="1" cy="1204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2309895" y="2628268"/>
            <a:ext cx="20227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endCxn id="116" idx="0"/>
          </p:cNvCxnSpPr>
          <p:nvPr/>
        </p:nvCxnSpPr>
        <p:spPr>
          <a:xfrm>
            <a:off x="2306079" y="2628268"/>
            <a:ext cx="3815" cy="4217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5657418" y="4079986"/>
            <a:ext cx="1266998" cy="501700"/>
          </a:xfrm>
          <a:prstGeom prst="rect">
            <a:avLst/>
          </a:prstGeom>
          <a:solidFill>
            <a:srgbClr val="765B97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</a:pPr>
            <a:r>
              <a:rPr lang="en-US" sz="1000" dirty="0"/>
              <a:t>Program Executive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</a:pPr>
            <a:r>
              <a:rPr lang="en-US" sz="1000" dirty="0"/>
              <a:t>Harold/Queens/ Systems &amp; Startup</a:t>
            </a:r>
          </a:p>
        </p:txBody>
      </p:sp>
      <p:sp>
        <p:nvSpPr>
          <p:cNvPr id="68" name="Rectangle 67"/>
          <p:cNvSpPr/>
          <p:nvPr/>
        </p:nvSpPr>
        <p:spPr>
          <a:xfrm>
            <a:off x="1844246" y="4079986"/>
            <a:ext cx="1266998" cy="501700"/>
          </a:xfrm>
          <a:prstGeom prst="rect">
            <a:avLst/>
          </a:prstGeom>
          <a:solidFill>
            <a:srgbClr val="765B97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Program Executive</a:t>
            </a:r>
          </a:p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 smtClean="0"/>
              <a:t>Project Control/ Support</a:t>
            </a:r>
            <a:endParaRPr lang="en-US" sz="1000" kern="1200" dirty="0"/>
          </a:p>
        </p:txBody>
      </p:sp>
      <p:sp>
        <p:nvSpPr>
          <p:cNvPr id="69" name="Rectangle 68"/>
          <p:cNvSpPr/>
          <p:nvPr/>
        </p:nvSpPr>
        <p:spPr>
          <a:xfrm>
            <a:off x="3798422" y="4701533"/>
            <a:ext cx="1069982" cy="435988"/>
          </a:xfrm>
          <a:prstGeom prst="rect">
            <a:avLst/>
          </a:prstGeom>
          <a:solidFill>
            <a:srgbClr val="765B97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Heavy Civil Construction</a:t>
            </a:r>
            <a:endParaRPr lang="en-US" sz="1000" kern="1200" dirty="0"/>
          </a:p>
        </p:txBody>
      </p:sp>
      <p:sp>
        <p:nvSpPr>
          <p:cNvPr id="70" name="Rectangle 69"/>
          <p:cNvSpPr/>
          <p:nvPr/>
        </p:nvSpPr>
        <p:spPr>
          <a:xfrm>
            <a:off x="5161684" y="4701533"/>
            <a:ext cx="1069982" cy="435988"/>
          </a:xfrm>
          <a:prstGeom prst="rect">
            <a:avLst/>
          </a:prstGeom>
          <a:solidFill>
            <a:srgbClr val="765B97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Harold/ Queens</a:t>
            </a:r>
            <a:endParaRPr lang="en-US" sz="1000" kern="1200" dirty="0"/>
          </a:p>
        </p:txBody>
      </p:sp>
      <p:sp>
        <p:nvSpPr>
          <p:cNvPr id="71" name="Rectangle 70"/>
          <p:cNvSpPr/>
          <p:nvPr/>
        </p:nvSpPr>
        <p:spPr>
          <a:xfrm>
            <a:off x="6393241" y="4701531"/>
            <a:ext cx="1069982" cy="435988"/>
          </a:xfrm>
          <a:prstGeom prst="rect">
            <a:avLst/>
          </a:prstGeom>
          <a:solidFill>
            <a:srgbClr val="765B97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Systems</a:t>
            </a:r>
            <a:endParaRPr lang="en-US" sz="1000" kern="1200" dirty="0"/>
          </a:p>
        </p:txBody>
      </p:sp>
      <p:sp>
        <p:nvSpPr>
          <p:cNvPr id="72" name="Rectangle 71"/>
          <p:cNvSpPr/>
          <p:nvPr/>
        </p:nvSpPr>
        <p:spPr>
          <a:xfrm>
            <a:off x="7778742" y="4701531"/>
            <a:ext cx="1069982" cy="435988"/>
          </a:xfrm>
          <a:prstGeom prst="rect">
            <a:avLst/>
          </a:prstGeom>
          <a:solidFill>
            <a:srgbClr val="78B93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>
                <a:solidFill>
                  <a:schemeClr val="bg1"/>
                </a:solidFill>
              </a:rPr>
              <a:t>LIRR &amp; AMTRAK Working Team(s)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613328" y="5662983"/>
            <a:ext cx="1693390" cy="289879"/>
          </a:xfrm>
          <a:prstGeom prst="rect">
            <a:avLst/>
          </a:prstGeom>
          <a:solidFill>
            <a:srgbClr val="765B97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Construction </a:t>
            </a:r>
            <a:r>
              <a:rPr lang="en-US" sz="1000" dirty="0"/>
              <a:t>Coordination</a:t>
            </a:r>
            <a:r>
              <a:rPr lang="en-US" sz="1000" kern="1200" dirty="0" smtClean="0"/>
              <a:t> </a:t>
            </a:r>
          </a:p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and Interface</a:t>
            </a:r>
            <a:endParaRPr lang="en-US" sz="1000" kern="1200" dirty="0"/>
          </a:p>
        </p:txBody>
      </p:sp>
      <p:sp>
        <p:nvSpPr>
          <p:cNvPr id="74" name="Rectangle 73"/>
          <p:cNvSpPr/>
          <p:nvPr/>
        </p:nvSpPr>
        <p:spPr>
          <a:xfrm>
            <a:off x="1613328" y="6015590"/>
            <a:ext cx="1693390" cy="289879"/>
          </a:xfrm>
          <a:prstGeom prst="rect">
            <a:avLst/>
          </a:prstGeom>
          <a:solidFill>
            <a:srgbClr val="765B97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/>
              <a:t>Project Controls</a:t>
            </a:r>
          </a:p>
        </p:txBody>
      </p:sp>
      <p:sp>
        <p:nvSpPr>
          <p:cNvPr id="75" name="Rectangle 74"/>
          <p:cNvSpPr/>
          <p:nvPr/>
        </p:nvSpPr>
        <p:spPr>
          <a:xfrm>
            <a:off x="1613328" y="6363558"/>
            <a:ext cx="1693390" cy="342042"/>
          </a:xfrm>
          <a:prstGeom prst="rect">
            <a:avLst/>
          </a:prstGeom>
          <a:solidFill>
            <a:srgbClr val="765B97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Budget Finance and</a:t>
            </a:r>
          </a:p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 smtClean="0"/>
              <a:t>Operations</a:t>
            </a:r>
            <a:endParaRPr lang="en-US" sz="1000" kern="1200" dirty="0"/>
          </a:p>
        </p:txBody>
      </p:sp>
      <p:sp>
        <p:nvSpPr>
          <p:cNvPr id="76" name="Rectangle 75"/>
          <p:cNvSpPr/>
          <p:nvPr/>
        </p:nvSpPr>
        <p:spPr>
          <a:xfrm>
            <a:off x="1613328" y="5325580"/>
            <a:ext cx="1693390" cy="289879"/>
          </a:xfrm>
          <a:prstGeom prst="rect">
            <a:avLst/>
          </a:prstGeom>
          <a:solidFill>
            <a:srgbClr val="765B97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 smtClean="0"/>
              <a:t>Design Support</a:t>
            </a:r>
            <a:endParaRPr lang="en-US" sz="1000" dirty="0"/>
          </a:p>
        </p:txBody>
      </p:sp>
      <p:sp>
        <p:nvSpPr>
          <p:cNvPr id="77" name="Rectangle 76"/>
          <p:cNvSpPr/>
          <p:nvPr/>
        </p:nvSpPr>
        <p:spPr>
          <a:xfrm>
            <a:off x="3869614" y="5325580"/>
            <a:ext cx="927997" cy="1380020"/>
          </a:xfrm>
          <a:prstGeom prst="rect">
            <a:avLst/>
          </a:prstGeom>
          <a:solidFill>
            <a:srgbClr val="FF5050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Contracts</a:t>
            </a:r>
            <a:endParaRPr lang="en-US" sz="1000" kern="1200" dirty="0"/>
          </a:p>
        </p:txBody>
      </p:sp>
      <p:sp>
        <p:nvSpPr>
          <p:cNvPr id="78" name="Rectangle 77"/>
          <p:cNvSpPr/>
          <p:nvPr/>
        </p:nvSpPr>
        <p:spPr>
          <a:xfrm>
            <a:off x="5232677" y="5325580"/>
            <a:ext cx="927997" cy="1380020"/>
          </a:xfrm>
          <a:prstGeom prst="rect">
            <a:avLst/>
          </a:prstGeom>
          <a:solidFill>
            <a:srgbClr val="FF5050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Contracts</a:t>
            </a:r>
            <a:endParaRPr lang="en-US" sz="1000" kern="1200" dirty="0"/>
          </a:p>
        </p:txBody>
      </p:sp>
      <p:sp>
        <p:nvSpPr>
          <p:cNvPr id="79" name="Rectangle 78"/>
          <p:cNvSpPr/>
          <p:nvPr/>
        </p:nvSpPr>
        <p:spPr>
          <a:xfrm>
            <a:off x="6464233" y="5325580"/>
            <a:ext cx="927997" cy="1380020"/>
          </a:xfrm>
          <a:prstGeom prst="rect">
            <a:avLst/>
          </a:prstGeom>
          <a:solidFill>
            <a:srgbClr val="FF5050"/>
          </a:solidFill>
          <a:ln w="31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/>
              <a:t>Contracts</a:t>
            </a:r>
            <a:endParaRPr lang="en-US" sz="1000" kern="1200" dirty="0"/>
          </a:p>
        </p:txBody>
      </p:sp>
      <p:cxnSp>
        <p:nvCxnSpPr>
          <p:cNvPr id="80" name="Straight Connector 79"/>
          <p:cNvCxnSpPr>
            <a:endCxn id="113" idx="0"/>
          </p:cNvCxnSpPr>
          <p:nvPr/>
        </p:nvCxnSpPr>
        <p:spPr>
          <a:xfrm>
            <a:off x="839790" y="2231646"/>
            <a:ext cx="0" cy="148818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68" idx="1"/>
          </p:cNvCxnSpPr>
          <p:nvPr/>
        </p:nvCxnSpPr>
        <p:spPr>
          <a:xfrm flipH="1" flipV="1">
            <a:off x="1459383" y="4330836"/>
            <a:ext cx="38486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75" idx="1"/>
          </p:cNvCxnSpPr>
          <p:nvPr/>
        </p:nvCxnSpPr>
        <p:spPr>
          <a:xfrm flipH="1">
            <a:off x="1459383" y="6534579"/>
            <a:ext cx="1539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1459383" y="4330837"/>
            <a:ext cx="0" cy="22037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76" idx="1"/>
          </p:cNvCxnSpPr>
          <p:nvPr/>
        </p:nvCxnSpPr>
        <p:spPr>
          <a:xfrm flipH="1" flipV="1">
            <a:off x="1459383" y="5470519"/>
            <a:ext cx="153945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1459383" y="5827531"/>
            <a:ext cx="1539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1459383" y="6160529"/>
            <a:ext cx="1539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76" idx="3"/>
          </p:cNvCxnSpPr>
          <p:nvPr/>
        </p:nvCxnSpPr>
        <p:spPr>
          <a:xfrm>
            <a:off x="3306718" y="5470520"/>
            <a:ext cx="39319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3321379" y="5807922"/>
            <a:ext cx="39319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3306719" y="6161829"/>
            <a:ext cx="39319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3306719" y="6534579"/>
            <a:ext cx="39319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endCxn id="117" idx="0"/>
          </p:cNvCxnSpPr>
          <p:nvPr/>
        </p:nvCxnSpPr>
        <p:spPr>
          <a:xfrm>
            <a:off x="4345864" y="3822739"/>
            <a:ext cx="0" cy="2485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2477745" y="3947002"/>
            <a:ext cx="1868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>
            <a:endCxn id="68" idx="0"/>
          </p:cNvCxnSpPr>
          <p:nvPr/>
        </p:nvCxnSpPr>
        <p:spPr>
          <a:xfrm>
            <a:off x="2477745" y="3947002"/>
            <a:ext cx="0" cy="1329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flipH="1" flipV="1">
            <a:off x="4345864" y="3945685"/>
            <a:ext cx="1945054" cy="13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>
            <a:endCxn id="67" idx="0"/>
          </p:cNvCxnSpPr>
          <p:nvPr/>
        </p:nvCxnSpPr>
        <p:spPr>
          <a:xfrm>
            <a:off x="6290917" y="3947002"/>
            <a:ext cx="0" cy="1329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4331143" y="4562270"/>
            <a:ext cx="0" cy="1392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67" idx="2"/>
          </p:cNvCxnSpPr>
          <p:nvPr/>
        </p:nvCxnSpPr>
        <p:spPr>
          <a:xfrm>
            <a:off x="6290917" y="4581686"/>
            <a:ext cx="0" cy="502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5696675" y="4631900"/>
            <a:ext cx="5942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290917" y="4631900"/>
            <a:ext cx="637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endCxn id="70" idx="0"/>
          </p:cNvCxnSpPr>
          <p:nvPr/>
        </p:nvCxnSpPr>
        <p:spPr>
          <a:xfrm>
            <a:off x="5696675" y="4631900"/>
            <a:ext cx="0" cy="696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endCxn id="71" idx="0"/>
          </p:cNvCxnSpPr>
          <p:nvPr/>
        </p:nvCxnSpPr>
        <p:spPr>
          <a:xfrm>
            <a:off x="6928232" y="4631900"/>
            <a:ext cx="0" cy="696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69" idx="2"/>
            <a:endCxn id="77" idx="0"/>
          </p:cNvCxnSpPr>
          <p:nvPr/>
        </p:nvCxnSpPr>
        <p:spPr>
          <a:xfrm>
            <a:off x="4333413" y="5137521"/>
            <a:ext cx="200" cy="1880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5657418" y="5137521"/>
            <a:ext cx="0" cy="1880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6888975" y="5137520"/>
            <a:ext cx="0" cy="1880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69" idx="3"/>
            <a:endCxn id="70" idx="1"/>
          </p:cNvCxnSpPr>
          <p:nvPr/>
        </p:nvCxnSpPr>
        <p:spPr>
          <a:xfrm>
            <a:off x="4868404" y="4919528"/>
            <a:ext cx="29328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>
            <a:stCxn id="70" idx="3"/>
            <a:endCxn id="71" idx="1"/>
          </p:cNvCxnSpPr>
          <p:nvPr/>
        </p:nvCxnSpPr>
        <p:spPr>
          <a:xfrm flipV="1">
            <a:off x="6231666" y="4919526"/>
            <a:ext cx="161575" cy="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>
          <a:xfrm flipV="1">
            <a:off x="7463223" y="4932229"/>
            <a:ext cx="315520" cy="1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8" name="Rectangle 117"/>
          <p:cNvSpPr/>
          <p:nvPr/>
        </p:nvSpPr>
        <p:spPr>
          <a:xfrm>
            <a:off x="3517976" y="1646277"/>
            <a:ext cx="1586395" cy="22365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19" name="TextBox 118"/>
          <p:cNvSpPr txBox="1"/>
          <p:nvPr/>
        </p:nvSpPr>
        <p:spPr>
          <a:xfrm>
            <a:off x="3562639" y="1646277"/>
            <a:ext cx="1497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u="sng" dirty="0" smtClean="0"/>
              <a:t>ESA EXECUTIVE MANAGEMENT TEAM</a:t>
            </a:r>
            <a:endParaRPr lang="en-US" sz="900" u="sng" dirty="0"/>
          </a:p>
        </p:txBody>
      </p:sp>
      <p:cxnSp>
        <p:nvCxnSpPr>
          <p:cNvPr id="120" name="Straight Connector 119"/>
          <p:cNvCxnSpPr>
            <a:stCxn id="114" idx="1"/>
          </p:cNvCxnSpPr>
          <p:nvPr/>
        </p:nvCxnSpPr>
        <p:spPr>
          <a:xfrm flipH="1">
            <a:off x="1531058" y="2342787"/>
            <a:ext cx="23621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>
            <a:off x="1536356" y="2344562"/>
            <a:ext cx="0" cy="92348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16" idx="1"/>
          </p:cNvCxnSpPr>
          <p:nvPr/>
        </p:nvCxnSpPr>
        <p:spPr>
          <a:xfrm flipH="1" flipV="1">
            <a:off x="1536356" y="3268050"/>
            <a:ext cx="238547" cy="1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" name="Rectangle 122"/>
          <p:cNvSpPr/>
          <p:nvPr/>
        </p:nvSpPr>
        <p:spPr>
          <a:xfrm>
            <a:off x="1932796" y="1561888"/>
            <a:ext cx="738934" cy="435988"/>
          </a:xfrm>
          <a:prstGeom prst="rect">
            <a:avLst/>
          </a:prstGeom>
          <a:solidFill>
            <a:srgbClr val="78B931"/>
          </a:solidFill>
          <a:ln w="31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22497" tIns="22497" rIns="22497" bIns="22497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dirty="0" smtClean="0">
                <a:solidFill>
                  <a:schemeClr val="bg1"/>
                </a:solidFill>
              </a:rPr>
              <a:t>CPOC</a:t>
            </a:r>
            <a:endParaRPr lang="en-US" sz="1000" dirty="0">
              <a:solidFill>
                <a:schemeClr val="bg1"/>
              </a:solidFill>
            </a:endParaRPr>
          </a:p>
        </p:txBody>
      </p:sp>
      <p:cxnSp>
        <p:nvCxnSpPr>
          <p:cNvPr id="124" name="Straight Connector 123"/>
          <p:cNvCxnSpPr>
            <a:stCxn id="123" idx="2"/>
            <a:endCxn id="114" idx="0"/>
          </p:cNvCxnSpPr>
          <p:nvPr/>
        </p:nvCxnSpPr>
        <p:spPr>
          <a:xfrm>
            <a:off x="2302263" y="1997876"/>
            <a:ext cx="0" cy="1269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23" idx="3"/>
          </p:cNvCxnSpPr>
          <p:nvPr/>
        </p:nvCxnSpPr>
        <p:spPr>
          <a:xfrm flipV="1">
            <a:off x="2671730" y="1779882"/>
            <a:ext cx="599996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3271727" y="1779882"/>
            <a:ext cx="0" cy="3465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>
            <a:off x="3271727" y="2126442"/>
            <a:ext cx="4406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218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7650" y="644651"/>
            <a:ext cx="8991600" cy="96507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Budget Forecast </a:t>
            </a:r>
            <a:r>
              <a:rPr lang="en-US" dirty="0" smtClean="0">
                <a:solidFill>
                  <a:schemeClr val="bg1"/>
                </a:solidFill>
              </a:rPr>
              <a:t>Comparisons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8688506" y="6432956"/>
            <a:ext cx="342900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defPPr>
              <a:defRPr lang="en-U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457135"/>
            <a:fld id="{B37968AE-1A2E-4622-86CA-424897B9318F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135"/>
              <a:t>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333375" y="1200149"/>
            <a:ext cx="7010400" cy="381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Budget Forecast Status January 2014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953999" y="1752600"/>
            <a:ext cx="7236001" cy="211286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u="sng" dirty="0"/>
              <a:t>ESA Budget Forecast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108851"/>
              </p:ext>
            </p:extLst>
          </p:nvPr>
        </p:nvGraphicFramePr>
        <p:xfrm>
          <a:off x="1524000" y="5968151"/>
          <a:ext cx="3962400" cy="38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24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Note: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</a:rPr>
                        <a:t>This risk/contingency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figure reflects a </a:t>
                      </a:r>
                      <a:r>
                        <a:rPr lang="en-US" sz="1000" u="none" strike="noStrike" dirty="0" smtClean="0">
                          <a:effectLst/>
                        </a:rPr>
                        <a:t>medium degree </a:t>
                      </a:r>
                      <a:r>
                        <a:rPr lang="en-US" sz="1000" u="none" strike="noStrike" dirty="0">
                          <a:effectLst/>
                        </a:rPr>
                        <a:t>of </a:t>
                      </a:r>
                      <a:r>
                        <a:rPr lang="en-US" sz="1000" u="none" strike="noStrike" dirty="0" smtClean="0">
                          <a:effectLst/>
                        </a:rPr>
                        <a:t>mitigation (MDM)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5" name="Group 24"/>
          <p:cNvGrpSpPr/>
          <p:nvPr/>
        </p:nvGrpSpPr>
        <p:grpSpPr>
          <a:xfrm>
            <a:off x="5793929" y="6086250"/>
            <a:ext cx="795762" cy="332151"/>
            <a:chOff x="6362148" y="6100805"/>
            <a:chExt cx="795762" cy="332151"/>
          </a:xfrm>
        </p:grpSpPr>
        <p:sp>
          <p:nvSpPr>
            <p:cNvPr id="3" name="TextBox 2"/>
            <p:cNvSpPr txBox="1"/>
            <p:nvPr/>
          </p:nvSpPr>
          <p:spPr>
            <a:xfrm>
              <a:off x="6455229" y="6294457"/>
              <a:ext cx="609600" cy="1384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en-US" sz="300" dirty="0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6362148" y="6100805"/>
              <a:ext cx="795762" cy="2286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/>
                <a:t>Base Cost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748763" y="5930052"/>
            <a:ext cx="921055" cy="488348"/>
            <a:chOff x="7316982" y="5944607"/>
            <a:chExt cx="921055" cy="488348"/>
          </a:xfrm>
        </p:grpSpPr>
        <p:sp>
          <p:nvSpPr>
            <p:cNvPr id="19" name="TextBox 18"/>
            <p:cNvSpPr txBox="1"/>
            <p:nvPr/>
          </p:nvSpPr>
          <p:spPr>
            <a:xfrm>
              <a:off x="7385008" y="6294456"/>
              <a:ext cx="609600" cy="13849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en-US" sz="300" dirty="0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7316982" y="5944607"/>
              <a:ext cx="921055" cy="3810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Rolling Stock </a:t>
              </a:r>
              <a:r>
                <a:rPr lang="en-US" sz="1000" b="1" baseline="0" dirty="0" smtClean="0"/>
                <a:t>Reserve</a:t>
              </a:r>
              <a:endParaRPr lang="en-US" sz="1000" b="1" dirty="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621781" y="6095851"/>
            <a:ext cx="1238175" cy="357498"/>
            <a:chOff x="8190000" y="6110406"/>
            <a:chExt cx="921055" cy="357498"/>
          </a:xfrm>
        </p:grpSpPr>
        <p:sp>
          <p:nvSpPr>
            <p:cNvPr id="23" name="TextBox 22"/>
            <p:cNvSpPr txBox="1"/>
            <p:nvPr/>
          </p:nvSpPr>
          <p:spPr>
            <a:xfrm>
              <a:off x="8258026" y="6329405"/>
              <a:ext cx="609600" cy="13849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en-US" sz="300" dirty="0"/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8190000" y="6110406"/>
              <a:ext cx="921055" cy="1905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Risk/Contingency</a:t>
              </a:r>
              <a:endParaRPr lang="en-US" sz="1000" b="1" dirty="0"/>
            </a:p>
          </p:txBody>
        </p:sp>
      </p:grp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0266094"/>
              </p:ext>
            </p:extLst>
          </p:nvPr>
        </p:nvGraphicFramePr>
        <p:xfrm>
          <a:off x="330199" y="1705185"/>
          <a:ext cx="8483600" cy="4224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4614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7650" y="644651"/>
            <a:ext cx="8991600" cy="96507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Schedule </a:t>
            </a:r>
            <a:r>
              <a:rPr lang="en-US" dirty="0">
                <a:solidFill>
                  <a:schemeClr val="bg1"/>
                </a:solidFill>
              </a:rPr>
              <a:t>Forecast </a:t>
            </a:r>
            <a:r>
              <a:rPr lang="en-US" dirty="0" smtClean="0">
                <a:solidFill>
                  <a:schemeClr val="bg1"/>
                </a:solidFill>
              </a:rPr>
              <a:t>Comparisons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8688506" y="6432956"/>
            <a:ext cx="342900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defPPr>
              <a:defRPr lang="en-U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457135"/>
            <a:fld id="{B37968AE-1A2E-4622-86CA-424897B9318F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135"/>
              <a:t>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333375" y="1200149"/>
            <a:ext cx="7010400" cy="381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Schedule Forecast Status January 2014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740973"/>
              </p:ext>
            </p:extLst>
          </p:nvPr>
        </p:nvGraphicFramePr>
        <p:xfrm>
          <a:off x="1530497" y="5858182"/>
          <a:ext cx="5257799" cy="657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57799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 smtClean="0">
                          <a:effectLst/>
                        </a:rPr>
                        <a:t>Note: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 smtClean="0">
                          <a:effectLst/>
                        </a:rPr>
                        <a:t>Supplemental Independent Review, Independent Engineering Consultant, and FTA </a:t>
                      </a:r>
                      <a:r>
                        <a:rPr lang="en-US" sz="1000" u="none" strike="noStrike" dirty="0" smtClean="0">
                          <a:effectLst/>
                        </a:rPr>
                        <a:t>risk/contingency number represents a medium degree of mitigation (MDM).</a:t>
                      </a:r>
                    </a:p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MTACC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risk/contingency is based on ‘bottom-up’ approach to establishing project schedule.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6799182" y="5692446"/>
            <a:ext cx="795762" cy="494349"/>
            <a:chOff x="6362148" y="5938607"/>
            <a:chExt cx="795762" cy="494349"/>
          </a:xfrm>
        </p:grpSpPr>
        <p:sp>
          <p:nvSpPr>
            <p:cNvPr id="17" name="TextBox 16"/>
            <p:cNvSpPr txBox="1"/>
            <p:nvPr/>
          </p:nvSpPr>
          <p:spPr>
            <a:xfrm>
              <a:off x="6455229" y="6294457"/>
              <a:ext cx="609600" cy="1384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en-US" sz="300" dirty="0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6362148" y="5938607"/>
              <a:ext cx="795762" cy="2286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/>
                <a:t>Base Schedule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774004" y="5806746"/>
            <a:ext cx="1142550" cy="357498"/>
            <a:chOff x="8190000" y="6110406"/>
            <a:chExt cx="921055" cy="357498"/>
          </a:xfrm>
        </p:grpSpPr>
        <p:sp>
          <p:nvSpPr>
            <p:cNvPr id="23" name="TextBox 22"/>
            <p:cNvSpPr txBox="1"/>
            <p:nvPr/>
          </p:nvSpPr>
          <p:spPr>
            <a:xfrm>
              <a:off x="8258026" y="6329405"/>
              <a:ext cx="609600" cy="13849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en-US" sz="300" dirty="0"/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8190000" y="6110406"/>
              <a:ext cx="921055" cy="1905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Risk/Contingency</a:t>
              </a:r>
              <a:endParaRPr lang="en-US" sz="1000" b="1" dirty="0"/>
            </a:p>
          </p:txBody>
        </p:sp>
      </p:grp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0539683"/>
              </p:ext>
            </p:extLst>
          </p:nvPr>
        </p:nvGraphicFramePr>
        <p:xfrm>
          <a:off x="835922" y="1626632"/>
          <a:ext cx="7778664" cy="4307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0904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95324" y="2079627"/>
            <a:ext cx="8029575" cy="4063998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Management </a:t>
            </a:r>
            <a:r>
              <a:rPr lang="en-US" b="1" dirty="0">
                <a:solidFill>
                  <a:schemeClr val="tx1"/>
                </a:solidFill>
              </a:rPr>
              <a:t>and Organizational </a:t>
            </a:r>
            <a:r>
              <a:rPr lang="en-US" b="1" dirty="0" smtClean="0">
                <a:solidFill>
                  <a:schemeClr val="tx1"/>
                </a:solidFill>
              </a:rPr>
              <a:t>Changes:</a:t>
            </a:r>
          </a:p>
          <a:p>
            <a:pPr marL="0" lvl="1">
              <a:spcBef>
                <a:spcPts val="0"/>
              </a:spcBef>
              <a:spcAft>
                <a:spcPts val="600"/>
              </a:spcAft>
            </a:pPr>
            <a:r>
              <a:rPr lang="en-US" b="1" dirty="0" smtClean="0">
                <a:solidFill>
                  <a:schemeClr val="tx1"/>
                </a:solidFill>
              </a:rPr>
              <a:t>	</a:t>
            </a:r>
            <a:r>
              <a:rPr lang="en-US" sz="1400" dirty="0">
                <a:solidFill>
                  <a:schemeClr val="tx1"/>
                </a:solidFill>
              </a:rPr>
              <a:t>-    Senior Program Executive has recently been appointed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Project Controls and Heavy Civil Program Executives have recently been appointed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Appoint </a:t>
            </a:r>
            <a:r>
              <a:rPr lang="en-US" sz="1400" dirty="0">
                <a:solidFill>
                  <a:schemeClr val="tx1"/>
                </a:solidFill>
              </a:rPr>
              <a:t>Harold/Queens Systems Program </a:t>
            </a:r>
            <a:r>
              <a:rPr lang="en-US" sz="1400" dirty="0" smtClean="0">
                <a:solidFill>
                  <a:schemeClr val="tx1"/>
                </a:solidFill>
              </a:rPr>
              <a:t>Executive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</a:pPr>
            <a:r>
              <a:rPr lang="en-US" sz="1400" dirty="0" smtClean="0">
                <a:solidFill>
                  <a:schemeClr val="tx1"/>
                </a:solidFill>
              </a:rPr>
              <a:t>Realize </a:t>
            </a:r>
            <a:r>
              <a:rPr lang="en-US" sz="1400" dirty="0">
                <a:solidFill>
                  <a:schemeClr val="tx1"/>
                </a:solidFill>
              </a:rPr>
              <a:t>Executive Steering Committee 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>
                <a:solidFill>
                  <a:prstClr val="black"/>
                </a:solidFill>
              </a:rPr>
              <a:t>Issue final Supplemental Independent Review reports on remaining tasks by end of March 2014: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</a:pPr>
            <a:r>
              <a:rPr lang="en-US" sz="1400" dirty="0">
                <a:solidFill>
                  <a:prstClr val="black"/>
                </a:solidFill>
              </a:rPr>
              <a:t>Refinement of Project Schedule and Budget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>
                <a:solidFill>
                  <a:prstClr val="black"/>
                </a:solidFill>
              </a:rPr>
              <a:t>Complete project wide and contract specific risk assessments: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</a:pPr>
            <a:r>
              <a:rPr lang="en-US" sz="1400" dirty="0">
                <a:solidFill>
                  <a:prstClr val="black"/>
                </a:solidFill>
              </a:rPr>
              <a:t>Manhattan – Systems &amp; Harold Interlocking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</a:pPr>
            <a:endParaRPr lang="en-US" sz="1400" dirty="0">
              <a:solidFill>
                <a:schemeClr val="tx1"/>
              </a:solidFill>
            </a:endParaRP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693293"/>
            <a:ext cx="8991600" cy="51638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RECENT and Upcoming 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13"/>
          <p:cNvSpPr txBox="1">
            <a:spLocks/>
          </p:cNvSpPr>
          <p:nvPr/>
        </p:nvSpPr>
        <p:spPr>
          <a:xfrm>
            <a:off x="8534400" y="6356351"/>
            <a:ext cx="381000" cy="365125"/>
          </a:xfrm>
          <a:prstGeom prst="rect">
            <a:avLst/>
          </a:prstGeom>
        </p:spPr>
        <p:txBody>
          <a:bodyPr vert="horz" lIns="91427" tIns="45713" rIns="91427" bIns="45713" rtlCol="0" anchor="ctr"/>
          <a:lstStyle>
            <a:defPPr>
              <a:defRPr lang="en-U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B8ACB7BB-9DBA-4212-A03F-22DBE2DF8255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0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3752"/>
            <a:ext cx="9144000" cy="107721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Manhattan Caverns and Tunnels </a:t>
            </a:r>
          </a:p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Q:\4D-3D CADD (Data)\VC\Graphics\ESA - Manhattan\1-Manhattan Alignement Diagram-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09"/>
          <a:stretch/>
        </p:blipFill>
        <p:spPr bwMode="auto">
          <a:xfrm>
            <a:off x="-2000250" y="1929254"/>
            <a:ext cx="11715750" cy="235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16200000">
            <a:off x="710885" y="3233070"/>
            <a:ext cx="5813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43</a:t>
            </a:r>
            <a:r>
              <a:rPr lang="en-US" sz="1000" baseline="30000" dirty="0" smtClean="0"/>
              <a:t>rd</a:t>
            </a:r>
            <a:r>
              <a:rPr lang="en-US" sz="1000" dirty="0" smtClean="0"/>
              <a:t> St</a:t>
            </a:r>
            <a:endParaRPr lang="en-US" sz="1000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3061082" y="3173695"/>
            <a:ext cx="648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50</a:t>
            </a:r>
            <a:r>
              <a:rPr lang="en-US" sz="1000" baseline="30000" dirty="0" smtClean="0"/>
              <a:t>th</a:t>
            </a:r>
            <a:r>
              <a:rPr lang="en-US" sz="1000" dirty="0" smtClean="0"/>
              <a:t> St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5762778" y="3215714"/>
            <a:ext cx="59566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55</a:t>
            </a:r>
            <a:r>
              <a:rPr lang="en-US" sz="1000" baseline="30000" dirty="0" smtClean="0"/>
              <a:t>th</a:t>
            </a:r>
            <a:r>
              <a:rPr lang="en-US" sz="1000" dirty="0" smtClean="0"/>
              <a:t> St</a:t>
            </a:r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7376488" y="3868331"/>
            <a:ext cx="5904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59</a:t>
            </a:r>
            <a:r>
              <a:rPr lang="en-US" sz="1000" baseline="30000" dirty="0" smtClean="0"/>
              <a:t>th</a:t>
            </a:r>
            <a:r>
              <a:rPr lang="en-US" sz="1000" dirty="0" smtClean="0"/>
              <a:t> St</a:t>
            </a:r>
            <a:endParaRPr lang="en-US" sz="1000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089077" y="3152757"/>
            <a:ext cx="0" cy="411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480729" y="3151492"/>
            <a:ext cx="0" cy="411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6131778" y="3167302"/>
            <a:ext cx="0" cy="411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7767157" y="3805877"/>
            <a:ext cx="0" cy="411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 l="80296" t="38902" r="10036" b="47591"/>
          <a:stretch>
            <a:fillRect/>
          </a:stretch>
        </p:blipFill>
        <p:spPr bwMode="auto">
          <a:xfrm rot="899443">
            <a:off x="8070237" y="2151441"/>
            <a:ext cx="486522" cy="3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2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0091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2459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28600" y="103752"/>
            <a:ext cx="2330532" cy="107721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59</a:t>
            </a:r>
            <a:r>
              <a:rPr lang="en-US" sz="32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St Transition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" descr="Q:\4D-3D CADD (Data)\VC\Graphics\ESA - Manhattan\1-Manhattan Alignement Diagram-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09"/>
          <a:stretch/>
        </p:blipFill>
        <p:spPr bwMode="auto">
          <a:xfrm>
            <a:off x="2450221" y="284865"/>
            <a:ext cx="6628340" cy="13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/>
          <p:cNvSpPr/>
          <p:nvPr/>
        </p:nvSpPr>
        <p:spPr>
          <a:xfrm rot="12930596">
            <a:off x="7667697" y="997233"/>
            <a:ext cx="1046075" cy="2714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S:\CC\Media Projects\Presentations\2014\2014 Jan Committee\ESA Content\GCT-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9740">
            <a:off x="1756512" y="2921049"/>
            <a:ext cx="7552893" cy="107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9" y="3524909"/>
            <a:ext cx="5077929" cy="3333091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2559132" y="1791143"/>
            <a:ext cx="6187045" cy="3719007"/>
          </a:xfrm>
          <a:custGeom>
            <a:avLst/>
            <a:gdLst>
              <a:gd name="connsiteX0" fmla="*/ 6187045 w 6187045"/>
              <a:gd name="connsiteY0" fmla="*/ 3550722 h 3699164"/>
              <a:gd name="connsiteX1" fmla="*/ 6068291 w 6187045"/>
              <a:gd name="connsiteY1" fmla="*/ 3455719 h 3699164"/>
              <a:gd name="connsiteX2" fmla="*/ 5765471 w 6187045"/>
              <a:gd name="connsiteY2" fmla="*/ 3253839 h 3699164"/>
              <a:gd name="connsiteX3" fmla="*/ 5652655 w 6187045"/>
              <a:gd name="connsiteY3" fmla="*/ 3194462 h 3699164"/>
              <a:gd name="connsiteX4" fmla="*/ 5486400 w 6187045"/>
              <a:gd name="connsiteY4" fmla="*/ 3075709 h 3699164"/>
              <a:gd name="connsiteX5" fmla="*/ 5213268 w 6187045"/>
              <a:gd name="connsiteY5" fmla="*/ 2921330 h 3699164"/>
              <a:gd name="connsiteX6" fmla="*/ 5017325 w 6187045"/>
              <a:gd name="connsiteY6" fmla="*/ 2802577 h 3699164"/>
              <a:gd name="connsiteX7" fmla="*/ 4809507 w 6187045"/>
              <a:gd name="connsiteY7" fmla="*/ 2689761 h 3699164"/>
              <a:gd name="connsiteX8" fmla="*/ 4572000 w 6187045"/>
              <a:gd name="connsiteY8" fmla="*/ 2553195 h 3699164"/>
              <a:gd name="connsiteX9" fmla="*/ 4316681 w 6187045"/>
              <a:gd name="connsiteY9" fmla="*/ 2410691 h 3699164"/>
              <a:gd name="connsiteX10" fmla="*/ 3996047 w 6187045"/>
              <a:gd name="connsiteY10" fmla="*/ 2244436 h 3699164"/>
              <a:gd name="connsiteX11" fmla="*/ 3859481 w 6187045"/>
              <a:gd name="connsiteY11" fmla="*/ 2173184 h 3699164"/>
              <a:gd name="connsiteX12" fmla="*/ 3711039 w 6187045"/>
              <a:gd name="connsiteY12" fmla="*/ 2084119 h 3699164"/>
              <a:gd name="connsiteX13" fmla="*/ 3556660 w 6187045"/>
              <a:gd name="connsiteY13" fmla="*/ 1995055 h 3699164"/>
              <a:gd name="connsiteX14" fmla="*/ 3544785 w 6187045"/>
              <a:gd name="connsiteY14" fmla="*/ 1971304 h 3699164"/>
              <a:gd name="connsiteX15" fmla="*/ 3277590 w 6187045"/>
              <a:gd name="connsiteY15" fmla="*/ 1822862 h 3699164"/>
              <a:gd name="connsiteX16" fmla="*/ 2998520 w 6187045"/>
              <a:gd name="connsiteY16" fmla="*/ 1656608 h 3699164"/>
              <a:gd name="connsiteX17" fmla="*/ 2832265 w 6187045"/>
              <a:gd name="connsiteY17" fmla="*/ 1549730 h 3699164"/>
              <a:gd name="connsiteX18" fmla="*/ 2636323 w 6187045"/>
              <a:gd name="connsiteY18" fmla="*/ 1425039 h 3699164"/>
              <a:gd name="connsiteX19" fmla="*/ 2434442 w 6187045"/>
              <a:gd name="connsiteY19" fmla="*/ 1312223 h 3699164"/>
              <a:gd name="connsiteX20" fmla="*/ 2244437 w 6187045"/>
              <a:gd name="connsiteY20" fmla="*/ 1217221 h 3699164"/>
              <a:gd name="connsiteX21" fmla="*/ 2024743 w 6187045"/>
              <a:gd name="connsiteY21" fmla="*/ 1086592 h 3699164"/>
              <a:gd name="connsiteX22" fmla="*/ 1846613 w 6187045"/>
              <a:gd name="connsiteY22" fmla="*/ 985652 h 3699164"/>
              <a:gd name="connsiteX23" fmla="*/ 1704110 w 6187045"/>
              <a:gd name="connsiteY23" fmla="*/ 902525 h 3699164"/>
              <a:gd name="connsiteX24" fmla="*/ 1620982 w 6187045"/>
              <a:gd name="connsiteY24" fmla="*/ 849086 h 3699164"/>
              <a:gd name="connsiteX25" fmla="*/ 1496291 w 6187045"/>
              <a:gd name="connsiteY25" fmla="*/ 789709 h 3699164"/>
              <a:gd name="connsiteX26" fmla="*/ 1128156 w 6187045"/>
              <a:gd name="connsiteY26" fmla="*/ 570016 h 3699164"/>
              <a:gd name="connsiteX27" fmla="*/ 1027216 w 6187045"/>
              <a:gd name="connsiteY27" fmla="*/ 516577 h 3699164"/>
              <a:gd name="connsiteX28" fmla="*/ 837211 w 6187045"/>
              <a:gd name="connsiteY28" fmla="*/ 409699 h 3699164"/>
              <a:gd name="connsiteX29" fmla="*/ 593767 w 6187045"/>
              <a:gd name="connsiteY29" fmla="*/ 267195 h 3699164"/>
              <a:gd name="connsiteX30" fmla="*/ 403762 w 6187045"/>
              <a:gd name="connsiteY30" fmla="*/ 160317 h 3699164"/>
              <a:gd name="connsiteX31" fmla="*/ 195943 w 6187045"/>
              <a:gd name="connsiteY31" fmla="*/ 65314 h 3699164"/>
              <a:gd name="connsiteX32" fmla="*/ 112816 w 6187045"/>
              <a:gd name="connsiteY32" fmla="*/ 17813 h 3699164"/>
              <a:gd name="connsiteX33" fmla="*/ 71252 w 6187045"/>
              <a:gd name="connsiteY33" fmla="*/ 0 h 3699164"/>
              <a:gd name="connsiteX34" fmla="*/ 17813 w 6187045"/>
              <a:gd name="connsiteY34" fmla="*/ 41564 h 3699164"/>
              <a:gd name="connsiteX35" fmla="*/ 0 w 6187045"/>
              <a:gd name="connsiteY35" fmla="*/ 83127 h 3699164"/>
              <a:gd name="connsiteX36" fmla="*/ 5938 w 6187045"/>
              <a:gd name="connsiteY36" fmla="*/ 136566 h 3699164"/>
              <a:gd name="connsiteX37" fmla="*/ 136567 w 6187045"/>
              <a:gd name="connsiteY37" fmla="*/ 219694 h 3699164"/>
              <a:gd name="connsiteX38" fmla="*/ 71252 w 6187045"/>
              <a:gd name="connsiteY38" fmla="*/ 219694 h 3699164"/>
              <a:gd name="connsiteX39" fmla="*/ 47502 w 6187045"/>
              <a:gd name="connsiteY39" fmla="*/ 255319 h 3699164"/>
              <a:gd name="connsiteX40" fmla="*/ 17813 w 6187045"/>
              <a:gd name="connsiteY40" fmla="*/ 273132 h 3699164"/>
              <a:gd name="connsiteX41" fmla="*/ 5938 w 6187045"/>
              <a:gd name="connsiteY41" fmla="*/ 326571 h 3699164"/>
              <a:gd name="connsiteX42" fmla="*/ 47502 w 6187045"/>
              <a:gd name="connsiteY42" fmla="*/ 368135 h 3699164"/>
              <a:gd name="connsiteX43" fmla="*/ 71252 w 6187045"/>
              <a:gd name="connsiteY43" fmla="*/ 374073 h 3699164"/>
              <a:gd name="connsiteX44" fmla="*/ 243445 w 6187045"/>
              <a:gd name="connsiteY44" fmla="*/ 457200 h 3699164"/>
              <a:gd name="connsiteX45" fmla="*/ 415637 w 6187045"/>
              <a:gd name="connsiteY45" fmla="*/ 540327 h 3699164"/>
              <a:gd name="connsiteX46" fmla="*/ 641268 w 6187045"/>
              <a:gd name="connsiteY46" fmla="*/ 665018 h 3699164"/>
              <a:gd name="connsiteX47" fmla="*/ 825336 w 6187045"/>
              <a:gd name="connsiteY47" fmla="*/ 754083 h 3699164"/>
              <a:gd name="connsiteX48" fmla="*/ 955964 w 6187045"/>
              <a:gd name="connsiteY48" fmla="*/ 825335 h 3699164"/>
              <a:gd name="connsiteX49" fmla="*/ 961902 w 6187045"/>
              <a:gd name="connsiteY49" fmla="*/ 855023 h 3699164"/>
              <a:gd name="connsiteX50" fmla="*/ 1353787 w 6187045"/>
              <a:gd name="connsiteY50" fmla="*/ 1062842 h 3699164"/>
              <a:gd name="connsiteX51" fmla="*/ 1692234 w 6187045"/>
              <a:gd name="connsiteY51" fmla="*/ 1240971 h 3699164"/>
              <a:gd name="connsiteX52" fmla="*/ 2155372 w 6187045"/>
              <a:gd name="connsiteY52" fmla="*/ 1484416 h 3699164"/>
              <a:gd name="connsiteX53" fmla="*/ 2517569 w 6187045"/>
              <a:gd name="connsiteY53" fmla="*/ 1674421 h 3699164"/>
              <a:gd name="connsiteX54" fmla="*/ 2903517 w 6187045"/>
              <a:gd name="connsiteY54" fmla="*/ 1876301 h 3699164"/>
              <a:gd name="connsiteX55" fmla="*/ 3283528 w 6187045"/>
              <a:gd name="connsiteY55" fmla="*/ 2072244 h 3699164"/>
              <a:gd name="connsiteX56" fmla="*/ 3455720 w 6187045"/>
              <a:gd name="connsiteY56" fmla="*/ 2167247 h 3699164"/>
              <a:gd name="connsiteX57" fmla="*/ 3509159 w 6187045"/>
              <a:gd name="connsiteY57" fmla="*/ 2137558 h 3699164"/>
              <a:gd name="connsiteX58" fmla="*/ 3693226 w 6187045"/>
              <a:gd name="connsiteY58" fmla="*/ 2244436 h 3699164"/>
              <a:gd name="connsiteX59" fmla="*/ 4007923 w 6187045"/>
              <a:gd name="connsiteY59" fmla="*/ 2428504 h 3699164"/>
              <a:gd name="connsiteX60" fmla="*/ 4376058 w 6187045"/>
              <a:gd name="connsiteY60" fmla="*/ 2624447 h 3699164"/>
              <a:gd name="connsiteX61" fmla="*/ 4655128 w 6187045"/>
              <a:gd name="connsiteY61" fmla="*/ 2772888 h 3699164"/>
              <a:gd name="connsiteX62" fmla="*/ 4886697 w 6187045"/>
              <a:gd name="connsiteY62" fmla="*/ 2909455 h 3699164"/>
              <a:gd name="connsiteX63" fmla="*/ 5029200 w 6187045"/>
              <a:gd name="connsiteY63" fmla="*/ 3010395 h 3699164"/>
              <a:gd name="connsiteX64" fmla="*/ 5237019 w 6187045"/>
              <a:gd name="connsiteY64" fmla="*/ 3135086 h 3699164"/>
              <a:gd name="connsiteX65" fmla="*/ 5480463 w 6187045"/>
              <a:gd name="connsiteY65" fmla="*/ 3271652 h 3699164"/>
              <a:gd name="connsiteX66" fmla="*/ 5723907 w 6187045"/>
              <a:gd name="connsiteY66" fmla="*/ 3426031 h 3699164"/>
              <a:gd name="connsiteX67" fmla="*/ 5913912 w 6187045"/>
              <a:gd name="connsiteY67" fmla="*/ 3556660 h 3699164"/>
              <a:gd name="connsiteX68" fmla="*/ 6056416 w 6187045"/>
              <a:gd name="connsiteY68" fmla="*/ 3633849 h 3699164"/>
              <a:gd name="connsiteX69" fmla="*/ 6103917 w 6187045"/>
              <a:gd name="connsiteY69" fmla="*/ 3699164 h 3699164"/>
              <a:gd name="connsiteX70" fmla="*/ 6139543 w 6187045"/>
              <a:gd name="connsiteY70" fmla="*/ 3675413 h 3699164"/>
              <a:gd name="connsiteX71" fmla="*/ 6169232 w 6187045"/>
              <a:gd name="connsiteY71" fmla="*/ 3651662 h 3699164"/>
              <a:gd name="connsiteX72" fmla="*/ 6175169 w 6187045"/>
              <a:gd name="connsiteY72" fmla="*/ 3616036 h 3699164"/>
              <a:gd name="connsiteX73" fmla="*/ 6187045 w 6187045"/>
              <a:gd name="connsiteY73" fmla="*/ 3550722 h 3699164"/>
              <a:gd name="connsiteX0" fmla="*/ 6187045 w 6187045"/>
              <a:gd name="connsiteY0" fmla="*/ 3550722 h 3699164"/>
              <a:gd name="connsiteX1" fmla="*/ 6068291 w 6187045"/>
              <a:gd name="connsiteY1" fmla="*/ 3455719 h 3699164"/>
              <a:gd name="connsiteX2" fmla="*/ 5765471 w 6187045"/>
              <a:gd name="connsiteY2" fmla="*/ 3253839 h 3699164"/>
              <a:gd name="connsiteX3" fmla="*/ 5652655 w 6187045"/>
              <a:gd name="connsiteY3" fmla="*/ 3194462 h 3699164"/>
              <a:gd name="connsiteX4" fmla="*/ 5486400 w 6187045"/>
              <a:gd name="connsiteY4" fmla="*/ 3075709 h 3699164"/>
              <a:gd name="connsiteX5" fmla="*/ 5213268 w 6187045"/>
              <a:gd name="connsiteY5" fmla="*/ 2921330 h 3699164"/>
              <a:gd name="connsiteX6" fmla="*/ 5017325 w 6187045"/>
              <a:gd name="connsiteY6" fmla="*/ 2802577 h 3699164"/>
              <a:gd name="connsiteX7" fmla="*/ 4809507 w 6187045"/>
              <a:gd name="connsiteY7" fmla="*/ 2689761 h 3699164"/>
              <a:gd name="connsiteX8" fmla="*/ 4572000 w 6187045"/>
              <a:gd name="connsiteY8" fmla="*/ 2553195 h 3699164"/>
              <a:gd name="connsiteX9" fmla="*/ 4316681 w 6187045"/>
              <a:gd name="connsiteY9" fmla="*/ 2410691 h 3699164"/>
              <a:gd name="connsiteX10" fmla="*/ 3996047 w 6187045"/>
              <a:gd name="connsiteY10" fmla="*/ 2244436 h 3699164"/>
              <a:gd name="connsiteX11" fmla="*/ 3859481 w 6187045"/>
              <a:gd name="connsiteY11" fmla="*/ 2173184 h 3699164"/>
              <a:gd name="connsiteX12" fmla="*/ 3711039 w 6187045"/>
              <a:gd name="connsiteY12" fmla="*/ 2084119 h 3699164"/>
              <a:gd name="connsiteX13" fmla="*/ 3556660 w 6187045"/>
              <a:gd name="connsiteY13" fmla="*/ 1995055 h 3699164"/>
              <a:gd name="connsiteX14" fmla="*/ 3544785 w 6187045"/>
              <a:gd name="connsiteY14" fmla="*/ 1971304 h 3699164"/>
              <a:gd name="connsiteX15" fmla="*/ 3277590 w 6187045"/>
              <a:gd name="connsiteY15" fmla="*/ 1822862 h 3699164"/>
              <a:gd name="connsiteX16" fmla="*/ 2998520 w 6187045"/>
              <a:gd name="connsiteY16" fmla="*/ 1656608 h 3699164"/>
              <a:gd name="connsiteX17" fmla="*/ 2832265 w 6187045"/>
              <a:gd name="connsiteY17" fmla="*/ 1549730 h 3699164"/>
              <a:gd name="connsiteX18" fmla="*/ 2636323 w 6187045"/>
              <a:gd name="connsiteY18" fmla="*/ 1425039 h 3699164"/>
              <a:gd name="connsiteX19" fmla="*/ 2434442 w 6187045"/>
              <a:gd name="connsiteY19" fmla="*/ 1312223 h 3699164"/>
              <a:gd name="connsiteX20" fmla="*/ 2244437 w 6187045"/>
              <a:gd name="connsiteY20" fmla="*/ 1217221 h 3699164"/>
              <a:gd name="connsiteX21" fmla="*/ 2024743 w 6187045"/>
              <a:gd name="connsiteY21" fmla="*/ 1086592 h 3699164"/>
              <a:gd name="connsiteX22" fmla="*/ 1846613 w 6187045"/>
              <a:gd name="connsiteY22" fmla="*/ 985652 h 3699164"/>
              <a:gd name="connsiteX23" fmla="*/ 1704110 w 6187045"/>
              <a:gd name="connsiteY23" fmla="*/ 902525 h 3699164"/>
              <a:gd name="connsiteX24" fmla="*/ 1620982 w 6187045"/>
              <a:gd name="connsiteY24" fmla="*/ 849086 h 3699164"/>
              <a:gd name="connsiteX25" fmla="*/ 1496291 w 6187045"/>
              <a:gd name="connsiteY25" fmla="*/ 789709 h 3699164"/>
              <a:gd name="connsiteX26" fmla="*/ 1128156 w 6187045"/>
              <a:gd name="connsiteY26" fmla="*/ 570016 h 3699164"/>
              <a:gd name="connsiteX27" fmla="*/ 1027216 w 6187045"/>
              <a:gd name="connsiteY27" fmla="*/ 516577 h 3699164"/>
              <a:gd name="connsiteX28" fmla="*/ 837211 w 6187045"/>
              <a:gd name="connsiteY28" fmla="*/ 409699 h 3699164"/>
              <a:gd name="connsiteX29" fmla="*/ 593767 w 6187045"/>
              <a:gd name="connsiteY29" fmla="*/ 267195 h 3699164"/>
              <a:gd name="connsiteX30" fmla="*/ 403762 w 6187045"/>
              <a:gd name="connsiteY30" fmla="*/ 160317 h 3699164"/>
              <a:gd name="connsiteX31" fmla="*/ 190006 w 6187045"/>
              <a:gd name="connsiteY31" fmla="*/ 47501 h 3699164"/>
              <a:gd name="connsiteX32" fmla="*/ 112816 w 6187045"/>
              <a:gd name="connsiteY32" fmla="*/ 17813 h 3699164"/>
              <a:gd name="connsiteX33" fmla="*/ 71252 w 6187045"/>
              <a:gd name="connsiteY33" fmla="*/ 0 h 3699164"/>
              <a:gd name="connsiteX34" fmla="*/ 17813 w 6187045"/>
              <a:gd name="connsiteY34" fmla="*/ 41564 h 3699164"/>
              <a:gd name="connsiteX35" fmla="*/ 0 w 6187045"/>
              <a:gd name="connsiteY35" fmla="*/ 83127 h 3699164"/>
              <a:gd name="connsiteX36" fmla="*/ 5938 w 6187045"/>
              <a:gd name="connsiteY36" fmla="*/ 136566 h 3699164"/>
              <a:gd name="connsiteX37" fmla="*/ 136567 w 6187045"/>
              <a:gd name="connsiteY37" fmla="*/ 219694 h 3699164"/>
              <a:gd name="connsiteX38" fmla="*/ 71252 w 6187045"/>
              <a:gd name="connsiteY38" fmla="*/ 219694 h 3699164"/>
              <a:gd name="connsiteX39" fmla="*/ 47502 w 6187045"/>
              <a:gd name="connsiteY39" fmla="*/ 255319 h 3699164"/>
              <a:gd name="connsiteX40" fmla="*/ 17813 w 6187045"/>
              <a:gd name="connsiteY40" fmla="*/ 273132 h 3699164"/>
              <a:gd name="connsiteX41" fmla="*/ 5938 w 6187045"/>
              <a:gd name="connsiteY41" fmla="*/ 326571 h 3699164"/>
              <a:gd name="connsiteX42" fmla="*/ 47502 w 6187045"/>
              <a:gd name="connsiteY42" fmla="*/ 368135 h 3699164"/>
              <a:gd name="connsiteX43" fmla="*/ 71252 w 6187045"/>
              <a:gd name="connsiteY43" fmla="*/ 374073 h 3699164"/>
              <a:gd name="connsiteX44" fmla="*/ 243445 w 6187045"/>
              <a:gd name="connsiteY44" fmla="*/ 457200 h 3699164"/>
              <a:gd name="connsiteX45" fmla="*/ 415637 w 6187045"/>
              <a:gd name="connsiteY45" fmla="*/ 540327 h 3699164"/>
              <a:gd name="connsiteX46" fmla="*/ 641268 w 6187045"/>
              <a:gd name="connsiteY46" fmla="*/ 665018 h 3699164"/>
              <a:gd name="connsiteX47" fmla="*/ 825336 w 6187045"/>
              <a:gd name="connsiteY47" fmla="*/ 754083 h 3699164"/>
              <a:gd name="connsiteX48" fmla="*/ 955964 w 6187045"/>
              <a:gd name="connsiteY48" fmla="*/ 825335 h 3699164"/>
              <a:gd name="connsiteX49" fmla="*/ 961902 w 6187045"/>
              <a:gd name="connsiteY49" fmla="*/ 855023 h 3699164"/>
              <a:gd name="connsiteX50" fmla="*/ 1353787 w 6187045"/>
              <a:gd name="connsiteY50" fmla="*/ 1062842 h 3699164"/>
              <a:gd name="connsiteX51" fmla="*/ 1692234 w 6187045"/>
              <a:gd name="connsiteY51" fmla="*/ 1240971 h 3699164"/>
              <a:gd name="connsiteX52" fmla="*/ 2155372 w 6187045"/>
              <a:gd name="connsiteY52" fmla="*/ 1484416 h 3699164"/>
              <a:gd name="connsiteX53" fmla="*/ 2517569 w 6187045"/>
              <a:gd name="connsiteY53" fmla="*/ 1674421 h 3699164"/>
              <a:gd name="connsiteX54" fmla="*/ 2903517 w 6187045"/>
              <a:gd name="connsiteY54" fmla="*/ 1876301 h 3699164"/>
              <a:gd name="connsiteX55" fmla="*/ 3283528 w 6187045"/>
              <a:gd name="connsiteY55" fmla="*/ 2072244 h 3699164"/>
              <a:gd name="connsiteX56" fmla="*/ 3455720 w 6187045"/>
              <a:gd name="connsiteY56" fmla="*/ 2167247 h 3699164"/>
              <a:gd name="connsiteX57" fmla="*/ 3509159 w 6187045"/>
              <a:gd name="connsiteY57" fmla="*/ 2137558 h 3699164"/>
              <a:gd name="connsiteX58" fmla="*/ 3693226 w 6187045"/>
              <a:gd name="connsiteY58" fmla="*/ 2244436 h 3699164"/>
              <a:gd name="connsiteX59" fmla="*/ 4007923 w 6187045"/>
              <a:gd name="connsiteY59" fmla="*/ 2428504 h 3699164"/>
              <a:gd name="connsiteX60" fmla="*/ 4376058 w 6187045"/>
              <a:gd name="connsiteY60" fmla="*/ 2624447 h 3699164"/>
              <a:gd name="connsiteX61" fmla="*/ 4655128 w 6187045"/>
              <a:gd name="connsiteY61" fmla="*/ 2772888 h 3699164"/>
              <a:gd name="connsiteX62" fmla="*/ 4886697 w 6187045"/>
              <a:gd name="connsiteY62" fmla="*/ 2909455 h 3699164"/>
              <a:gd name="connsiteX63" fmla="*/ 5029200 w 6187045"/>
              <a:gd name="connsiteY63" fmla="*/ 3010395 h 3699164"/>
              <a:gd name="connsiteX64" fmla="*/ 5237019 w 6187045"/>
              <a:gd name="connsiteY64" fmla="*/ 3135086 h 3699164"/>
              <a:gd name="connsiteX65" fmla="*/ 5480463 w 6187045"/>
              <a:gd name="connsiteY65" fmla="*/ 3271652 h 3699164"/>
              <a:gd name="connsiteX66" fmla="*/ 5723907 w 6187045"/>
              <a:gd name="connsiteY66" fmla="*/ 3426031 h 3699164"/>
              <a:gd name="connsiteX67" fmla="*/ 5913912 w 6187045"/>
              <a:gd name="connsiteY67" fmla="*/ 3556660 h 3699164"/>
              <a:gd name="connsiteX68" fmla="*/ 6056416 w 6187045"/>
              <a:gd name="connsiteY68" fmla="*/ 3633849 h 3699164"/>
              <a:gd name="connsiteX69" fmla="*/ 6103917 w 6187045"/>
              <a:gd name="connsiteY69" fmla="*/ 3699164 h 3699164"/>
              <a:gd name="connsiteX70" fmla="*/ 6139543 w 6187045"/>
              <a:gd name="connsiteY70" fmla="*/ 3675413 h 3699164"/>
              <a:gd name="connsiteX71" fmla="*/ 6169232 w 6187045"/>
              <a:gd name="connsiteY71" fmla="*/ 3651662 h 3699164"/>
              <a:gd name="connsiteX72" fmla="*/ 6175169 w 6187045"/>
              <a:gd name="connsiteY72" fmla="*/ 3616036 h 3699164"/>
              <a:gd name="connsiteX73" fmla="*/ 6187045 w 6187045"/>
              <a:gd name="connsiteY73" fmla="*/ 3550722 h 3699164"/>
              <a:gd name="connsiteX0" fmla="*/ 6187045 w 6187045"/>
              <a:gd name="connsiteY0" fmla="*/ 3550722 h 3699164"/>
              <a:gd name="connsiteX1" fmla="*/ 6068291 w 6187045"/>
              <a:gd name="connsiteY1" fmla="*/ 3455719 h 3699164"/>
              <a:gd name="connsiteX2" fmla="*/ 5765471 w 6187045"/>
              <a:gd name="connsiteY2" fmla="*/ 3253839 h 3699164"/>
              <a:gd name="connsiteX3" fmla="*/ 5652655 w 6187045"/>
              <a:gd name="connsiteY3" fmla="*/ 3194462 h 3699164"/>
              <a:gd name="connsiteX4" fmla="*/ 5486400 w 6187045"/>
              <a:gd name="connsiteY4" fmla="*/ 3075709 h 3699164"/>
              <a:gd name="connsiteX5" fmla="*/ 5213268 w 6187045"/>
              <a:gd name="connsiteY5" fmla="*/ 2921330 h 3699164"/>
              <a:gd name="connsiteX6" fmla="*/ 5017325 w 6187045"/>
              <a:gd name="connsiteY6" fmla="*/ 2802577 h 3699164"/>
              <a:gd name="connsiteX7" fmla="*/ 4809507 w 6187045"/>
              <a:gd name="connsiteY7" fmla="*/ 2689761 h 3699164"/>
              <a:gd name="connsiteX8" fmla="*/ 4572000 w 6187045"/>
              <a:gd name="connsiteY8" fmla="*/ 2553195 h 3699164"/>
              <a:gd name="connsiteX9" fmla="*/ 4316681 w 6187045"/>
              <a:gd name="connsiteY9" fmla="*/ 2410691 h 3699164"/>
              <a:gd name="connsiteX10" fmla="*/ 3996047 w 6187045"/>
              <a:gd name="connsiteY10" fmla="*/ 2244436 h 3699164"/>
              <a:gd name="connsiteX11" fmla="*/ 3859481 w 6187045"/>
              <a:gd name="connsiteY11" fmla="*/ 2173184 h 3699164"/>
              <a:gd name="connsiteX12" fmla="*/ 3711039 w 6187045"/>
              <a:gd name="connsiteY12" fmla="*/ 2084119 h 3699164"/>
              <a:gd name="connsiteX13" fmla="*/ 3556660 w 6187045"/>
              <a:gd name="connsiteY13" fmla="*/ 1995055 h 3699164"/>
              <a:gd name="connsiteX14" fmla="*/ 3544785 w 6187045"/>
              <a:gd name="connsiteY14" fmla="*/ 1971304 h 3699164"/>
              <a:gd name="connsiteX15" fmla="*/ 3277590 w 6187045"/>
              <a:gd name="connsiteY15" fmla="*/ 1822862 h 3699164"/>
              <a:gd name="connsiteX16" fmla="*/ 2998520 w 6187045"/>
              <a:gd name="connsiteY16" fmla="*/ 1656608 h 3699164"/>
              <a:gd name="connsiteX17" fmla="*/ 2832265 w 6187045"/>
              <a:gd name="connsiteY17" fmla="*/ 1549730 h 3699164"/>
              <a:gd name="connsiteX18" fmla="*/ 2636323 w 6187045"/>
              <a:gd name="connsiteY18" fmla="*/ 1425039 h 3699164"/>
              <a:gd name="connsiteX19" fmla="*/ 2434442 w 6187045"/>
              <a:gd name="connsiteY19" fmla="*/ 1312223 h 3699164"/>
              <a:gd name="connsiteX20" fmla="*/ 2244437 w 6187045"/>
              <a:gd name="connsiteY20" fmla="*/ 1217221 h 3699164"/>
              <a:gd name="connsiteX21" fmla="*/ 2024743 w 6187045"/>
              <a:gd name="connsiteY21" fmla="*/ 1086592 h 3699164"/>
              <a:gd name="connsiteX22" fmla="*/ 1846613 w 6187045"/>
              <a:gd name="connsiteY22" fmla="*/ 985652 h 3699164"/>
              <a:gd name="connsiteX23" fmla="*/ 1704110 w 6187045"/>
              <a:gd name="connsiteY23" fmla="*/ 902525 h 3699164"/>
              <a:gd name="connsiteX24" fmla="*/ 1620982 w 6187045"/>
              <a:gd name="connsiteY24" fmla="*/ 849086 h 3699164"/>
              <a:gd name="connsiteX25" fmla="*/ 1496291 w 6187045"/>
              <a:gd name="connsiteY25" fmla="*/ 789709 h 3699164"/>
              <a:gd name="connsiteX26" fmla="*/ 1128156 w 6187045"/>
              <a:gd name="connsiteY26" fmla="*/ 570016 h 3699164"/>
              <a:gd name="connsiteX27" fmla="*/ 1027216 w 6187045"/>
              <a:gd name="connsiteY27" fmla="*/ 516577 h 3699164"/>
              <a:gd name="connsiteX28" fmla="*/ 837211 w 6187045"/>
              <a:gd name="connsiteY28" fmla="*/ 409699 h 3699164"/>
              <a:gd name="connsiteX29" fmla="*/ 593767 w 6187045"/>
              <a:gd name="connsiteY29" fmla="*/ 267195 h 3699164"/>
              <a:gd name="connsiteX30" fmla="*/ 403762 w 6187045"/>
              <a:gd name="connsiteY30" fmla="*/ 160317 h 3699164"/>
              <a:gd name="connsiteX31" fmla="*/ 190006 w 6187045"/>
              <a:gd name="connsiteY31" fmla="*/ 47501 h 3699164"/>
              <a:gd name="connsiteX32" fmla="*/ 130629 w 6187045"/>
              <a:gd name="connsiteY32" fmla="*/ 11875 h 3699164"/>
              <a:gd name="connsiteX33" fmla="*/ 71252 w 6187045"/>
              <a:gd name="connsiteY33" fmla="*/ 0 h 3699164"/>
              <a:gd name="connsiteX34" fmla="*/ 17813 w 6187045"/>
              <a:gd name="connsiteY34" fmla="*/ 41564 h 3699164"/>
              <a:gd name="connsiteX35" fmla="*/ 0 w 6187045"/>
              <a:gd name="connsiteY35" fmla="*/ 83127 h 3699164"/>
              <a:gd name="connsiteX36" fmla="*/ 5938 w 6187045"/>
              <a:gd name="connsiteY36" fmla="*/ 136566 h 3699164"/>
              <a:gd name="connsiteX37" fmla="*/ 136567 w 6187045"/>
              <a:gd name="connsiteY37" fmla="*/ 219694 h 3699164"/>
              <a:gd name="connsiteX38" fmla="*/ 71252 w 6187045"/>
              <a:gd name="connsiteY38" fmla="*/ 219694 h 3699164"/>
              <a:gd name="connsiteX39" fmla="*/ 47502 w 6187045"/>
              <a:gd name="connsiteY39" fmla="*/ 255319 h 3699164"/>
              <a:gd name="connsiteX40" fmla="*/ 17813 w 6187045"/>
              <a:gd name="connsiteY40" fmla="*/ 273132 h 3699164"/>
              <a:gd name="connsiteX41" fmla="*/ 5938 w 6187045"/>
              <a:gd name="connsiteY41" fmla="*/ 326571 h 3699164"/>
              <a:gd name="connsiteX42" fmla="*/ 47502 w 6187045"/>
              <a:gd name="connsiteY42" fmla="*/ 368135 h 3699164"/>
              <a:gd name="connsiteX43" fmla="*/ 71252 w 6187045"/>
              <a:gd name="connsiteY43" fmla="*/ 374073 h 3699164"/>
              <a:gd name="connsiteX44" fmla="*/ 243445 w 6187045"/>
              <a:gd name="connsiteY44" fmla="*/ 457200 h 3699164"/>
              <a:gd name="connsiteX45" fmla="*/ 415637 w 6187045"/>
              <a:gd name="connsiteY45" fmla="*/ 540327 h 3699164"/>
              <a:gd name="connsiteX46" fmla="*/ 641268 w 6187045"/>
              <a:gd name="connsiteY46" fmla="*/ 665018 h 3699164"/>
              <a:gd name="connsiteX47" fmla="*/ 825336 w 6187045"/>
              <a:gd name="connsiteY47" fmla="*/ 754083 h 3699164"/>
              <a:gd name="connsiteX48" fmla="*/ 955964 w 6187045"/>
              <a:gd name="connsiteY48" fmla="*/ 825335 h 3699164"/>
              <a:gd name="connsiteX49" fmla="*/ 961902 w 6187045"/>
              <a:gd name="connsiteY49" fmla="*/ 855023 h 3699164"/>
              <a:gd name="connsiteX50" fmla="*/ 1353787 w 6187045"/>
              <a:gd name="connsiteY50" fmla="*/ 1062842 h 3699164"/>
              <a:gd name="connsiteX51" fmla="*/ 1692234 w 6187045"/>
              <a:gd name="connsiteY51" fmla="*/ 1240971 h 3699164"/>
              <a:gd name="connsiteX52" fmla="*/ 2155372 w 6187045"/>
              <a:gd name="connsiteY52" fmla="*/ 1484416 h 3699164"/>
              <a:gd name="connsiteX53" fmla="*/ 2517569 w 6187045"/>
              <a:gd name="connsiteY53" fmla="*/ 1674421 h 3699164"/>
              <a:gd name="connsiteX54" fmla="*/ 2903517 w 6187045"/>
              <a:gd name="connsiteY54" fmla="*/ 1876301 h 3699164"/>
              <a:gd name="connsiteX55" fmla="*/ 3283528 w 6187045"/>
              <a:gd name="connsiteY55" fmla="*/ 2072244 h 3699164"/>
              <a:gd name="connsiteX56" fmla="*/ 3455720 w 6187045"/>
              <a:gd name="connsiteY56" fmla="*/ 2167247 h 3699164"/>
              <a:gd name="connsiteX57" fmla="*/ 3509159 w 6187045"/>
              <a:gd name="connsiteY57" fmla="*/ 2137558 h 3699164"/>
              <a:gd name="connsiteX58" fmla="*/ 3693226 w 6187045"/>
              <a:gd name="connsiteY58" fmla="*/ 2244436 h 3699164"/>
              <a:gd name="connsiteX59" fmla="*/ 4007923 w 6187045"/>
              <a:gd name="connsiteY59" fmla="*/ 2428504 h 3699164"/>
              <a:gd name="connsiteX60" fmla="*/ 4376058 w 6187045"/>
              <a:gd name="connsiteY60" fmla="*/ 2624447 h 3699164"/>
              <a:gd name="connsiteX61" fmla="*/ 4655128 w 6187045"/>
              <a:gd name="connsiteY61" fmla="*/ 2772888 h 3699164"/>
              <a:gd name="connsiteX62" fmla="*/ 4886697 w 6187045"/>
              <a:gd name="connsiteY62" fmla="*/ 2909455 h 3699164"/>
              <a:gd name="connsiteX63" fmla="*/ 5029200 w 6187045"/>
              <a:gd name="connsiteY63" fmla="*/ 3010395 h 3699164"/>
              <a:gd name="connsiteX64" fmla="*/ 5237019 w 6187045"/>
              <a:gd name="connsiteY64" fmla="*/ 3135086 h 3699164"/>
              <a:gd name="connsiteX65" fmla="*/ 5480463 w 6187045"/>
              <a:gd name="connsiteY65" fmla="*/ 3271652 h 3699164"/>
              <a:gd name="connsiteX66" fmla="*/ 5723907 w 6187045"/>
              <a:gd name="connsiteY66" fmla="*/ 3426031 h 3699164"/>
              <a:gd name="connsiteX67" fmla="*/ 5913912 w 6187045"/>
              <a:gd name="connsiteY67" fmla="*/ 3556660 h 3699164"/>
              <a:gd name="connsiteX68" fmla="*/ 6056416 w 6187045"/>
              <a:gd name="connsiteY68" fmla="*/ 3633849 h 3699164"/>
              <a:gd name="connsiteX69" fmla="*/ 6103917 w 6187045"/>
              <a:gd name="connsiteY69" fmla="*/ 3699164 h 3699164"/>
              <a:gd name="connsiteX70" fmla="*/ 6139543 w 6187045"/>
              <a:gd name="connsiteY70" fmla="*/ 3675413 h 3699164"/>
              <a:gd name="connsiteX71" fmla="*/ 6169232 w 6187045"/>
              <a:gd name="connsiteY71" fmla="*/ 3651662 h 3699164"/>
              <a:gd name="connsiteX72" fmla="*/ 6175169 w 6187045"/>
              <a:gd name="connsiteY72" fmla="*/ 3616036 h 3699164"/>
              <a:gd name="connsiteX73" fmla="*/ 6187045 w 6187045"/>
              <a:gd name="connsiteY73" fmla="*/ 3550722 h 3699164"/>
              <a:gd name="connsiteX0" fmla="*/ 6187045 w 6187045"/>
              <a:gd name="connsiteY0" fmla="*/ 3550722 h 3699164"/>
              <a:gd name="connsiteX1" fmla="*/ 6068291 w 6187045"/>
              <a:gd name="connsiteY1" fmla="*/ 3455719 h 3699164"/>
              <a:gd name="connsiteX2" fmla="*/ 5765471 w 6187045"/>
              <a:gd name="connsiteY2" fmla="*/ 3253839 h 3699164"/>
              <a:gd name="connsiteX3" fmla="*/ 5652655 w 6187045"/>
              <a:gd name="connsiteY3" fmla="*/ 3194462 h 3699164"/>
              <a:gd name="connsiteX4" fmla="*/ 5486400 w 6187045"/>
              <a:gd name="connsiteY4" fmla="*/ 3075709 h 3699164"/>
              <a:gd name="connsiteX5" fmla="*/ 5213268 w 6187045"/>
              <a:gd name="connsiteY5" fmla="*/ 2921330 h 3699164"/>
              <a:gd name="connsiteX6" fmla="*/ 5017325 w 6187045"/>
              <a:gd name="connsiteY6" fmla="*/ 2802577 h 3699164"/>
              <a:gd name="connsiteX7" fmla="*/ 4809507 w 6187045"/>
              <a:gd name="connsiteY7" fmla="*/ 2689761 h 3699164"/>
              <a:gd name="connsiteX8" fmla="*/ 4572000 w 6187045"/>
              <a:gd name="connsiteY8" fmla="*/ 2553195 h 3699164"/>
              <a:gd name="connsiteX9" fmla="*/ 4316681 w 6187045"/>
              <a:gd name="connsiteY9" fmla="*/ 2410691 h 3699164"/>
              <a:gd name="connsiteX10" fmla="*/ 3996047 w 6187045"/>
              <a:gd name="connsiteY10" fmla="*/ 2244436 h 3699164"/>
              <a:gd name="connsiteX11" fmla="*/ 3859481 w 6187045"/>
              <a:gd name="connsiteY11" fmla="*/ 2173184 h 3699164"/>
              <a:gd name="connsiteX12" fmla="*/ 3711039 w 6187045"/>
              <a:gd name="connsiteY12" fmla="*/ 2084119 h 3699164"/>
              <a:gd name="connsiteX13" fmla="*/ 3556660 w 6187045"/>
              <a:gd name="connsiteY13" fmla="*/ 1995055 h 3699164"/>
              <a:gd name="connsiteX14" fmla="*/ 3544785 w 6187045"/>
              <a:gd name="connsiteY14" fmla="*/ 1971304 h 3699164"/>
              <a:gd name="connsiteX15" fmla="*/ 3247901 w 6187045"/>
              <a:gd name="connsiteY15" fmla="*/ 1793173 h 3699164"/>
              <a:gd name="connsiteX16" fmla="*/ 2998520 w 6187045"/>
              <a:gd name="connsiteY16" fmla="*/ 1656608 h 3699164"/>
              <a:gd name="connsiteX17" fmla="*/ 2832265 w 6187045"/>
              <a:gd name="connsiteY17" fmla="*/ 1549730 h 3699164"/>
              <a:gd name="connsiteX18" fmla="*/ 2636323 w 6187045"/>
              <a:gd name="connsiteY18" fmla="*/ 1425039 h 3699164"/>
              <a:gd name="connsiteX19" fmla="*/ 2434442 w 6187045"/>
              <a:gd name="connsiteY19" fmla="*/ 1312223 h 3699164"/>
              <a:gd name="connsiteX20" fmla="*/ 2244437 w 6187045"/>
              <a:gd name="connsiteY20" fmla="*/ 1217221 h 3699164"/>
              <a:gd name="connsiteX21" fmla="*/ 2024743 w 6187045"/>
              <a:gd name="connsiteY21" fmla="*/ 1086592 h 3699164"/>
              <a:gd name="connsiteX22" fmla="*/ 1846613 w 6187045"/>
              <a:gd name="connsiteY22" fmla="*/ 985652 h 3699164"/>
              <a:gd name="connsiteX23" fmla="*/ 1704110 w 6187045"/>
              <a:gd name="connsiteY23" fmla="*/ 902525 h 3699164"/>
              <a:gd name="connsiteX24" fmla="*/ 1620982 w 6187045"/>
              <a:gd name="connsiteY24" fmla="*/ 849086 h 3699164"/>
              <a:gd name="connsiteX25" fmla="*/ 1496291 w 6187045"/>
              <a:gd name="connsiteY25" fmla="*/ 789709 h 3699164"/>
              <a:gd name="connsiteX26" fmla="*/ 1128156 w 6187045"/>
              <a:gd name="connsiteY26" fmla="*/ 570016 h 3699164"/>
              <a:gd name="connsiteX27" fmla="*/ 1027216 w 6187045"/>
              <a:gd name="connsiteY27" fmla="*/ 516577 h 3699164"/>
              <a:gd name="connsiteX28" fmla="*/ 837211 w 6187045"/>
              <a:gd name="connsiteY28" fmla="*/ 409699 h 3699164"/>
              <a:gd name="connsiteX29" fmla="*/ 593767 w 6187045"/>
              <a:gd name="connsiteY29" fmla="*/ 267195 h 3699164"/>
              <a:gd name="connsiteX30" fmla="*/ 403762 w 6187045"/>
              <a:gd name="connsiteY30" fmla="*/ 160317 h 3699164"/>
              <a:gd name="connsiteX31" fmla="*/ 190006 w 6187045"/>
              <a:gd name="connsiteY31" fmla="*/ 47501 h 3699164"/>
              <a:gd name="connsiteX32" fmla="*/ 130629 w 6187045"/>
              <a:gd name="connsiteY32" fmla="*/ 11875 h 3699164"/>
              <a:gd name="connsiteX33" fmla="*/ 71252 w 6187045"/>
              <a:gd name="connsiteY33" fmla="*/ 0 h 3699164"/>
              <a:gd name="connsiteX34" fmla="*/ 17813 w 6187045"/>
              <a:gd name="connsiteY34" fmla="*/ 41564 h 3699164"/>
              <a:gd name="connsiteX35" fmla="*/ 0 w 6187045"/>
              <a:gd name="connsiteY35" fmla="*/ 83127 h 3699164"/>
              <a:gd name="connsiteX36" fmla="*/ 5938 w 6187045"/>
              <a:gd name="connsiteY36" fmla="*/ 136566 h 3699164"/>
              <a:gd name="connsiteX37" fmla="*/ 136567 w 6187045"/>
              <a:gd name="connsiteY37" fmla="*/ 219694 h 3699164"/>
              <a:gd name="connsiteX38" fmla="*/ 71252 w 6187045"/>
              <a:gd name="connsiteY38" fmla="*/ 219694 h 3699164"/>
              <a:gd name="connsiteX39" fmla="*/ 47502 w 6187045"/>
              <a:gd name="connsiteY39" fmla="*/ 255319 h 3699164"/>
              <a:gd name="connsiteX40" fmla="*/ 17813 w 6187045"/>
              <a:gd name="connsiteY40" fmla="*/ 273132 h 3699164"/>
              <a:gd name="connsiteX41" fmla="*/ 5938 w 6187045"/>
              <a:gd name="connsiteY41" fmla="*/ 326571 h 3699164"/>
              <a:gd name="connsiteX42" fmla="*/ 47502 w 6187045"/>
              <a:gd name="connsiteY42" fmla="*/ 368135 h 3699164"/>
              <a:gd name="connsiteX43" fmla="*/ 71252 w 6187045"/>
              <a:gd name="connsiteY43" fmla="*/ 374073 h 3699164"/>
              <a:gd name="connsiteX44" fmla="*/ 243445 w 6187045"/>
              <a:gd name="connsiteY44" fmla="*/ 457200 h 3699164"/>
              <a:gd name="connsiteX45" fmla="*/ 415637 w 6187045"/>
              <a:gd name="connsiteY45" fmla="*/ 540327 h 3699164"/>
              <a:gd name="connsiteX46" fmla="*/ 641268 w 6187045"/>
              <a:gd name="connsiteY46" fmla="*/ 665018 h 3699164"/>
              <a:gd name="connsiteX47" fmla="*/ 825336 w 6187045"/>
              <a:gd name="connsiteY47" fmla="*/ 754083 h 3699164"/>
              <a:gd name="connsiteX48" fmla="*/ 955964 w 6187045"/>
              <a:gd name="connsiteY48" fmla="*/ 825335 h 3699164"/>
              <a:gd name="connsiteX49" fmla="*/ 961902 w 6187045"/>
              <a:gd name="connsiteY49" fmla="*/ 855023 h 3699164"/>
              <a:gd name="connsiteX50" fmla="*/ 1353787 w 6187045"/>
              <a:gd name="connsiteY50" fmla="*/ 1062842 h 3699164"/>
              <a:gd name="connsiteX51" fmla="*/ 1692234 w 6187045"/>
              <a:gd name="connsiteY51" fmla="*/ 1240971 h 3699164"/>
              <a:gd name="connsiteX52" fmla="*/ 2155372 w 6187045"/>
              <a:gd name="connsiteY52" fmla="*/ 1484416 h 3699164"/>
              <a:gd name="connsiteX53" fmla="*/ 2517569 w 6187045"/>
              <a:gd name="connsiteY53" fmla="*/ 1674421 h 3699164"/>
              <a:gd name="connsiteX54" fmla="*/ 2903517 w 6187045"/>
              <a:gd name="connsiteY54" fmla="*/ 1876301 h 3699164"/>
              <a:gd name="connsiteX55" fmla="*/ 3283528 w 6187045"/>
              <a:gd name="connsiteY55" fmla="*/ 2072244 h 3699164"/>
              <a:gd name="connsiteX56" fmla="*/ 3455720 w 6187045"/>
              <a:gd name="connsiteY56" fmla="*/ 2167247 h 3699164"/>
              <a:gd name="connsiteX57" fmla="*/ 3509159 w 6187045"/>
              <a:gd name="connsiteY57" fmla="*/ 2137558 h 3699164"/>
              <a:gd name="connsiteX58" fmla="*/ 3693226 w 6187045"/>
              <a:gd name="connsiteY58" fmla="*/ 2244436 h 3699164"/>
              <a:gd name="connsiteX59" fmla="*/ 4007923 w 6187045"/>
              <a:gd name="connsiteY59" fmla="*/ 2428504 h 3699164"/>
              <a:gd name="connsiteX60" fmla="*/ 4376058 w 6187045"/>
              <a:gd name="connsiteY60" fmla="*/ 2624447 h 3699164"/>
              <a:gd name="connsiteX61" fmla="*/ 4655128 w 6187045"/>
              <a:gd name="connsiteY61" fmla="*/ 2772888 h 3699164"/>
              <a:gd name="connsiteX62" fmla="*/ 4886697 w 6187045"/>
              <a:gd name="connsiteY62" fmla="*/ 2909455 h 3699164"/>
              <a:gd name="connsiteX63" fmla="*/ 5029200 w 6187045"/>
              <a:gd name="connsiteY63" fmla="*/ 3010395 h 3699164"/>
              <a:gd name="connsiteX64" fmla="*/ 5237019 w 6187045"/>
              <a:gd name="connsiteY64" fmla="*/ 3135086 h 3699164"/>
              <a:gd name="connsiteX65" fmla="*/ 5480463 w 6187045"/>
              <a:gd name="connsiteY65" fmla="*/ 3271652 h 3699164"/>
              <a:gd name="connsiteX66" fmla="*/ 5723907 w 6187045"/>
              <a:gd name="connsiteY66" fmla="*/ 3426031 h 3699164"/>
              <a:gd name="connsiteX67" fmla="*/ 5913912 w 6187045"/>
              <a:gd name="connsiteY67" fmla="*/ 3556660 h 3699164"/>
              <a:gd name="connsiteX68" fmla="*/ 6056416 w 6187045"/>
              <a:gd name="connsiteY68" fmla="*/ 3633849 h 3699164"/>
              <a:gd name="connsiteX69" fmla="*/ 6103917 w 6187045"/>
              <a:gd name="connsiteY69" fmla="*/ 3699164 h 3699164"/>
              <a:gd name="connsiteX70" fmla="*/ 6139543 w 6187045"/>
              <a:gd name="connsiteY70" fmla="*/ 3675413 h 3699164"/>
              <a:gd name="connsiteX71" fmla="*/ 6169232 w 6187045"/>
              <a:gd name="connsiteY71" fmla="*/ 3651662 h 3699164"/>
              <a:gd name="connsiteX72" fmla="*/ 6175169 w 6187045"/>
              <a:gd name="connsiteY72" fmla="*/ 3616036 h 3699164"/>
              <a:gd name="connsiteX73" fmla="*/ 6187045 w 6187045"/>
              <a:gd name="connsiteY73" fmla="*/ 3550722 h 3699164"/>
              <a:gd name="connsiteX0" fmla="*/ 6187045 w 6187045"/>
              <a:gd name="connsiteY0" fmla="*/ 3550722 h 3699164"/>
              <a:gd name="connsiteX1" fmla="*/ 6068291 w 6187045"/>
              <a:gd name="connsiteY1" fmla="*/ 3455719 h 3699164"/>
              <a:gd name="connsiteX2" fmla="*/ 5765471 w 6187045"/>
              <a:gd name="connsiteY2" fmla="*/ 3253839 h 3699164"/>
              <a:gd name="connsiteX3" fmla="*/ 5652655 w 6187045"/>
              <a:gd name="connsiteY3" fmla="*/ 3194462 h 3699164"/>
              <a:gd name="connsiteX4" fmla="*/ 5486400 w 6187045"/>
              <a:gd name="connsiteY4" fmla="*/ 3075709 h 3699164"/>
              <a:gd name="connsiteX5" fmla="*/ 5213268 w 6187045"/>
              <a:gd name="connsiteY5" fmla="*/ 2921330 h 3699164"/>
              <a:gd name="connsiteX6" fmla="*/ 5017325 w 6187045"/>
              <a:gd name="connsiteY6" fmla="*/ 2802577 h 3699164"/>
              <a:gd name="connsiteX7" fmla="*/ 4809507 w 6187045"/>
              <a:gd name="connsiteY7" fmla="*/ 2689761 h 3699164"/>
              <a:gd name="connsiteX8" fmla="*/ 4572000 w 6187045"/>
              <a:gd name="connsiteY8" fmla="*/ 2553195 h 3699164"/>
              <a:gd name="connsiteX9" fmla="*/ 4316681 w 6187045"/>
              <a:gd name="connsiteY9" fmla="*/ 2410691 h 3699164"/>
              <a:gd name="connsiteX10" fmla="*/ 3996047 w 6187045"/>
              <a:gd name="connsiteY10" fmla="*/ 2244436 h 3699164"/>
              <a:gd name="connsiteX11" fmla="*/ 3877294 w 6187045"/>
              <a:gd name="connsiteY11" fmla="*/ 2173184 h 3699164"/>
              <a:gd name="connsiteX12" fmla="*/ 3711039 w 6187045"/>
              <a:gd name="connsiteY12" fmla="*/ 2084119 h 3699164"/>
              <a:gd name="connsiteX13" fmla="*/ 3556660 w 6187045"/>
              <a:gd name="connsiteY13" fmla="*/ 1995055 h 3699164"/>
              <a:gd name="connsiteX14" fmla="*/ 3544785 w 6187045"/>
              <a:gd name="connsiteY14" fmla="*/ 1971304 h 3699164"/>
              <a:gd name="connsiteX15" fmla="*/ 3247901 w 6187045"/>
              <a:gd name="connsiteY15" fmla="*/ 1793173 h 3699164"/>
              <a:gd name="connsiteX16" fmla="*/ 2998520 w 6187045"/>
              <a:gd name="connsiteY16" fmla="*/ 1656608 h 3699164"/>
              <a:gd name="connsiteX17" fmla="*/ 2832265 w 6187045"/>
              <a:gd name="connsiteY17" fmla="*/ 1549730 h 3699164"/>
              <a:gd name="connsiteX18" fmla="*/ 2636323 w 6187045"/>
              <a:gd name="connsiteY18" fmla="*/ 1425039 h 3699164"/>
              <a:gd name="connsiteX19" fmla="*/ 2434442 w 6187045"/>
              <a:gd name="connsiteY19" fmla="*/ 1312223 h 3699164"/>
              <a:gd name="connsiteX20" fmla="*/ 2244437 w 6187045"/>
              <a:gd name="connsiteY20" fmla="*/ 1217221 h 3699164"/>
              <a:gd name="connsiteX21" fmla="*/ 2024743 w 6187045"/>
              <a:gd name="connsiteY21" fmla="*/ 1086592 h 3699164"/>
              <a:gd name="connsiteX22" fmla="*/ 1846613 w 6187045"/>
              <a:gd name="connsiteY22" fmla="*/ 985652 h 3699164"/>
              <a:gd name="connsiteX23" fmla="*/ 1704110 w 6187045"/>
              <a:gd name="connsiteY23" fmla="*/ 902525 h 3699164"/>
              <a:gd name="connsiteX24" fmla="*/ 1620982 w 6187045"/>
              <a:gd name="connsiteY24" fmla="*/ 849086 h 3699164"/>
              <a:gd name="connsiteX25" fmla="*/ 1496291 w 6187045"/>
              <a:gd name="connsiteY25" fmla="*/ 789709 h 3699164"/>
              <a:gd name="connsiteX26" fmla="*/ 1128156 w 6187045"/>
              <a:gd name="connsiteY26" fmla="*/ 570016 h 3699164"/>
              <a:gd name="connsiteX27" fmla="*/ 1027216 w 6187045"/>
              <a:gd name="connsiteY27" fmla="*/ 516577 h 3699164"/>
              <a:gd name="connsiteX28" fmla="*/ 837211 w 6187045"/>
              <a:gd name="connsiteY28" fmla="*/ 409699 h 3699164"/>
              <a:gd name="connsiteX29" fmla="*/ 593767 w 6187045"/>
              <a:gd name="connsiteY29" fmla="*/ 267195 h 3699164"/>
              <a:gd name="connsiteX30" fmla="*/ 403762 w 6187045"/>
              <a:gd name="connsiteY30" fmla="*/ 160317 h 3699164"/>
              <a:gd name="connsiteX31" fmla="*/ 190006 w 6187045"/>
              <a:gd name="connsiteY31" fmla="*/ 47501 h 3699164"/>
              <a:gd name="connsiteX32" fmla="*/ 130629 w 6187045"/>
              <a:gd name="connsiteY32" fmla="*/ 11875 h 3699164"/>
              <a:gd name="connsiteX33" fmla="*/ 71252 w 6187045"/>
              <a:gd name="connsiteY33" fmla="*/ 0 h 3699164"/>
              <a:gd name="connsiteX34" fmla="*/ 17813 w 6187045"/>
              <a:gd name="connsiteY34" fmla="*/ 41564 h 3699164"/>
              <a:gd name="connsiteX35" fmla="*/ 0 w 6187045"/>
              <a:gd name="connsiteY35" fmla="*/ 83127 h 3699164"/>
              <a:gd name="connsiteX36" fmla="*/ 5938 w 6187045"/>
              <a:gd name="connsiteY36" fmla="*/ 136566 h 3699164"/>
              <a:gd name="connsiteX37" fmla="*/ 136567 w 6187045"/>
              <a:gd name="connsiteY37" fmla="*/ 219694 h 3699164"/>
              <a:gd name="connsiteX38" fmla="*/ 71252 w 6187045"/>
              <a:gd name="connsiteY38" fmla="*/ 219694 h 3699164"/>
              <a:gd name="connsiteX39" fmla="*/ 47502 w 6187045"/>
              <a:gd name="connsiteY39" fmla="*/ 255319 h 3699164"/>
              <a:gd name="connsiteX40" fmla="*/ 17813 w 6187045"/>
              <a:gd name="connsiteY40" fmla="*/ 273132 h 3699164"/>
              <a:gd name="connsiteX41" fmla="*/ 5938 w 6187045"/>
              <a:gd name="connsiteY41" fmla="*/ 326571 h 3699164"/>
              <a:gd name="connsiteX42" fmla="*/ 47502 w 6187045"/>
              <a:gd name="connsiteY42" fmla="*/ 368135 h 3699164"/>
              <a:gd name="connsiteX43" fmla="*/ 71252 w 6187045"/>
              <a:gd name="connsiteY43" fmla="*/ 374073 h 3699164"/>
              <a:gd name="connsiteX44" fmla="*/ 243445 w 6187045"/>
              <a:gd name="connsiteY44" fmla="*/ 457200 h 3699164"/>
              <a:gd name="connsiteX45" fmla="*/ 415637 w 6187045"/>
              <a:gd name="connsiteY45" fmla="*/ 540327 h 3699164"/>
              <a:gd name="connsiteX46" fmla="*/ 641268 w 6187045"/>
              <a:gd name="connsiteY46" fmla="*/ 665018 h 3699164"/>
              <a:gd name="connsiteX47" fmla="*/ 825336 w 6187045"/>
              <a:gd name="connsiteY47" fmla="*/ 754083 h 3699164"/>
              <a:gd name="connsiteX48" fmla="*/ 955964 w 6187045"/>
              <a:gd name="connsiteY48" fmla="*/ 825335 h 3699164"/>
              <a:gd name="connsiteX49" fmla="*/ 961902 w 6187045"/>
              <a:gd name="connsiteY49" fmla="*/ 855023 h 3699164"/>
              <a:gd name="connsiteX50" fmla="*/ 1353787 w 6187045"/>
              <a:gd name="connsiteY50" fmla="*/ 1062842 h 3699164"/>
              <a:gd name="connsiteX51" fmla="*/ 1692234 w 6187045"/>
              <a:gd name="connsiteY51" fmla="*/ 1240971 h 3699164"/>
              <a:gd name="connsiteX52" fmla="*/ 2155372 w 6187045"/>
              <a:gd name="connsiteY52" fmla="*/ 1484416 h 3699164"/>
              <a:gd name="connsiteX53" fmla="*/ 2517569 w 6187045"/>
              <a:gd name="connsiteY53" fmla="*/ 1674421 h 3699164"/>
              <a:gd name="connsiteX54" fmla="*/ 2903517 w 6187045"/>
              <a:gd name="connsiteY54" fmla="*/ 1876301 h 3699164"/>
              <a:gd name="connsiteX55" fmla="*/ 3283528 w 6187045"/>
              <a:gd name="connsiteY55" fmla="*/ 2072244 h 3699164"/>
              <a:gd name="connsiteX56" fmla="*/ 3455720 w 6187045"/>
              <a:gd name="connsiteY56" fmla="*/ 2167247 h 3699164"/>
              <a:gd name="connsiteX57" fmla="*/ 3509159 w 6187045"/>
              <a:gd name="connsiteY57" fmla="*/ 2137558 h 3699164"/>
              <a:gd name="connsiteX58" fmla="*/ 3693226 w 6187045"/>
              <a:gd name="connsiteY58" fmla="*/ 2244436 h 3699164"/>
              <a:gd name="connsiteX59" fmla="*/ 4007923 w 6187045"/>
              <a:gd name="connsiteY59" fmla="*/ 2428504 h 3699164"/>
              <a:gd name="connsiteX60" fmla="*/ 4376058 w 6187045"/>
              <a:gd name="connsiteY60" fmla="*/ 2624447 h 3699164"/>
              <a:gd name="connsiteX61" fmla="*/ 4655128 w 6187045"/>
              <a:gd name="connsiteY61" fmla="*/ 2772888 h 3699164"/>
              <a:gd name="connsiteX62" fmla="*/ 4886697 w 6187045"/>
              <a:gd name="connsiteY62" fmla="*/ 2909455 h 3699164"/>
              <a:gd name="connsiteX63" fmla="*/ 5029200 w 6187045"/>
              <a:gd name="connsiteY63" fmla="*/ 3010395 h 3699164"/>
              <a:gd name="connsiteX64" fmla="*/ 5237019 w 6187045"/>
              <a:gd name="connsiteY64" fmla="*/ 3135086 h 3699164"/>
              <a:gd name="connsiteX65" fmla="*/ 5480463 w 6187045"/>
              <a:gd name="connsiteY65" fmla="*/ 3271652 h 3699164"/>
              <a:gd name="connsiteX66" fmla="*/ 5723907 w 6187045"/>
              <a:gd name="connsiteY66" fmla="*/ 3426031 h 3699164"/>
              <a:gd name="connsiteX67" fmla="*/ 5913912 w 6187045"/>
              <a:gd name="connsiteY67" fmla="*/ 3556660 h 3699164"/>
              <a:gd name="connsiteX68" fmla="*/ 6056416 w 6187045"/>
              <a:gd name="connsiteY68" fmla="*/ 3633849 h 3699164"/>
              <a:gd name="connsiteX69" fmla="*/ 6103917 w 6187045"/>
              <a:gd name="connsiteY69" fmla="*/ 3699164 h 3699164"/>
              <a:gd name="connsiteX70" fmla="*/ 6139543 w 6187045"/>
              <a:gd name="connsiteY70" fmla="*/ 3675413 h 3699164"/>
              <a:gd name="connsiteX71" fmla="*/ 6169232 w 6187045"/>
              <a:gd name="connsiteY71" fmla="*/ 3651662 h 3699164"/>
              <a:gd name="connsiteX72" fmla="*/ 6175169 w 6187045"/>
              <a:gd name="connsiteY72" fmla="*/ 3616036 h 3699164"/>
              <a:gd name="connsiteX73" fmla="*/ 6187045 w 6187045"/>
              <a:gd name="connsiteY73" fmla="*/ 3550722 h 3699164"/>
              <a:gd name="connsiteX0" fmla="*/ 6187045 w 6187045"/>
              <a:gd name="connsiteY0" fmla="*/ 3550722 h 3699164"/>
              <a:gd name="connsiteX1" fmla="*/ 6068291 w 6187045"/>
              <a:gd name="connsiteY1" fmla="*/ 3455719 h 3699164"/>
              <a:gd name="connsiteX2" fmla="*/ 5765471 w 6187045"/>
              <a:gd name="connsiteY2" fmla="*/ 3253839 h 3699164"/>
              <a:gd name="connsiteX3" fmla="*/ 5652655 w 6187045"/>
              <a:gd name="connsiteY3" fmla="*/ 3194462 h 3699164"/>
              <a:gd name="connsiteX4" fmla="*/ 5486400 w 6187045"/>
              <a:gd name="connsiteY4" fmla="*/ 3075709 h 3699164"/>
              <a:gd name="connsiteX5" fmla="*/ 5213268 w 6187045"/>
              <a:gd name="connsiteY5" fmla="*/ 2921330 h 3699164"/>
              <a:gd name="connsiteX6" fmla="*/ 5017325 w 6187045"/>
              <a:gd name="connsiteY6" fmla="*/ 2802577 h 3699164"/>
              <a:gd name="connsiteX7" fmla="*/ 4809507 w 6187045"/>
              <a:gd name="connsiteY7" fmla="*/ 2689761 h 3699164"/>
              <a:gd name="connsiteX8" fmla="*/ 4572000 w 6187045"/>
              <a:gd name="connsiteY8" fmla="*/ 2553195 h 3699164"/>
              <a:gd name="connsiteX9" fmla="*/ 4316681 w 6187045"/>
              <a:gd name="connsiteY9" fmla="*/ 2410691 h 3699164"/>
              <a:gd name="connsiteX10" fmla="*/ 4013860 w 6187045"/>
              <a:gd name="connsiteY10" fmla="*/ 2244436 h 3699164"/>
              <a:gd name="connsiteX11" fmla="*/ 3877294 w 6187045"/>
              <a:gd name="connsiteY11" fmla="*/ 2173184 h 3699164"/>
              <a:gd name="connsiteX12" fmla="*/ 3711039 w 6187045"/>
              <a:gd name="connsiteY12" fmla="*/ 2084119 h 3699164"/>
              <a:gd name="connsiteX13" fmla="*/ 3556660 w 6187045"/>
              <a:gd name="connsiteY13" fmla="*/ 1995055 h 3699164"/>
              <a:gd name="connsiteX14" fmla="*/ 3544785 w 6187045"/>
              <a:gd name="connsiteY14" fmla="*/ 1971304 h 3699164"/>
              <a:gd name="connsiteX15" fmla="*/ 3247901 w 6187045"/>
              <a:gd name="connsiteY15" fmla="*/ 1793173 h 3699164"/>
              <a:gd name="connsiteX16" fmla="*/ 2998520 w 6187045"/>
              <a:gd name="connsiteY16" fmla="*/ 1656608 h 3699164"/>
              <a:gd name="connsiteX17" fmla="*/ 2832265 w 6187045"/>
              <a:gd name="connsiteY17" fmla="*/ 1549730 h 3699164"/>
              <a:gd name="connsiteX18" fmla="*/ 2636323 w 6187045"/>
              <a:gd name="connsiteY18" fmla="*/ 1425039 h 3699164"/>
              <a:gd name="connsiteX19" fmla="*/ 2434442 w 6187045"/>
              <a:gd name="connsiteY19" fmla="*/ 1312223 h 3699164"/>
              <a:gd name="connsiteX20" fmla="*/ 2244437 w 6187045"/>
              <a:gd name="connsiteY20" fmla="*/ 1217221 h 3699164"/>
              <a:gd name="connsiteX21" fmla="*/ 2024743 w 6187045"/>
              <a:gd name="connsiteY21" fmla="*/ 1086592 h 3699164"/>
              <a:gd name="connsiteX22" fmla="*/ 1846613 w 6187045"/>
              <a:gd name="connsiteY22" fmla="*/ 985652 h 3699164"/>
              <a:gd name="connsiteX23" fmla="*/ 1704110 w 6187045"/>
              <a:gd name="connsiteY23" fmla="*/ 902525 h 3699164"/>
              <a:gd name="connsiteX24" fmla="*/ 1620982 w 6187045"/>
              <a:gd name="connsiteY24" fmla="*/ 849086 h 3699164"/>
              <a:gd name="connsiteX25" fmla="*/ 1496291 w 6187045"/>
              <a:gd name="connsiteY25" fmla="*/ 789709 h 3699164"/>
              <a:gd name="connsiteX26" fmla="*/ 1128156 w 6187045"/>
              <a:gd name="connsiteY26" fmla="*/ 570016 h 3699164"/>
              <a:gd name="connsiteX27" fmla="*/ 1027216 w 6187045"/>
              <a:gd name="connsiteY27" fmla="*/ 516577 h 3699164"/>
              <a:gd name="connsiteX28" fmla="*/ 837211 w 6187045"/>
              <a:gd name="connsiteY28" fmla="*/ 409699 h 3699164"/>
              <a:gd name="connsiteX29" fmla="*/ 593767 w 6187045"/>
              <a:gd name="connsiteY29" fmla="*/ 267195 h 3699164"/>
              <a:gd name="connsiteX30" fmla="*/ 403762 w 6187045"/>
              <a:gd name="connsiteY30" fmla="*/ 160317 h 3699164"/>
              <a:gd name="connsiteX31" fmla="*/ 190006 w 6187045"/>
              <a:gd name="connsiteY31" fmla="*/ 47501 h 3699164"/>
              <a:gd name="connsiteX32" fmla="*/ 130629 w 6187045"/>
              <a:gd name="connsiteY32" fmla="*/ 11875 h 3699164"/>
              <a:gd name="connsiteX33" fmla="*/ 71252 w 6187045"/>
              <a:gd name="connsiteY33" fmla="*/ 0 h 3699164"/>
              <a:gd name="connsiteX34" fmla="*/ 17813 w 6187045"/>
              <a:gd name="connsiteY34" fmla="*/ 41564 h 3699164"/>
              <a:gd name="connsiteX35" fmla="*/ 0 w 6187045"/>
              <a:gd name="connsiteY35" fmla="*/ 83127 h 3699164"/>
              <a:gd name="connsiteX36" fmla="*/ 5938 w 6187045"/>
              <a:gd name="connsiteY36" fmla="*/ 136566 h 3699164"/>
              <a:gd name="connsiteX37" fmla="*/ 136567 w 6187045"/>
              <a:gd name="connsiteY37" fmla="*/ 219694 h 3699164"/>
              <a:gd name="connsiteX38" fmla="*/ 71252 w 6187045"/>
              <a:gd name="connsiteY38" fmla="*/ 219694 h 3699164"/>
              <a:gd name="connsiteX39" fmla="*/ 47502 w 6187045"/>
              <a:gd name="connsiteY39" fmla="*/ 255319 h 3699164"/>
              <a:gd name="connsiteX40" fmla="*/ 17813 w 6187045"/>
              <a:gd name="connsiteY40" fmla="*/ 273132 h 3699164"/>
              <a:gd name="connsiteX41" fmla="*/ 5938 w 6187045"/>
              <a:gd name="connsiteY41" fmla="*/ 326571 h 3699164"/>
              <a:gd name="connsiteX42" fmla="*/ 47502 w 6187045"/>
              <a:gd name="connsiteY42" fmla="*/ 368135 h 3699164"/>
              <a:gd name="connsiteX43" fmla="*/ 71252 w 6187045"/>
              <a:gd name="connsiteY43" fmla="*/ 374073 h 3699164"/>
              <a:gd name="connsiteX44" fmla="*/ 243445 w 6187045"/>
              <a:gd name="connsiteY44" fmla="*/ 457200 h 3699164"/>
              <a:gd name="connsiteX45" fmla="*/ 415637 w 6187045"/>
              <a:gd name="connsiteY45" fmla="*/ 540327 h 3699164"/>
              <a:gd name="connsiteX46" fmla="*/ 641268 w 6187045"/>
              <a:gd name="connsiteY46" fmla="*/ 665018 h 3699164"/>
              <a:gd name="connsiteX47" fmla="*/ 825336 w 6187045"/>
              <a:gd name="connsiteY47" fmla="*/ 754083 h 3699164"/>
              <a:gd name="connsiteX48" fmla="*/ 955964 w 6187045"/>
              <a:gd name="connsiteY48" fmla="*/ 825335 h 3699164"/>
              <a:gd name="connsiteX49" fmla="*/ 961902 w 6187045"/>
              <a:gd name="connsiteY49" fmla="*/ 855023 h 3699164"/>
              <a:gd name="connsiteX50" fmla="*/ 1353787 w 6187045"/>
              <a:gd name="connsiteY50" fmla="*/ 1062842 h 3699164"/>
              <a:gd name="connsiteX51" fmla="*/ 1692234 w 6187045"/>
              <a:gd name="connsiteY51" fmla="*/ 1240971 h 3699164"/>
              <a:gd name="connsiteX52" fmla="*/ 2155372 w 6187045"/>
              <a:gd name="connsiteY52" fmla="*/ 1484416 h 3699164"/>
              <a:gd name="connsiteX53" fmla="*/ 2517569 w 6187045"/>
              <a:gd name="connsiteY53" fmla="*/ 1674421 h 3699164"/>
              <a:gd name="connsiteX54" fmla="*/ 2903517 w 6187045"/>
              <a:gd name="connsiteY54" fmla="*/ 1876301 h 3699164"/>
              <a:gd name="connsiteX55" fmla="*/ 3283528 w 6187045"/>
              <a:gd name="connsiteY55" fmla="*/ 2072244 h 3699164"/>
              <a:gd name="connsiteX56" fmla="*/ 3455720 w 6187045"/>
              <a:gd name="connsiteY56" fmla="*/ 2167247 h 3699164"/>
              <a:gd name="connsiteX57" fmla="*/ 3509159 w 6187045"/>
              <a:gd name="connsiteY57" fmla="*/ 2137558 h 3699164"/>
              <a:gd name="connsiteX58" fmla="*/ 3693226 w 6187045"/>
              <a:gd name="connsiteY58" fmla="*/ 2244436 h 3699164"/>
              <a:gd name="connsiteX59" fmla="*/ 4007923 w 6187045"/>
              <a:gd name="connsiteY59" fmla="*/ 2428504 h 3699164"/>
              <a:gd name="connsiteX60" fmla="*/ 4376058 w 6187045"/>
              <a:gd name="connsiteY60" fmla="*/ 2624447 h 3699164"/>
              <a:gd name="connsiteX61" fmla="*/ 4655128 w 6187045"/>
              <a:gd name="connsiteY61" fmla="*/ 2772888 h 3699164"/>
              <a:gd name="connsiteX62" fmla="*/ 4886697 w 6187045"/>
              <a:gd name="connsiteY62" fmla="*/ 2909455 h 3699164"/>
              <a:gd name="connsiteX63" fmla="*/ 5029200 w 6187045"/>
              <a:gd name="connsiteY63" fmla="*/ 3010395 h 3699164"/>
              <a:gd name="connsiteX64" fmla="*/ 5237019 w 6187045"/>
              <a:gd name="connsiteY64" fmla="*/ 3135086 h 3699164"/>
              <a:gd name="connsiteX65" fmla="*/ 5480463 w 6187045"/>
              <a:gd name="connsiteY65" fmla="*/ 3271652 h 3699164"/>
              <a:gd name="connsiteX66" fmla="*/ 5723907 w 6187045"/>
              <a:gd name="connsiteY66" fmla="*/ 3426031 h 3699164"/>
              <a:gd name="connsiteX67" fmla="*/ 5913912 w 6187045"/>
              <a:gd name="connsiteY67" fmla="*/ 3556660 h 3699164"/>
              <a:gd name="connsiteX68" fmla="*/ 6056416 w 6187045"/>
              <a:gd name="connsiteY68" fmla="*/ 3633849 h 3699164"/>
              <a:gd name="connsiteX69" fmla="*/ 6103917 w 6187045"/>
              <a:gd name="connsiteY69" fmla="*/ 3699164 h 3699164"/>
              <a:gd name="connsiteX70" fmla="*/ 6139543 w 6187045"/>
              <a:gd name="connsiteY70" fmla="*/ 3675413 h 3699164"/>
              <a:gd name="connsiteX71" fmla="*/ 6169232 w 6187045"/>
              <a:gd name="connsiteY71" fmla="*/ 3651662 h 3699164"/>
              <a:gd name="connsiteX72" fmla="*/ 6175169 w 6187045"/>
              <a:gd name="connsiteY72" fmla="*/ 3616036 h 3699164"/>
              <a:gd name="connsiteX73" fmla="*/ 6187045 w 6187045"/>
              <a:gd name="connsiteY73" fmla="*/ 3550722 h 3699164"/>
              <a:gd name="connsiteX0" fmla="*/ 6187045 w 6187045"/>
              <a:gd name="connsiteY0" fmla="*/ 3550722 h 3699164"/>
              <a:gd name="connsiteX1" fmla="*/ 6068291 w 6187045"/>
              <a:gd name="connsiteY1" fmla="*/ 3455719 h 3699164"/>
              <a:gd name="connsiteX2" fmla="*/ 5765471 w 6187045"/>
              <a:gd name="connsiteY2" fmla="*/ 3253839 h 3699164"/>
              <a:gd name="connsiteX3" fmla="*/ 5652655 w 6187045"/>
              <a:gd name="connsiteY3" fmla="*/ 3194462 h 3699164"/>
              <a:gd name="connsiteX4" fmla="*/ 5486400 w 6187045"/>
              <a:gd name="connsiteY4" fmla="*/ 3075709 h 3699164"/>
              <a:gd name="connsiteX5" fmla="*/ 5213268 w 6187045"/>
              <a:gd name="connsiteY5" fmla="*/ 2921330 h 3699164"/>
              <a:gd name="connsiteX6" fmla="*/ 5017325 w 6187045"/>
              <a:gd name="connsiteY6" fmla="*/ 2802577 h 3699164"/>
              <a:gd name="connsiteX7" fmla="*/ 4827320 w 6187045"/>
              <a:gd name="connsiteY7" fmla="*/ 2683824 h 3699164"/>
              <a:gd name="connsiteX8" fmla="*/ 4572000 w 6187045"/>
              <a:gd name="connsiteY8" fmla="*/ 2553195 h 3699164"/>
              <a:gd name="connsiteX9" fmla="*/ 4316681 w 6187045"/>
              <a:gd name="connsiteY9" fmla="*/ 2410691 h 3699164"/>
              <a:gd name="connsiteX10" fmla="*/ 4013860 w 6187045"/>
              <a:gd name="connsiteY10" fmla="*/ 2244436 h 3699164"/>
              <a:gd name="connsiteX11" fmla="*/ 3877294 w 6187045"/>
              <a:gd name="connsiteY11" fmla="*/ 2173184 h 3699164"/>
              <a:gd name="connsiteX12" fmla="*/ 3711039 w 6187045"/>
              <a:gd name="connsiteY12" fmla="*/ 2084119 h 3699164"/>
              <a:gd name="connsiteX13" fmla="*/ 3556660 w 6187045"/>
              <a:gd name="connsiteY13" fmla="*/ 1995055 h 3699164"/>
              <a:gd name="connsiteX14" fmla="*/ 3544785 w 6187045"/>
              <a:gd name="connsiteY14" fmla="*/ 1971304 h 3699164"/>
              <a:gd name="connsiteX15" fmla="*/ 3247901 w 6187045"/>
              <a:gd name="connsiteY15" fmla="*/ 1793173 h 3699164"/>
              <a:gd name="connsiteX16" fmla="*/ 2998520 w 6187045"/>
              <a:gd name="connsiteY16" fmla="*/ 1656608 h 3699164"/>
              <a:gd name="connsiteX17" fmla="*/ 2832265 w 6187045"/>
              <a:gd name="connsiteY17" fmla="*/ 1549730 h 3699164"/>
              <a:gd name="connsiteX18" fmla="*/ 2636323 w 6187045"/>
              <a:gd name="connsiteY18" fmla="*/ 1425039 h 3699164"/>
              <a:gd name="connsiteX19" fmla="*/ 2434442 w 6187045"/>
              <a:gd name="connsiteY19" fmla="*/ 1312223 h 3699164"/>
              <a:gd name="connsiteX20" fmla="*/ 2244437 w 6187045"/>
              <a:gd name="connsiteY20" fmla="*/ 1217221 h 3699164"/>
              <a:gd name="connsiteX21" fmla="*/ 2024743 w 6187045"/>
              <a:gd name="connsiteY21" fmla="*/ 1086592 h 3699164"/>
              <a:gd name="connsiteX22" fmla="*/ 1846613 w 6187045"/>
              <a:gd name="connsiteY22" fmla="*/ 985652 h 3699164"/>
              <a:gd name="connsiteX23" fmla="*/ 1704110 w 6187045"/>
              <a:gd name="connsiteY23" fmla="*/ 902525 h 3699164"/>
              <a:gd name="connsiteX24" fmla="*/ 1620982 w 6187045"/>
              <a:gd name="connsiteY24" fmla="*/ 849086 h 3699164"/>
              <a:gd name="connsiteX25" fmla="*/ 1496291 w 6187045"/>
              <a:gd name="connsiteY25" fmla="*/ 789709 h 3699164"/>
              <a:gd name="connsiteX26" fmla="*/ 1128156 w 6187045"/>
              <a:gd name="connsiteY26" fmla="*/ 570016 h 3699164"/>
              <a:gd name="connsiteX27" fmla="*/ 1027216 w 6187045"/>
              <a:gd name="connsiteY27" fmla="*/ 516577 h 3699164"/>
              <a:gd name="connsiteX28" fmla="*/ 837211 w 6187045"/>
              <a:gd name="connsiteY28" fmla="*/ 409699 h 3699164"/>
              <a:gd name="connsiteX29" fmla="*/ 593767 w 6187045"/>
              <a:gd name="connsiteY29" fmla="*/ 267195 h 3699164"/>
              <a:gd name="connsiteX30" fmla="*/ 403762 w 6187045"/>
              <a:gd name="connsiteY30" fmla="*/ 160317 h 3699164"/>
              <a:gd name="connsiteX31" fmla="*/ 190006 w 6187045"/>
              <a:gd name="connsiteY31" fmla="*/ 47501 h 3699164"/>
              <a:gd name="connsiteX32" fmla="*/ 130629 w 6187045"/>
              <a:gd name="connsiteY32" fmla="*/ 11875 h 3699164"/>
              <a:gd name="connsiteX33" fmla="*/ 71252 w 6187045"/>
              <a:gd name="connsiteY33" fmla="*/ 0 h 3699164"/>
              <a:gd name="connsiteX34" fmla="*/ 17813 w 6187045"/>
              <a:gd name="connsiteY34" fmla="*/ 41564 h 3699164"/>
              <a:gd name="connsiteX35" fmla="*/ 0 w 6187045"/>
              <a:gd name="connsiteY35" fmla="*/ 83127 h 3699164"/>
              <a:gd name="connsiteX36" fmla="*/ 5938 w 6187045"/>
              <a:gd name="connsiteY36" fmla="*/ 136566 h 3699164"/>
              <a:gd name="connsiteX37" fmla="*/ 136567 w 6187045"/>
              <a:gd name="connsiteY37" fmla="*/ 219694 h 3699164"/>
              <a:gd name="connsiteX38" fmla="*/ 71252 w 6187045"/>
              <a:gd name="connsiteY38" fmla="*/ 219694 h 3699164"/>
              <a:gd name="connsiteX39" fmla="*/ 47502 w 6187045"/>
              <a:gd name="connsiteY39" fmla="*/ 255319 h 3699164"/>
              <a:gd name="connsiteX40" fmla="*/ 17813 w 6187045"/>
              <a:gd name="connsiteY40" fmla="*/ 273132 h 3699164"/>
              <a:gd name="connsiteX41" fmla="*/ 5938 w 6187045"/>
              <a:gd name="connsiteY41" fmla="*/ 326571 h 3699164"/>
              <a:gd name="connsiteX42" fmla="*/ 47502 w 6187045"/>
              <a:gd name="connsiteY42" fmla="*/ 368135 h 3699164"/>
              <a:gd name="connsiteX43" fmla="*/ 71252 w 6187045"/>
              <a:gd name="connsiteY43" fmla="*/ 374073 h 3699164"/>
              <a:gd name="connsiteX44" fmla="*/ 243445 w 6187045"/>
              <a:gd name="connsiteY44" fmla="*/ 457200 h 3699164"/>
              <a:gd name="connsiteX45" fmla="*/ 415637 w 6187045"/>
              <a:gd name="connsiteY45" fmla="*/ 540327 h 3699164"/>
              <a:gd name="connsiteX46" fmla="*/ 641268 w 6187045"/>
              <a:gd name="connsiteY46" fmla="*/ 665018 h 3699164"/>
              <a:gd name="connsiteX47" fmla="*/ 825336 w 6187045"/>
              <a:gd name="connsiteY47" fmla="*/ 754083 h 3699164"/>
              <a:gd name="connsiteX48" fmla="*/ 955964 w 6187045"/>
              <a:gd name="connsiteY48" fmla="*/ 825335 h 3699164"/>
              <a:gd name="connsiteX49" fmla="*/ 961902 w 6187045"/>
              <a:gd name="connsiteY49" fmla="*/ 855023 h 3699164"/>
              <a:gd name="connsiteX50" fmla="*/ 1353787 w 6187045"/>
              <a:gd name="connsiteY50" fmla="*/ 1062842 h 3699164"/>
              <a:gd name="connsiteX51" fmla="*/ 1692234 w 6187045"/>
              <a:gd name="connsiteY51" fmla="*/ 1240971 h 3699164"/>
              <a:gd name="connsiteX52" fmla="*/ 2155372 w 6187045"/>
              <a:gd name="connsiteY52" fmla="*/ 1484416 h 3699164"/>
              <a:gd name="connsiteX53" fmla="*/ 2517569 w 6187045"/>
              <a:gd name="connsiteY53" fmla="*/ 1674421 h 3699164"/>
              <a:gd name="connsiteX54" fmla="*/ 2903517 w 6187045"/>
              <a:gd name="connsiteY54" fmla="*/ 1876301 h 3699164"/>
              <a:gd name="connsiteX55" fmla="*/ 3283528 w 6187045"/>
              <a:gd name="connsiteY55" fmla="*/ 2072244 h 3699164"/>
              <a:gd name="connsiteX56" fmla="*/ 3455720 w 6187045"/>
              <a:gd name="connsiteY56" fmla="*/ 2167247 h 3699164"/>
              <a:gd name="connsiteX57" fmla="*/ 3509159 w 6187045"/>
              <a:gd name="connsiteY57" fmla="*/ 2137558 h 3699164"/>
              <a:gd name="connsiteX58" fmla="*/ 3693226 w 6187045"/>
              <a:gd name="connsiteY58" fmla="*/ 2244436 h 3699164"/>
              <a:gd name="connsiteX59" fmla="*/ 4007923 w 6187045"/>
              <a:gd name="connsiteY59" fmla="*/ 2428504 h 3699164"/>
              <a:gd name="connsiteX60" fmla="*/ 4376058 w 6187045"/>
              <a:gd name="connsiteY60" fmla="*/ 2624447 h 3699164"/>
              <a:gd name="connsiteX61" fmla="*/ 4655128 w 6187045"/>
              <a:gd name="connsiteY61" fmla="*/ 2772888 h 3699164"/>
              <a:gd name="connsiteX62" fmla="*/ 4886697 w 6187045"/>
              <a:gd name="connsiteY62" fmla="*/ 2909455 h 3699164"/>
              <a:gd name="connsiteX63" fmla="*/ 5029200 w 6187045"/>
              <a:gd name="connsiteY63" fmla="*/ 3010395 h 3699164"/>
              <a:gd name="connsiteX64" fmla="*/ 5237019 w 6187045"/>
              <a:gd name="connsiteY64" fmla="*/ 3135086 h 3699164"/>
              <a:gd name="connsiteX65" fmla="*/ 5480463 w 6187045"/>
              <a:gd name="connsiteY65" fmla="*/ 3271652 h 3699164"/>
              <a:gd name="connsiteX66" fmla="*/ 5723907 w 6187045"/>
              <a:gd name="connsiteY66" fmla="*/ 3426031 h 3699164"/>
              <a:gd name="connsiteX67" fmla="*/ 5913912 w 6187045"/>
              <a:gd name="connsiteY67" fmla="*/ 3556660 h 3699164"/>
              <a:gd name="connsiteX68" fmla="*/ 6056416 w 6187045"/>
              <a:gd name="connsiteY68" fmla="*/ 3633849 h 3699164"/>
              <a:gd name="connsiteX69" fmla="*/ 6103917 w 6187045"/>
              <a:gd name="connsiteY69" fmla="*/ 3699164 h 3699164"/>
              <a:gd name="connsiteX70" fmla="*/ 6139543 w 6187045"/>
              <a:gd name="connsiteY70" fmla="*/ 3675413 h 3699164"/>
              <a:gd name="connsiteX71" fmla="*/ 6169232 w 6187045"/>
              <a:gd name="connsiteY71" fmla="*/ 3651662 h 3699164"/>
              <a:gd name="connsiteX72" fmla="*/ 6175169 w 6187045"/>
              <a:gd name="connsiteY72" fmla="*/ 3616036 h 3699164"/>
              <a:gd name="connsiteX73" fmla="*/ 6187045 w 6187045"/>
              <a:gd name="connsiteY73" fmla="*/ 3550722 h 3699164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2998520 w 6187045"/>
              <a:gd name="connsiteY16" fmla="*/ 1676451 h 3719007"/>
              <a:gd name="connsiteX17" fmla="*/ 2832265 w 6187045"/>
              <a:gd name="connsiteY17" fmla="*/ 1569573 h 3719007"/>
              <a:gd name="connsiteX18" fmla="*/ 2636323 w 6187045"/>
              <a:gd name="connsiteY18" fmla="*/ 1444882 h 3719007"/>
              <a:gd name="connsiteX19" fmla="*/ 2434442 w 6187045"/>
              <a:gd name="connsiteY19" fmla="*/ 1332066 h 3719007"/>
              <a:gd name="connsiteX20" fmla="*/ 2244437 w 6187045"/>
              <a:gd name="connsiteY20" fmla="*/ 1237064 h 3719007"/>
              <a:gd name="connsiteX21" fmla="*/ 2024743 w 6187045"/>
              <a:gd name="connsiteY21" fmla="*/ 1106435 h 3719007"/>
              <a:gd name="connsiteX22" fmla="*/ 1846613 w 6187045"/>
              <a:gd name="connsiteY22" fmla="*/ 1005495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17813 w 6187045"/>
              <a:gd name="connsiteY34" fmla="*/ 61407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9537 h 3719007"/>
              <a:gd name="connsiteX39" fmla="*/ 47502 w 6187045"/>
              <a:gd name="connsiteY39" fmla="*/ 275162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2998520 w 6187045"/>
              <a:gd name="connsiteY16" fmla="*/ 1676451 h 3719007"/>
              <a:gd name="connsiteX17" fmla="*/ 2832265 w 6187045"/>
              <a:gd name="connsiteY17" fmla="*/ 1569573 h 3719007"/>
              <a:gd name="connsiteX18" fmla="*/ 2636323 w 6187045"/>
              <a:gd name="connsiteY18" fmla="*/ 1444882 h 3719007"/>
              <a:gd name="connsiteX19" fmla="*/ 2434442 w 6187045"/>
              <a:gd name="connsiteY19" fmla="*/ 1332066 h 3719007"/>
              <a:gd name="connsiteX20" fmla="*/ 2244437 w 6187045"/>
              <a:gd name="connsiteY20" fmla="*/ 1237064 h 3719007"/>
              <a:gd name="connsiteX21" fmla="*/ 2024743 w 6187045"/>
              <a:gd name="connsiteY21" fmla="*/ 1106435 h 3719007"/>
              <a:gd name="connsiteX22" fmla="*/ 1846613 w 6187045"/>
              <a:gd name="connsiteY22" fmla="*/ 1005495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17813 w 6187045"/>
              <a:gd name="connsiteY34" fmla="*/ 61407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9537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2998520 w 6187045"/>
              <a:gd name="connsiteY16" fmla="*/ 1676451 h 3719007"/>
              <a:gd name="connsiteX17" fmla="*/ 2832265 w 6187045"/>
              <a:gd name="connsiteY17" fmla="*/ 1569573 h 3719007"/>
              <a:gd name="connsiteX18" fmla="*/ 2636323 w 6187045"/>
              <a:gd name="connsiteY18" fmla="*/ 1444882 h 3719007"/>
              <a:gd name="connsiteX19" fmla="*/ 2434442 w 6187045"/>
              <a:gd name="connsiteY19" fmla="*/ 1332066 h 3719007"/>
              <a:gd name="connsiteX20" fmla="*/ 2244437 w 6187045"/>
              <a:gd name="connsiteY20" fmla="*/ 1237064 h 3719007"/>
              <a:gd name="connsiteX21" fmla="*/ 2024743 w 6187045"/>
              <a:gd name="connsiteY21" fmla="*/ 1106435 h 3719007"/>
              <a:gd name="connsiteX22" fmla="*/ 1846613 w 6187045"/>
              <a:gd name="connsiteY22" fmla="*/ 1005495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9537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2998520 w 6187045"/>
              <a:gd name="connsiteY16" fmla="*/ 1676451 h 3719007"/>
              <a:gd name="connsiteX17" fmla="*/ 2832265 w 6187045"/>
              <a:gd name="connsiteY17" fmla="*/ 1569573 h 3719007"/>
              <a:gd name="connsiteX18" fmla="*/ 2636323 w 6187045"/>
              <a:gd name="connsiteY18" fmla="*/ 1444882 h 3719007"/>
              <a:gd name="connsiteX19" fmla="*/ 2434442 w 6187045"/>
              <a:gd name="connsiteY19" fmla="*/ 1332066 h 3719007"/>
              <a:gd name="connsiteX20" fmla="*/ 2244437 w 6187045"/>
              <a:gd name="connsiteY20" fmla="*/ 1237064 h 3719007"/>
              <a:gd name="connsiteX21" fmla="*/ 2024743 w 6187045"/>
              <a:gd name="connsiteY21" fmla="*/ 1106435 h 3719007"/>
              <a:gd name="connsiteX22" fmla="*/ 1846613 w 6187045"/>
              <a:gd name="connsiteY22" fmla="*/ 1005495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2998520 w 6187045"/>
              <a:gd name="connsiteY16" fmla="*/ 1676451 h 3719007"/>
              <a:gd name="connsiteX17" fmla="*/ 2832265 w 6187045"/>
              <a:gd name="connsiteY17" fmla="*/ 1569573 h 3719007"/>
              <a:gd name="connsiteX18" fmla="*/ 2636323 w 6187045"/>
              <a:gd name="connsiteY18" fmla="*/ 1444882 h 3719007"/>
              <a:gd name="connsiteX19" fmla="*/ 2434442 w 6187045"/>
              <a:gd name="connsiteY19" fmla="*/ 1343972 h 3719007"/>
              <a:gd name="connsiteX20" fmla="*/ 2244437 w 6187045"/>
              <a:gd name="connsiteY20" fmla="*/ 1237064 h 3719007"/>
              <a:gd name="connsiteX21" fmla="*/ 2024743 w 6187045"/>
              <a:gd name="connsiteY21" fmla="*/ 1106435 h 3719007"/>
              <a:gd name="connsiteX22" fmla="*/ 1846613 w 6187045"/>
              <a:gd name="connsiteY22" fmla="*/ 1005495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2998520 w 6187045"/>
              <a:gd name="connsiteY16" fmla="*/ 1676451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34442 w 6187045"/>
              <a:gd name="connsiteY19" fmla="*/ 1343972 h 3719007"/>
              <a:gd name="connsiteX20" fmla="*/ 2244437 w 6187045"/>
              <a:gd name="connsiteY20" fmla="*/ 1237064 h 3719007"/>
              <a:gd name="connsiteX21" fmla="*/ 2024743 w 6187045"/>
              <a:gd name="connsiteY21" fmla="*/ 1106435 h 3719007"/>
              <a:gd name="connsiteX22" fmla="*/ 1846613 w 6187045"/>
              <a:gd name="connsiteY22" fmla="*/ 1005495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34442 w 6187045"/>
              <a:gd name="connsiteY19" fmla="*/ 1343972 h 3719007"/>
              <a:gd name="connsiteX20" fmla="*/ 2244437 w 6187045"/>
              <a:gd name="connsiteY20" fmla="*/ 1237064 h 3719007"/>
              <a:gd name="connsiteX21" fmla="*/ 2024743 w 6187045"/>
              <a:gd name="connsiteY21" fmla="*/ 1106435 h 3719007"/>
              <a:gd name="connsiteX22" fmla="*/ 1846613 w 6187045"/>
              <a:gd name="connsiteY22" fmla="*/ 1005495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34442 w 6187045"/>
              <a:gd name="connsiteY19" fmla="*/ 1343972 h 3719007"/>
              <a:gd name="connsiteX20" fmla="*/ 2256343 w 6187045"/>
              <a:gd name="connsiteY20" fmla="*/ 1233095 h 3719007"/>
              <a:gd name="connsiteX21" fmla="*/ 2024743 w 6187045"/>
              <a:gd name="connsiteY21" fmla="*/ 1106435 h 3719007"/>
              <a:gd name="connsiteX22" fmla="*/ 1846613 w 6187045"/>
              <a:gd name="connsiteY22" fmla="*/ 1005495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54285 w 6187045"/>
              <a:gd name="connsiteY19" fmla="*/ 1347941 h 3719007"/>
              <a:gd name="connsiteX20" fmla="*/ 2256343 w 6187045"/>
              <a:gd name="connsiteY20" fmla="*/ 1233095 h 3719007"/>
              <a:gd name="connsiteX21" fmla="*/ 2024743 w 6187045"/>
              <a:gd name="connsiteY21" fmla="*/ 1106435 h 3719007"/>
              <a:gd name="connsiteX22" fmla="*/ 1846613 w 6187045"/>
              <a:gd name="connsiteY22" fmla="*/ 1005495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54285 w 6187045"/>
              <a:gd name="connsiteY19" fmla="*/ 1347941 h 3719007"/>
              <a:gd name="connsiteX20" fmla="*/ 2256343 w 6187045"/>
              <a:gd name="connsiteY20" fmla="*/ 1233095 h 3719007"/>
              <a:gd name="connsiteX21" fmla="*/ 2024743 w 6187045"/>
              <a:gd name="connsiteY21" fmla="*/ 1106435 h 3719007"/>
              <a:gd name="connsiteX22" fmla="*/ 1850582 w 6187045"/>
              <a:gd name="connsiteY22" fmla="*/ 993589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54285 w 6187045"/>
              <a:gd name="connsiteY19" fmla="*/ 1347941 h 3719007"/>
              <a:gd name="connsiteX20" fmla="*/ 2256343 w 6187045"/>
              <a:gd name="connsiteY20" fmla="*/ 1233095 h 3719007"/>
              <a:gd name="connsiteX21" fmla="*/ 2024743 w 6187045"/>
              <a:gd name="connsiteY21" fmla="*/ 1106435 h 3719007"/>
              <a:gd name="connsiteX22" fmla="*/ 1846613 w 6187045"/>
              <a:gd name="connsiteY22" fmla="*/ 1013433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44785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54285 w 6187045"/>
              <a:gd name="connsiteY19" fmla="*/ 1347941 h 3719007"/>
              <a:gd name="connsiteX20" fmla="*/ 2256343 w 6187045"/>
              <a:gd name="connsiteY20" fmla="*/ 1233095 h 3719007"/>
              <a:gd name="connsiteX21" fmla="*/ 2024743 w 6187045"/>
              <a:gd name="connsiteY21" fmla="*/ 1106435 h 3719007"/>
              <a:gd name="connsiteX22" fmla="*/ 1842644 w 6187045"/>
              <a:gd name="connsiteY22" fmla="*/ 997558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56660 w 6187045"/>
              <a:gd name="connsiteY13" fmla="*/ 2014898 h 3719007"/>
              <a:gd name="connsiteX14" fmla="*/ 3556691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54285 w 6187045"/>
              <a:gd name="connsiteY19" fmla="*/ 1347941 h 3719007"/>
              <a:gd name="connsiteX20" fmla="*/ 2256343 w 6187045"/>
              <a:gd name="connsiteY20" fmla="*/ 1233095 h 3719007"/>
              <a:gd name="connsiteX21" fmla="*/ 2024743 w 6187045"/>
              <a:gd name="connsiteY21" fmla="*/ 1106435 h 3719007"/>
              <a:gd name="connsiteX22" fmla="*/ 1842644 w 6187045"/>
              <a:gd name="connsiteY22" fmla="*/ 997558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711039 w 6187045"/>
              <a:gd name="connsiteY12" fmla="*/ 2103962 h 3719007"/>
              <a:gd name="connsiteX13" fmla="*/ 3568566 w 6187045"/>
              <a:gd name="connsiteY13" fmla="*/ 2026805 h 3719007"/>
              <a:gd name="connsiteX14" fmla="*/ 3556691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54285 w 6187045"/>
              <a:gd name="connsiteY19" fmla="*/ 1347941 h 3719007"/>
              <a:gd name="connsiteX20" fmla="*/ 2256343 w 6187045"/>
              <a:gd name="connsiteY20" fmla="*/ 1233095 h 3719007"/>
              <a:gd name="connsiteX21" fmla="*/ 2024743 w 6187045"/>
              <a:gd name="connsiteY21" fmla="*/ 1106435 h 3719007"/>
              <a:gd name="connsiteX22" fmla="*/ 1842644 w 6187045"/>
              <a:gd name="connsiteY22" fmla="*/ 997558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699132 w 6187045"/>
              <a:gd name="connsiteY12" fmla="*/ 2092055 h 3719007"/>
              <a:gd name="connsiteX13" fmla="*/ 3568566 w 6187045"/>
              <a:gd name="connsiteY13" fmla="*/ 2026805 h 3719007"/>
              <a:gd name="connsiteX14" fmla="*/ 3556691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54285 w 6187045"/>
              <a:gd name="connsiteY19" fmla="*/ 1347941 h 3719007"/>
              <a:gd name="connsiteX20" fmla="*/ 2256343 w 6187045"/>
              <a:gd name="connsiteY20" fmla="*/ 1233095 h 3719007"/>
              <a:gd name="connsiteX21" fmla="*/ 2024743 w 6187045"/>
              <a:gd name="connsiteY21" fmla="*/ 1106435 h 3719007"/>
              <a:gd name="connsiteX22" fmla="*/ 1842644 w 6187045"/>
              <a:gd name="connsiteY22" fmla="*/ 997558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  <a:gd name="connsiteX0" fmla="*/ 6187045 w 6187045"/>
              <a:gd name="connsiteY0" fmla="*/ 3570565 h 3719007"/>
              <a:gd name="connsiteX1" fmla="*/ 6068291 w 6187045"/>
              <a:gd name="connsiteY1" fmla="*/ 3475562 h 3719007"/>
              <a:gd name="connsiteX2" fmla="*/ 5765471 w 6187045"/>
              <a:gd name="connsiteY2" fmla="*/ 3273682 h 3719007"/>
              <a:gd name="connsiteX3" fmla="*/ 5652655 w 6187045"/>
              <a:gd name="connsiteY3" fmla="*/ 3214305 h 3719007"/>
              <a:gd name="connsiteX4" fmla="*/ 5486400 w 6187045"/>
              <a:gd name="connsiteY4" fmla="*/ 3095552 h 3719007"/>
              <a:gd name="connsiteX5" fmla="*/ 5213268 w 6187045"/>
              <a:gd name="connsiteY5" fmla="*/ 2941173 h 3719007"/>
              <a:gd name="connsiteX6" fmla="*/ 5017325 w 6187045"/>
              <a:gd name="connsiteY6" fmla="*/ 2822420 h 3719007"/>
              <a:gd name="connsiteX7" fmla="*/ 4827320 w 6187045"/>
              <a:gd name="connsiteY7" fmla="*/ 2703667 h 3719007"/>
              <a:gd name="connsiteX8" fmla="*/ 4572000 w 6187045"/>
              <a:gd name="connsiteY8" fmla="*/ 2573038 h 3719007"/>
              <a:gd name="connsiteX9" fmla="*/ 4316681 w 6187045"/>
              <a:gd name="connsiteY9" fmla="*/ 2430534 h 3719007"/>
              <a:gd name="connsiteX10" fmla="*/ 4013860 w 6187045"/>
              <a:gd name="connsiteY10" fmla="*/ 2264279 h 3719007"/>
              <a:gd name="connsiteX11" fmla="*/ 3877294 w 6187045"/>
              <a:gd name="connsiteY11" fmla="*/ 2193027 h 3719007"/>
              <a:gd name="connsiteX12" fmla="*/ 3699132 w 6187045"/>
              <a:gd name="connsiteY12" fmla="*/ 2092055 h 3719007"/>
              <a:gd name="connsiteX13" fmla="*/ 3584441 w 6187045"/>
              <a:gd name="connsiteY13" fmla="*/ 2026805 h 3719007"/>
              <a:gd name="connsiteX14" fmla="*/ 3556691 w 6187045"/>
              <a:gd name="connsiteY14" fmla="*/ 1991147 h 3719007"/>
              <a:gd name="connsiteX15" fmla="*/ 3247901 w 6187045"/>
              <a:gd name="connsiteY15" fmla="*/ 1813016 h 3719007"/>
              <a:gd name="connsiteX16" fmla="*/ 3002489 w 6187045"/>
              <a:gd name="connsiteY16" fmla="*/ 1664544 h 3719007"/>
              <a:gd name="connsiteX17" fmla="*/ 2832265 w 6187045"/>
              <a:gd name="connsiteY17" fmla="*/ 1569573 h 3719007"/>
              <a:gd name="connsiteX18" fmla="*/ 2636323 w 6187045"/>
              <a:gd name="connsiteY18" fmla="*/ 1456788 h 3719007"/>
              <a:gd name="connsiteX19" fmla="*/ 2454285 w 6187045"/>
              <a:gd name="connsiteY19" fmla="*/ 1347941 h 3719007"/>
              <a:gd name="connsiteX20" fmla="*/ 2256343 w 6187045"/>
              <a:gd name="connsiteY20" fmla="*/ 1233095 h 3719007"/>
              <a:gd name="connsiteX21" fmla="*/ 2024743 w 6187045"/>
              <a:gd name="connsiteY21" fmla="*/ 1106435 h 3719007"/>
              <a:gd name="connsiteX22" fmla="*/ 1842644 w 6187045"/>
              <a:gd name="connsiteY22" fmla="*/ 997558 h 3719007"/>
              <a:gd name="connsiteX23" fmla="*/ 1704110 w 6187045"/>
              <a:gd name="connsiteY23" fmla="*/ 922368 h 3719007"/>
              <a:gd name="connsiteX24" fmla="*/ 1620982 w 6187045"/>
              <a:gd name="connsiteY24" fmla="*/ 868929 h 3719007"/>
              <a:gd name="connsiteX25" fmla="*/ 1496291 w 6187045"/>
              <a:gd name="connsiteY25" fmla="*/ 809552 h 3719007"/>
              <a:gd name="connsiteX26" fmla="*/ 1128156 w 6187045"/>
              <a:gd name="connsiteY26" fmla="*/ 589859 h 3719007"/>
              <a:gd name="connsiteX27" fmla="*/ 1027216 w 6187045"/>
              <a:gd name="connsiteY27" fmla="*/ 536420 h 3719007"/>
              <a:gd name="connsiteX28" fmla="*/ 837211 w 6187045"/>
              <a:gd name="connsiteY28" fmla="*/ 429542 h 3719007"/>
              <a:gd name="connsiteX29" fmla="*/ 593767 w 6187045"/>
              <a:gd name="connsiteY29" fmla="*/ 287038 h 3719007"/>
              <a:gd name="connsiteX30" fmla="*/ 403762 w 6187045"/>
              <a:gd name="connsiteY30" fmla="*/ 180160 h 3719007"/>
              <a:gd name="connsiteX31" fmla="*/ 190006 w 6187045"/>
              <a:gd name="connsiteY31" fmla="*/ 67344 h 3719007"/>
              <a:gd name="connsiteX32" fmla="*/ 130629 w 6187045"/>
              <a:gd name="connsiteY32" fmla="*/ 31718 h 3719007"/>
              <a:gd name="connsiteX33" fmla="*/ 63314 w 6187045"/>
              <a:gd name="connsiteY33" fmla="*/ 0 h 3719007"/>
              <a:gd name="connsiteX34" fmla="*/ 21782 w 6187045"/>
              <a:gd name="connsiteY34" fmla="*/ 37594 h 3719007"/>
              <a:gd name="connsiteX35" fmla="*/ 0 w 6187045"/>
              <a:gd name="connsiteY35" fmla="*/ 102970 h 3719007"/>
              <a:gd name="connsiteX36" fmla="*/ 5938 w 6187045"/>
              <a:gd name="connsiteY36" fmla="*/ 156409 h 3719007"/>
              <a:gd name="connsiteX37" fmla="*/ 136567 w 6187045"/>
              <a:gd name="connsiteY37" fmla="*/ 239537 h 3719007"/>
              <a:gd name="connsiteX38" fmla="*/ 71252 w 6187045"/>
              <a:gd name="connsiteY38" fmla="*/ 235569 h 3719007"/>
              <a:gd name="connsiteX39" fmla="*/ 43533 w 6187045"/>
              <a:gd name="connsiteY39" fmla="*/ 263255 h 3719007"/>
              <a:gd name="connsiteX40" fmla="*/ 17813 w 6187045"/>
              <a:gd name="connsiteY40" fmla="*/ 292975 h 3719007"/>
              <a:gd name="connsiteX41" fmla="*/ 5938 w 6187045"/>
              <a:gd name="connsiteY41" fmla="*/ 346414 h 3719007"/>
              <a:gd name="connsiteX42" fmla="*/ 47502 w 6187045"/>
              <a:gd name="connsiteY42" fmla="*/ 387978 h 3719007"/>
              <a:gd name="connsiteX43" fmla="*/ 71252 w 6187045"/>
              <a:gd name="connsiteY43" fmla="*/ 393916 h 3719007"/>
              <a:gd name="connsiteX44" fmla="*/ 243445 w 6187045"/>
              <a:gd name="connsiteY44" fmla="*/ 477043 h 3719007"/>
              <a:gd name="connsiteX45" fmla="*/ 415637 w 6187045"/>
              <a:gd name="connsiteY45" fmla="*/ 560170 h 3719007"/>
              <a:gd name="connsiteX46" fmla="*/ 641268 w 6187045"/>
              <a:gd name="connsiteY46" fmla="*/ 684861 h 3719007"/>
              <a:gd name="connsiteX47" fmla="*/ 825336 w 6187045"/>
              <a:gd name="connsiteY47" fmla="*/ 773926 h 3719007"/>
              <a:gd name="connsiteX48" fmla="*/ 955964 w 6187045"/>
              <a:gd name="connsiteY48" fmla="*/ 845178 h 3719007"/>
              <a:gd name="connsiteX49" fmla="*/ 961902 w 6187045"/>
              <a:gd name="connsiteY49" fmla="*/ 874866 h 3719007"/>
              <a:gd name="connsiteX50" fmla="*/ 1353787 w 6187045"/>
              <a:gd name="connsiteY50" fmla="*/ 1082685 h 3719007"/>
              <a:gd name="connsiteX51" fmla="*/ 1692234 w 6187045"/>
              <a:gd name="connsiteY51" fmla="*/ 1260814 h 3719007"/>
              <a:gd name="connsiteX52" fmla="*/ 2155372 w 6187045"/>
              <a:gd name="connsiteY52" fmla="*/ 1504259 h 3719007"/>
              <a:gd name="connsiteX53" fmla="*/ 2517569 w 6187045"/>
              <a:gd name="connsiteY53" fmla="*/ 1694264 h 3719007"/>
              <a:gd name="connsiteX54" fmla="*/ 2903517 w 6187045"/>
              <a:gd name="connsiteY54" fmla="*/ 1896144 h 3719007"/>
              <a:gd name="connsiteX55" fmla="*/ 3283528 w 6187045"/>
              <a:gd name="connsiteY55" fmla="*/ 2092087 h 3719007"/>
              <a:gd name="connsiteX56" fmla="*/ 3455720 w 6187045"/>
              <a:gd name="connsiteY56" fmla="*/ 2187090 h 3719007"/>
              <a:gd name="connsiteX57" fmla="*/ 3509159 w 6187045"/>
              <a:gd name="connsiteY57" fmla="*/ 2157401 h 3719007"/>
              <a:gd name="connsiteX58" fmla="*/ 3693226 w 6187045"/>
              <a:gd name="connsiteY58" fmla="*/ 2264279 h 3719007"/>
              <a:gd name="connsiteX59" fmla="*/ 4007923 w 6187045"/>
              <a:gd name="connsiteY59" fmla="*/ 2448347 h 3719007"/>
              <a:gd name="connsiteX60" fmla="*/ 4376058 w 6187045"/>
              <a:gd name="connsiteY60" fmla="*/ 2644290 h 3719007"/>
              <a:gd name="connsiteX61" fmla="*/ 4655128 w 6187045"/>
              <a:gd name="connsiteY61" fmla="*/ 2792731 h 3719007"/>
              <a:gd name="connsiteX62" fmla="*/ 4886697 w 6187045"/>
              <a:gd name="connsiteY62" fmla="*/ 2929298 h 3719007"/>
              <a:gd name="connsiteX63" fmla="*/ 5029200 w 6187045"/>
              <a:gd name="connsiteY63" fmla="*/ 3030238 h 3719007"/>
              <a:gd name="connsiteX64" fmla="*/ 5237019 w 6187045"/>
              <a:gd name="connsiteY64" fmla="*/ 3154929 h 3719007"/>
              <a:gd name="connsiteX65" fmla="*/ 5480463 w 6187045"/>
              <a:gd name="connsiteY65" fmla="*/ 3291495 h 3719007"/>
              <a:gd name="connsiteX66" fmla="*/ 5723907 w 6187045"/>
              <a:gd name="connsiteY66" fmla="*/ 3445874 h 3719007"/>
              <a:gd name="connsiteX67" fmla="*/ 5913912 w 6187045"/>
              <a:gd name="connsiteY67" fmla="*/ 3576503 h 3719007"/>
              <a:gd name="connsiteX68" fmla="*/ 6056416 w 6187045"/>
              <a:gd name="connsiteY68" fmla="*/ 3653692 h 3719007"/>
              <a:gd name="connsiteX69" fmla="*/ 6103917 w 6187045"/>
              <a:gd name="connsiteY69" fmla="*/ 3719007 h 3719007"/>
              <a:gd name="connsiteX70" fmla="*/ 6139543 w 6187045"/>
              <a:gd name="connsiteY70" fmla="*/ 3695256 h 3719007"/>
              <a:gd name="connsiteX71" fmla="*/ 6169232 w 6187045"/>
              <a:gd name="connsiteY71" fmla="*/ 3671505 h 3719007"/>
              <a:gd name="connsiteX72" fmla="*/ 6175169 w 6187045"/>
              <a:gd name="connsiteY72" fmla="*/ 3635879 h 3719007"/>
              <a:gd name="connsiteX73" fmla="*/ 6187045 w 6187045"/>
              <a:gd name="connsiteY73" fmla="*/ 3570565 h 371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187045" h="3719007">
                <a:moveTo>
                  <a:pt x="6187045" y="3570565"/>
                </a:moveTo>
                <a:lnTo>
                  <a:pt x="6068291" y="3475562"/>
                </a:lnTo>
                <a:lnTo>
                  <a:pt x="5765471" y="3273682"/>
                </a:lnTo>
                <a:lnTo>
                  <a:pt x="5652655" y="3214305"/>
                </a:lnTo>
                <a:lnTo>
                  <a:pt x="5486400" y="3095552"/>
                </a:lnTo>
                <a:lnTo>
                  <a:pt x="5213268" y="2941173"/>
                </a:lnTo>
                <a:lnTo>
                  <a:pt x="5017325" y="2822420"/>
                </a:lnTo>
                <a:lnTo>
                  <a:pt x="4827320" y="2703667"/>
                </a:lnTo>
                <a:cubicBezTo>
                  <a:pt x="4742213" y="2660124"/>
                  <a:pt x="4657106" y="2618560"/>
                  <a:pt x="4572000" y="2573038"/>
                </a:cubicBezTo>
                <a:cubicBezTo>
                  <a:pt x="4486894" y="2527516"/>
                  <a:pt x="4401787" y="2478035"/>
                  <a:pt x="4316681" y="2430534"/>
                </a:cubicBezTo>
                <a:lnTo>
                  <a:pt x="4013860" y="2264279"/>
                </a:lnTo>
                <a:cubicBezTo>
                  <a:pt x="3940629" y="2224695"/>
                  <a:pt x="3916878" y="2216778"/>
                  <a:pt x="3877294" y="2193027"/>
                </a:cubicBezTo>
                <a:lnTo>
                  <a:pt x="3699132" y="2092055"/>
                </a:lnTo>
                <a:lnTo>
                  <a:pt x="3584441" y="2026805"/>
                </a:lnTo>
                <a:cubicBezTo>
                  <a:pt x="3584451" y="2018888"/>
                  <a:pt x="3556681" y="1999064"/>
                  <a:pt x="3556691" y="1991147"/>
                </a:cubicBezTo>
                <a:lnTo>
                  <a:pt x="3247901" y="1813016"/>
                </a:lnTo>
                <a:lnTo>
                  <a:pt x="3002489" y="1664544"/>
                </a:lnTo>
                <a:lnTo>
                  <a:pt x="2832265" y="1569573"/>
                </a:lnTo>
                <a:lnTo>
                  <a:pt x="2636323" y="1456788"/>
                </a:lnTo>
                <a:lnTo>
                  <a:pt x="2454285" y="1347941"/>
                </a:lnTo>
                <a:lnTo>
                  <a:pt x="2256343" y="1233095"/>
                </a:lnTo>
                <a:lnTo>
                  <a:pt x="2024743" y="1106435"/>
                </a:lnTo>
                <a:lnTo>
                  <a:pt x="1842644" y="997558"/>
                </a:lnTo>
                <a:lnTo>
                  <a:pt x="1704110" y="922368"/>
                </a:lnTo>
                <a:lnTo>
                  <a:pt x="1620982" y="868929"/>
                </a:lnTo>
                <a:lnTo>
                  <a:pt x="1496291" y="809552"/>
                </a:lnTo>
                <a:lnTo>
                  <a:pt x="1128156" y="589859"/>
                </a:lnTo>
                <a:lnTo>
                  <a:pt x="1027216" y="536420"/>
                </a:lnTo>
                <a:lnTo>
                  <a:pt x="837211" y="429542"/>
                </a:lnTo>
                <a:lnTo>
                  <a:pt x="593767" y="287038"/>
                </a:lnTo>
                <a:lnTo>
                  <a:pt x="403762" y="180160"/>
                </a:lnTo>
                <a:lnTo>
                  <a:pt x="190006" y="67344"/>
                </a:lnTo>
                <a:lnTo>
                  <a:pt x="130629" y="31718"/>
                </a:lnTo>
                <a:lnTo>
                  <a:pt x="63314" y="0"/>
                </a:lnTo>
                <a:lnTo>
                  <a:pt x="21782" y="37594"/>
                </a:lnTo>
                <a:lnTo>
                  <a:pt x="0" y="102970"/>
                </a:lnTo>
                <a:lnTo>
                  <a:pt x="5938" y="156409"/>
                </a:lnTo>
                <a:lnTo>
                  <a:pt x="136567" y="239537"/>
                </a:lnTo>
                <a:lnTo>
                  <a:pt x="71252" y="235569"/>
                </a:lnTo>
                <a:lnTo>
                  <a:pt x="43533" y="263255"/>
                </a:lnTo>
                <a:lnTo>
                  <a:pt x="17813" y="292975"/>
                </a:lnTo>
                <a:lnTo>
                  <a:pt x="5938" y="346414"/>
                </a:lnTo>
                <a:lnTo>
                  <a:pt x="47502" y="387978"/>
                </a:lnTo>
                <a:lnTo>
                  <a:pt x="71252" y="393916"/>
                </a:lnTo>
                <a:lnTo>
                  <a:pt x="243445" y="477043"/>
                </a:lnTo>
                <a:lnTo>
                  <a:pt x="415637" y="560170"/>
                </a:lnTo>
                <a:lnTo>
                  <a:pt x="641268" y="684861"/>
                </a:lnTo>
                <a:lnTo>
                  <a:pt x="825336" y="773926"/>
                </a:lnTo>
                <a:lnTo>
                  <a:pt x="955964" y="845178"/>
                </a:lnTo>
                <a:lnTo>
                  <a:pt x="961902" y="874866"/>
                </a:lnTo>
                <a:lnTo>
                  <a:pt x="1353787" y="1082685"/>
                </a:lnTo>
                <a:lnTo>
                  <a:pt x="1692234" y="1260814"/>
                </a:lnTo>
                <a:lnTo>
                  <a:pt x="2155372" y="1504259"/>
                </a:lnTo>
                <a:lnTo>
                  <a:pt x="2517569" y="1694264"/>
                </a:lnTo>
                <a:lnTo>
                  <a:pt x="2903517" y="1896144"/>
                </a:lnTo>
                <a:lnTo>
                  <a:pt x="3283528" y="2092087"/>
                </a:lnTo>
                <a:lnTo>
                  <a:pt x="3455720" y="2187090"/>
                </a:lnTo>
                <a:lnTo>
                  <a:pt x="3509159" y="2157401"/>
                </a:lnTo>
                <a:lnTo>
                  <a:pt x="3693226" y="2264279"/>
                </a:lnTo>
                <a:lnTo>
                  <a:pt x="4007923" y="2448347"/>
                </a:lnTo>
                <a:lnTo>
                  <a:pt x="4376058" y="2644290"/>
                </a:lnTo>
                <a:lnTo>
                  <a:pt x="4655128" y="2792731"/>
                </a:lnTo>
                <a:lnTo>
                  <a:pt x="4886697" y="2929298"/>
                </a:lnTo>
                <a:lnTo>
                  <a:pt x="5029200" y="3030238"/>
                </a:lnTo>
                <a:lnTo>
                  <a:pt x="5237019" y="3154929"/>
                </a:lnTo>
                <a:lnTo>
                  <a:pt x="5480463" y="3291495"/>
                </a:lnTo>
                <a:lnTo>
                  <a:pt x="5723907" y="3445874"/>
                </a:lnTo>
                <a:lnTo>
                  <a:pt x="5913912" y="3576503"/>
                </a:lnTo>
                <a:lnTo>
                  <a:pt x="6056416" y="3653692"/>
                </a:lnTo>
                <a:lnTo>
                  <a:pt x="6103917" y="3719007"/>
                </a:lnTo>
                <a:lnTo>
                  <a:pt x="6139543" y="3695256"/>
                </a:lnTo>
                <a:lnTo>
                  <a:pt x="6169232" y="3671505"/>
                </a:lnTo>
                <a:lnTo>
                  <a:pt x="6175169" y="3635879"/>
                </a:lnTo>
                <a:lnTo>
                  <a:pt x="6187045" y="3570565"/>
                </a:lnTo>
                <a:close/>
              </a:path>
            </a:pathLst>
          </a:custGeom>
          <a:solidFill>
            <a:srgbClr val="FF0000">
              <a:alpha val="6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12786464">
            <a:off x="3746663" y="2985552"/>
            <a:ext cx="296883" cy="49876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606504" y="747094"/>
            <a:ext cx="66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  <a:endParaRPr lang="en-US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 l="80296" t="38902" r="10036" b="47591"/>
          <a:stretch>
            <a:fillRect/>
          </a:stretch>
        </p:blipFill>
        <p:spPr bwMode="auto">
          <a:xfrm rot="899443">
            <a:off x="8355055" y="146654"/>
            <a:ext cx="486522" cy="3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3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6288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9525" y="-2459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Q:\4D-3D CADD (Data)\VC\Graphics\1_Model Sections\ESA_Master Mod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7832">
            <a:off x="718931" y="-6550"/>
            <a:ext cx="7977933" cy="4220040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605" y="2846078"/>
            <a:ext cx="6027299" cy="4011921"/>
          </a:xfrm>
          <a:prstGeom prst="rect">
            <a:avLst/>
          </a:prstGeom>
        </p:spPr>
      </p:pic>
      <p:pic>
        <p:nvPicPr>
          <p:cNvPr id="8" name="Picture 2" descr="Q:\4D-3D CADD (Data)\VC\Graphics\ESA - Manhattan\1-Manhattan Alignement Diagram-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09"/>
          <a:stretch/>
        </p:blipFill>
        <p:spPr bwMode="auto">
          <a:xfrm>
            <a:off x="2450221" y="284865"/>
            <a:ext cx="6628340" cy="13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 rot="10800000">
            <a:off x="5522954" y="471307"/>
            <a:ext cx="810479" cy="3383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606504" y="747094"/>
            <a:ext cx="66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20908" y="103752"/>
            <a:ext cx="2246092" cy="107721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en-US" sz="32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St Transition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Down Arrow 12"/>
          <p:cNvSpPr/>
          <p:nvPr/>
        </p:nvSpPr>
        <p:spPr>
          <a:xfrm rot="9712312">
            <a:off x="3811641" y="2326017"/>
            <a:ext cx="296883" cy="49876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821282" y="1948441"/>
            <a:ext cx="7971805" cy="519346"/>
          </a:xfrm>
          <a:custGeom>
            <a:avLst/>
            <a:gdLst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8310 w 7953555"/>
              <a:gd name="connsiteY62" fmla="*/ 284672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889849 w 7953555"/>
              <a:gd name="connsiteY65" fmla="*/ 267419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01993 w 7953555"/>
              <a:gd name="connsiteY68" fmla="*/ 293298 h 508959"/>
              <a:gd name="connsiteX69" fmla="*/ 3338423 w 7953555"/>
              <a:gd name="connsiteY69" fmla="*/ 319178 h 508959"/>
              <a:gd name="connsiteX70" fmla="*/ 3597215 w 7953555"/>
              <a:gd name="connsiteY70" fmla="*/ 310551 h 508959"/>
              <a:gd name="connsiteX71" fmla="*/ 3873261 w 7953555"/>
              <a:gd name="connsiteY71" fmla="*/ 327804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1064 w 7953555"/>
              <a:gd name="connsiteY75" fmla="*/ 250166 h 508959"/>
              <a:gd name="connsiteX76" fmla="*/ 4356340 w 7953555"/>
              <a:gd name="connsiteY76" fmla="*/ 267419 h 508959"/>
              <a:gd name="connsiteX77" fmla="*/ 4459857 w 7953555"/>
              <a:gd name="connsiteY77" fmla="*/ 258793 h 508959"/>
              <a:gd name="connsiteX78" fmla="*/ 4537495 w 7953555"/>
              <a:gd name="connsiteY78" fmla="*/ 241540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8310 w 7953555"/>
              <a:gd name="connsiteY62" fmla="*/ 284672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889849 w 7953555"/>
              <a:gd name="connsiteY65" fmla="*/ 267419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01993 w 7953555"/>
              <a:gd name="connsiteY68" fmla="*/ 293298 h 508959"/>
              <a:gd name="connsiteX69" fmla="*/ 3338423 w 7953555"/>
              <a:gd name="connsiteY69" fmla="*/ 319178 h 508959"/>
              <a:gd name="connsiteX70" fmla="*/ 3597215 w 7953555"/>
              <a:gd name="connsiteY70" fmla="*/ 310551 h 508959"/>
              <a:gd name="connsiteX71" fmla="*/ 3873261 w 7953555"/>
              <a:gd name="connsiteY71" fmla="*/ 327804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1064 w 7953555"/>
              <a:gd name="connsiteY75" fmla="*/ 250166 h 508959"/>
              <a:gd name="connsiteX76" fmla="*/ 4356340 w 7953555"/>
              <a:gd name="connsiteY76" fmla="*/ 267419 h 508959"/>
              <a:gd name="connsiteX77" fmla="*/ 4462706 w 7953555"/>
              <a:gd name="connsiteY77" fmla="*/ 281581 h 508959"/>
              <a:gd name="connsiteX78" fmla="*/ 4537495 w 7953555"/>
              <a:gd name="connsiteY78" fmla="*/ 241540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8310 w 7953555"/>
              <a:gd name="connsiteY62" fmla="*/ 284672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889849 w 7953555"/>
              <a:gd name="connsiteY65" fmla="*/ 267419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01993 w 7953555"/>
              <a:gd name="connsiteY68" fmla="*/ 293298 h 508959"/>
              <a:gd name="connsiteX69" fmla="*/ 3338423 w 7953555"/>
              <a:gd name="connsiteY69" fmla="*/ 319178 h 508959"/>
              <a:gd name="connsiteX70" fmla="*/ 3597215 w 7953555"/>
              <a:gd name="connsiteY70" fmla="*/ 310551 h 508959"/>
              <a:gd name="connsiteX71" fmla="*/ 3873261 w 7953555"/>
              <a:gd name="connsiteY71" fmla="*/ 327804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1064 w 7953555"/>
              <a:gd name="connsiteY75" fmla="*/ 250166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37495 w 7953555"/>
              <a:gd name="connsiteY78" fmla="*/ 241540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8310 w 7953555"/>
              <a:gd name="connsiteY62" fmla="*/ 284672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889849 w 7953555"/>
              <a:gd name="connsiteY65" fmla="*/ 267419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01993 w 7953555"/>
              <a:gd name="connsiteY68" fmla="*/ 293298 h 508959"/>
              <a:gd name="connsiteX69" fmla="*/ 3338423 w 7953555"/>
              <a:gd name="connsiteY69" fmla="*/ 319178 h 508959"/>
              <a:gd name="connsiteX70" fmla="*/ 3597215 w 7953555"/>
              <a:gd name="connsiteY70" fmla="*/ 310551 h 508959"/>
              <a:gd name="connsiteX71" fmla="*/ 3873261 w 7953555"/>
              <a:gd name="connsiteY71" fmla="*/ 327804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1064 w 7953555"/>
              <a:gd name="connsiteY75" fmla="*/ 250166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8310 w 7953555"/>
              <a:gd name="connsiteY62" fmla="*/ 284672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889849 w 7953555"/>
              <a:gd name="connsiteY65" fmla="*/ 267419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01993 w 7953555"/>
              <a:gd name="connsiteY68" fmla="*/ 293298 h 508959"/>
              <a:gd name="connsiteX69" fmla="*/ 3338423 w 7953555"/>
              <a:gd name="connsiteY69" fmla="*/ 319178 h 508959"/>
              <a:gd name="connsiteX70" fmla="*/ 3597215 w 7953555"/>
              <a:gd name="connsiteY70" fmla="*/ 310551 h 508959"/>
              <a:gd name="connsiteX71" fmla="*/ 3873261 w 7953555"/>
              <a:gd name="connsiteY71" fmla="*/ 327804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8310 w 7953555"/>
              <a:gd name="connsiteY62" fmla="*/ 284672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889849 w 7953555"/>
              <a:gd name="connsiteY65" fmla="*/ 267419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01993 w 7953555"/>
              <a:gd name="connsiteY68" fmla="*/ 293298 h 508959"/>
              <a:gd name="connsiteX69" fmla="*/ 3338423 w 7953555"/>
              <a:gd name="connsiteY69" fmla="*/ 319178 h 508959"/>
              <a:gd name="connsiteX70" fmla="*/ 3597215 w 7953555"/>
              <a:gd name="connsiteY70" fmla="*/ 310551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8310 w 7953555"/>
              <a:gd name="connsiteY62" fmla="*/ 284672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889849 w 7953555"/>
              <a:gd name="connsiteY65" fmla="*/ 267419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01993 w 7953555"/>
              <a:gd name="connsiteY68" fmla="*/ 29329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8310 w 7953555"/>
              <a:gd name="connsiteY62" fmla="*/ 284672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889849 w 7953555"/>
              <a:gd name="connsiteY65" fmla="*/ 267419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8310 w 7953555"/>
              <a:gd name="connsiteY62" fmla="*/ 284672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915486 w 7953555"/>
              <a:gd name="connsiteY65" fmla="*/ 275965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27804 h 508959"/>
              <a:gd name="connsiteX62" fmla="*/ 2642613 w 7953555"/>
              <a:gd name="connsiteY62" fmla="*/ 307461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915486 w 7953555"/>
              <a:gd name="connsiteY65" fmla="*/ 275965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915729 w 7953555"/>
              <a:gd name="connsiteY25" fmla="*/ 77638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42047 h 508959"/>
              <a:gd name="connsiteX62" fmla="*/ 2642613 w 7953555"/>
              <a:gd name="connsiteY62" fmla="*/ 307461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915486 w 7953555"/>
              <a:gd name="connsiteY65" fmla="*/ 275965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9849 w 7953555"/>
              <a:gd name="connsiteY24" fmla="*/ 60385 h 508959"/>
              <a:gd name="connsiteX25" fmla="*/ 2898637 w 7953555"/>
              <a:gd name="connsiteY25" fmla="*/ 89033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42047 h 508959"/>
              <a:gd name="connsiteX62" fmla="*/ 2642613 w 7953555"/>
              <a:gd name="connsiteY62" fmla="*/ 307461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915486 w 7953555"/>
              <a:gd name="connsiteY65" fmla="*/ 275965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1304 w 7953555"/>
              <a:gd name="connsiteY24" fmla="*/ 31899 h 508959"/>
              <a:gd name="connsiteX25" fmla="*/ 2898637 w 7953555"/>
              <a:gd name="connsiteY25" fmla="*/ 89033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42047 h 508959"/>
              <a:gd name="connsiteX62" fmla="*/ 2642613 w 7953555"/>
              <a:gd name="connsiteY62" fmla="*/ 307461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915486 w 7953555"/>
              <a:gd name="connsiteY65" fmla="*/ 275965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2876 w 7953555"/>
              <a:gd name="connsiteY18" fmla="*/ 8627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1304 w 7953555"/>
              <a:gd name="connsiteY24" fmla="*/ 31899 h 508959"/>
              <a:gd name="connsiteX25" fmla="*/ 2895789 w 7953555"/>
              <a:gd name="connsiteY25" fmla="*/ 71941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42047 h 508959"/>
              <a:gd name="connsiteX62" fmla="*/ 2642613 w 7953555"/>
              <a:gd name="connsiteY62" fmla="*/ 307461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915486 w 7953555"/>
              <a:gd name="connsiteY65" fmla="*/ 275965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0028 w 7953555"/>
              <a:gd name="connsiteY18" fmla="*/ 5779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48642 w 7953555"/>
              <a:gd name="connsiteY21" fmla="*/ 17253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1304 w 7953555"/>
              <a:gd name="connsiteY24" fmla="*/ 31899 h 508959"/>
              <a:gd name="connsiteX25" fmla="*/ 2895789 w 7953555"/>
              <a:gd name="connsiteY25" fmla="*/ 71941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42047 h 508959"/>
              <a:gd name="connsiteX62" fmla="*/ 2642613 w 7953555"/>
              <a:gd name="connsiteY62" fmla="*/ 307461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915486 w 7953555"/>
              <a:gd name="connsiteY65" fmla="*/ 275965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0028 w 7953555"/>
              <a:gd name="connsiteY18" fmla="*/ 5779 h 508959"/>
              <a:gd name="connsiteX19" fmla="*/ 3562710 w 7953555"/>
              <a:gd name="connsiteY19" fmla="*/ 8627 h 508959"/>
              <a:gd name="connsiteX20" fmla="*/ 3338423 w 7953555"/>
              <a:gd name="connsiteY20" fmla="*/ 17253 h 508959"/>
              <a:gd name="connsiteX21" fmla="*/ 3151491 w 7953555"/>
              <a:gd name="connsiteY21" fmla="*/ 11556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1304 w 7953555"/>
              <a:gd name="connsiteY24" fmla="*/ 31899 h 508959"/>
              <a:gd name="connsiteX25" fmla="*/ 2895789 w 7953555"/>
              <a:gd name="connsiteY25" fmla="*/ 71941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42047 h 508959"/>
              <a:gd name="connsiteX62" fmla="*/ 2642613 w 7953555"/>
              <a:gd name="connsiteY62" fmla="*/ 307461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915486 w 7953555"/>
              <a:gd name="connsiteY65" fmla="*/ 275965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2310 h 508959"/>
              <a:gd name="connsiteX1" fmla="*/ 7755147 w 7953555"/>
              <a:gd name="connsiteY1" fmla="*/ 370936 h 508959"/>
              <a:gd name="connsiteX2" fmla="*/ 7634378 w 7953555"/>
              <a:gd name="connsiteY2" fmla="*/ 370936 h 508959"/>
              <a:gd name="connsiteX3" fmla="*/ 7470476 w 7953555"/>
              <a:gd name="connsiteY3" fmla="*/ 370936 h 508959"/>
              <a:gd name="connsiteX4" fmla="*/ 7185804 w 7953555"/>
              <a:gd name="connsiteY4" fmla="*/ 362310 h 508959"/>
              <a:gd name="connsiteX5" fmla="*/ 6961517 w 7953555"/>
              <a:gd name="connsiteY5" fmla="*/ 353683 h 508959"/>
              <a:gd name="connsiteX6" fmla="*/ 6719978 w 7953555"/>
              <a:gd name="connsiteY6" fmla="*/ 319178 h 508959"/>
              <a:gd name="connsiteX7" fmla="*/ 6478438 w 7953555"/>
              <a:gd name="connsiteY7" fmla="*/ 319178 h 508959"/>
              <a:gd name="connsiteX8" fmla="*/ 6245525 w 7953555"/>
              <a:gd name="connsiteY8" fmla="*/ 284672 h 508959"/>
              <a:gd name="connsiteX9" fmla="*/ 6029864 w 7953555"/>
              <a:gd name="connsiteY9" fmla="*/ 267419 h 508959"/>
              <a:gd name="connsiteX10" fmla="*/ 5684808 w 7953555"/>
              <a:gd name="connsiteY10" fmla="*/ 215661 h 508959"/>
              <a:gd name="connsiteX11" fmla="*/ 5374257 w 7953555"/>
              <a:gd name="connsiteY11" fmla="*/ 189781 h 508959"/>
              <a:gd name="connsiteX12" fmla="*/ 5167223 w 7953555"/>
              <a:gd name="connsiteY12" fmla="*/ 172529 h 508959"/>
              <a:gd name="connsiteX13" fmla="*/ 4865298 w 7953555"/>
              <a:gd name="connsiteY13" fmla="*/ 120770 h 508959"/>
              <a:gd name="connsiteX14" fmla="*/ 4589253 w 7953555"/>
              <a:gd name="connsiteY14" fmla="*/ 103517 h 508959"/>
              <a:gd name="connsiteX15" fmla="*/ 4399472 w 7953555"/>
              <a:gd name="connsiteY15" fmla="*/ 103517 h 508959"/>
              <a:gd name="connsiteX16" fmla="*/ 4106174 w 7953555"/>
              <a:gd name="connsiteY16" fmla="*/ 86264 h 508959"/>
              <a:gd name="connsiteX17" fmla="*/ 4045789 w 7953555"/>
              <a:gd name="connsiteY17" fmla="*/ 0 h 508959"/>
              <a:gd name="connsiteX18" fmla="*/ 3810028 w 7953555"/>
              <a:gd name="connsiteY18" fmla="*/ 5779 h 508959"/>
              <a:gd name="connsiteX19" fmla="*/ 3562710 w 7953555"/>
              <a:gd name="connsiteY19" fmla="*/ 8627 h 508959"/>
              <a:gd name="connsiteX20" fmla="*/ 3338423 w 7953555"/>
              <a:gd name="connsiteY20" fmla="*/ 20101 h 508959"/>
              <a:gd name="connsiteX21" fmla="*/ 3151491 w 7953555"/>
              <a:gd name="connsiteY21" fmla="*/ 11556 h 508959"/>
              <a:gd name="connsiteX22" fmla="*/ 2967487 w 7953555"/>
              <a:gd name="connsiteY22" fmla="*/ 8627 h 508959"/>
              <a:gd name="connsiteX23" fmla="*/ 2846717 w 7953555"/>
              <a:gd name="connsiteY23" fmla="*/ 0 h 508959"/>
              <a:gd name="connsiteX24" fmla="*/ 2881304 w 7953555"/>
              <a:gd name="connsiteY24" fmla="*/ 31899 h 508959"/>
              <a:gd name="connsiteX25" fmla="*/ 2895789 w 7953555"/>
              <a:gd name="connsiteY25" fmla="*/ 71941 h 508959"/>
              <a:gd name="connsiteX26" fmla="*/ 2889849 w 7953555"/>
              <a:gd name="connsiteY26" fmla="*/ 112144 h 508959"/>
              <a:gd name="connsiteX27" fmla="*/ 2700068 w 7953555"/>
              <a:gd name="connsiteY27" fmla="*/ 120770 h 508959"/>
              <a:gd name="connsiteX28" fmla="*/ 2424023 w 7953555"/>
              <a:gd name="connsiteY28" fmla="*/ 129396 h 508959"/>
              <a:gd name="connsiteX29" fmla="*/ 1940944 w 7953555"/>
              <a:gd name="connsiteY29" fmla="*/ 138023 h 508959"/>
              <a:gd name="connsiteX30" fmla="*/ 1621766 w 7953555"/>
              <a:gd name="connsiteY30" fmla="*/ 146649 h 508959"/>
              <a:gd name="connsiteX31" fmla="*/ 1259457 w 7953555"/>
              <a:gd name="connsiteY31" fmla="*/ 155276 h 508959"/>
              <a:gd name="connsiteX32" fmla="*/ 992038 w 7953555"/>
              <a:gd name="connsiteY32" fmla="*/ 155276 h 508959"/>
              <a:gd name="connsiteX33" fmla="*/ 776378 w 7953555"/>
              <a:gd name="connsiteY33" fmla="*/ 155276 h 508959"/>
              <a:gd name="connsiteX34" fmla="*/ 767751 w 7953555"/>
              <a:gd name="connsiteY34" fmla="*/ 163902 h 508959"/>
              <a:gd name="connsiteX35" fmla="*/ 457200 w 7953555"/>
              <a:gd name="connsiteY35" fmla="*/ 172529 h 508959"/>
              <a:gd name="connsiteX36" fmla="*/ 172529 w 7953555"/>
              <a:gd name="connsiteY36" fmla="*/ 181155 h 508959"/>
              <a:gd name="connsiteX37" fmla="*/ 51759 w 7953555"/>
              <a:gd name="connsiteY37" fmla="*/ 163902 h 508959"/>
              <a:gd name="connsiteX38" fmla="*/ 0 w 7953555"/>
              <a:gd name="connsiteY38" fmla="*/ 224287 h 508959"/>
              <a:gd name="connsiteX39" fmla="*/ 0 w 7953555"/>
              <a:gd name="connsiteY39" fmla="*/ 284672 h 508959"/>
              <a:gd name="connsiteX40" fmla="*/ 0 w 7953555"/>
              <a:gd name="connsiteY40" fmla="*/ 319178 h 508959"/>
              <a:gd name="connsiteX41" fmla="*/ 103517 w 7953555"/>
              <a:gd name="connsiteY41" fmla="*/ 345057 h 508959"/>
              <a:gd name="connsiteX42" fmla="*/ 189781 w 7953555"/>
              <a:gd name="connsiteY42" fmla="*/ 301925 h 508959"/>
              <a:gd name="connsiteX43" fmla="*/ 345057 w 7953555"/>
              <a:gd name="connsiteY43" fmla="*/ 319178 h 508959"/>
              <a:gd name="connsiteX44" fmla="*/ 483080 w 7953555"/>
              <a:gd name="connsiteY44" fmla="*/ 293298 h 508959"/>
              <a:gd name="connsiteX45" fmla="*/ 500332 w 7953555"/>
              <a:gd name="connsiteY45" fmla="*/ 345057 h 508959"/>
              <a:gd name="connsiteX46" fmla="*/ 293298 w 7953555"/>
              <a:gd name="connsiteY46" fmla="*/ 353683 h 508959"/>
              <a:gd name="connsiteX47" fmla="*/ 138023 w 7953555"/>
              <a:gd name="connsiteY47" fmla="*/ 353683 h 508959"/>
              <a:gd name="connsiteX48" fmla="*/ 138023 w 7953555"/>
              <a:gd name="connsiteY48" fmla="*/ 353683 h 508959"/>
              <a:gd name="connsiteX49" fmla="*/ 86264 w 7953555"/>
              <a:gd name="connsiteY49" fmla="*/ 431321 h 508959"/>
              <a:gd name="connsiteX50" fmla="*/ 94891 w 7953555"/>
              <a:gd name="connsiteY50" fmla="*/ 491706 h 508959"/>
              <a:gd name="connsiteX51" fmla="*/ 301925 w 7953555"/>
              <a:gd name="connsiteY51" fmla="*/ 483079 h 508959"/>
              <a:gd name="connsiteX52" fmla="*/ 534838 w 7953555"/>
              <a:gd name="connsiteY52" fmla="*/ 474453 h 508959"/>
              <a:gd name="connsiteX53" fmla="*/ 664234 w 7953555"/>
              <a:gd name="connsiteY53" fmla="*/ 465827 h 508959"/>
              <a:gd name="connsiteX54" fmla="*/ 819510 w 7953555"/>
              <a:gd name="connsiteY54" fmla="*/ 465827 h 508959"/>
              <a:gd name="connsiteX55" fmla="*/ 897147 w 7953555"/>
              <a:gd name="connsiteY55" fmla="*/ 465827 h 508959"/>
              <a:gd name="connsiteX56" fmla="*/ 1164566 w 7953555"/>
              <a:gd name="connsiteY56" fmla="*/ 457200 h 508959"/>
              <a:gd name="connsiteX57" fmla="*/ 1259457 w 7953555"/>
              <a:gd name="connsiteY57" fmla="*/ 439947 h 508959"/>
              <a:gd name="connsiteX58" fmla="*/ 1337095 w 7953555"/>
              <a:gd name="connsiteY58" fmla="*/ 431321 h 508959"/>
              <a:gd name="connsiteX59" fmla="*/ 1552755 w 7953555"/>
              <a:gd name="connsiteY59" fmla="*/ 422695 h 508959"/>
              <a:gd name="connsiteX60" fmla="*/ 1923691 w 7953555"/>
              <a:gd name="connsiteY60" fmla="*/ 388189 h 508959"/>
              <a:gd name="connsiteX61" fmla="*/ 2346385 w 7953555"/>
              <a:gd name="connsiteY61" fmla="*/ 342047 h 508959"/>
              <a:gd name="connsiteX62" fmla="*/ 2642613 w 7953555"/>
              <a:gd name="connsiteY62" fmla="*/ 307461 h 508959"/>
              <a:gd name="connsiteX63" fmla="*/ 2665563 w 7953555"/>
              <a:gd name="connsiteY63" fmla="*/ 258793 h 508959"/>
              <a:gd name="connsiteX64" fmla="*/ 2872596 w 7953555"/>
              <a:gd name="connsiteY64" fmla="*/ 258793 h 508959"/>
              <a:gd name="connsiteX65" fmla="*/ 2915486 w 7953555"/>
              <a:gd name="connsiteY65" fmla="*/ 275965 h 508959"/>
              <a:gd name="connsiteX66" fmla="*/ 2984740 w 7953555"/>
              <a:gd name="connsiteY66" fmla="*/ 258793 h 508959"/>
              <a:gd name="connsiteX67" fmla="*/ 2984740 w 7953555"/>
              <a:gd name="connsiteY67" fmla="*/ 258793 h 508959"/>
              <a:gd name="connsiteX68" fmla="*/ 3010538 w 7953555"/>
              <a:gd name="connsiteY68" fmla="*/ 313238 h 508959"/>
              <a:gd name="connsiteX69" fmla="*/ 3338423 w 7953555"/>
              <a:gd name="connsiteY69" fmla="*/ 319178 h 508959"/>
              <a:gd name="connsiteX70" fmla="*/ 3594366 w 7953555"/>
              <a:gd name="connsiteY70" fmla="*/ 327643 h 508959"/>
              <a:gd name="connsiteX71" fmla="*/ 3859018 w 7953555"/>
              <a:gd name="connsiteY71" fmla="*/ 316410 h 508959"/>
              <a:gd name="connsiteX72" fmla="*/ 3985404 w 7953555"/>
              <a:gd name="connsiteY72" fmla="*/ 301925 h 508959"/>
              <a:gd name="connsiteX73" fmla="*/ 4097547 w 7953555"/>
              <a:gd name="connsiteY73" fmla="*/ 301925 h 508959"/>
              <a:gd name="connsiteX74" fmla="*/ 4123427 w 7953555"/>
              <a:gd name="connsiteY74" fmla="*/ 258793 h 508959"/>
              <a:gd name="connsiteX75" fmla="*/ 4206761 w 7953555"/>
              <a:gd name="connsiteY75" fmla="*/ 261560 h 508959"/>
              <a:gd name="connsiteX76" fmla="*/ 4356340 w 7953555"/>
              <a:gd name="connsiteY76" fmla="*/ 267419 h 508959"/>
              <a:gd name="connsiteX77" fmla="*/ 4522527 w 7953555"/>
              <a:gd name="connsiteY77" fmla="*/ 278732 h 508959"/>
              <a:gd name="connsiteX78" fmla="*/ 4540343 w 7953555"/>
              <a:gd name="connsiteY78" fmla="*/ 244389 h 508959"/>
              <a:gd name="connsiteX79" fmla="*/ 4735902 w 7953555"/>
              <a:gd name="connsiteY79" fmla="*/ 267419 h 508959"/>
              <a:gd name="connsiteX80" fmla="*/ 5098212 w 7953555"/>
              <a:gd name="connsiteY80" fmla="*/ 284672 h 508959"/>
              <a:gd name="connsiteX81" fmla="*/ 5391510 w 7953555"/>
              <a:gd name="connsiteY81" fmla="*/ 336430 h 508959"/>
              <a:gd name="connsiteX82" fmla="*/ 5736566 w 7953555"/>
              <a:gd name="connsiteY82" fmla="*/ 362310 h 508959"/>
              <a:gd name="connsiteX83" fmla="*/ 6142008 w 7953555"/>
              <a:gd name="connsiteY83" fmla="*/ 422695 h 508959"/>
              <a:gd name="connsiteX84" fmla="*/ 6512944 w 7953555"/>
              <a:gd name="connsiteY84" fmla="*/ 457200 h 508959"/>
              <a:gd name="connsiteX85" fmla="*/ 6832121 w 7953555"/>
              <a:gd name="connsiteY85" fmla="*/ 474453 h 508959"/>
              <a:gd name="connsiteX86" fmla="*/ 6909759 w 7953555"/>
              <a:gd name="connsiteY86" fmla="*/ 483079 h 508959"/>
              <a:gd name="connsiteX87" fmla="*/ 7220310 w 7953555"/>
              <a:gd name="connsiteY87" fmla="*/ 491706 h 508959"/>
              <a:gd name="connsiteX88" fmla="*/ 7332453 w 7953555"/>
              <a:gd name="connsiteY88" fmla="*/ 491706 h 508959"/>
              <a:gd name="connsiteX89" fmla="*/ 7573993 w 7953555"/>
              <a:gd name="connsiteY89" fmla="*/ 508959 h 508959"/>
              <a:gd name="connsiteX90" fmla="*/ 7772400 w 7953555"/>
              <a:gd name="connsiteY90" fmla="*/ 508959 h 508959"/>
              <a:gd name="connsiteX91" fmla="*/ 7953555 w 7953555"/>
              <a:gd name="connsiteY91" fmla="*/ 508959 h 508959"/>
              <a:gd name="connsiteX92" fmla="*/ 7953555 w 7953555"/>
              <a:gd name="connsiteY92" fmla="*/ 448574 h 508959"/>
              <a:gd name="connsiteX93" fmla="*/ 7944929 w 7953555"/>
              <a:gd name="connsiteY93" fmla="*/ 405442 h 508959"/>
              <a:gd name="connsiteX94" fmla="*/ 7893170 w 7953555"/>
              <a:gd name="connsiteY94" fmla="*/ 362310 h 508959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67223 w 7953555"/>
              <a:gd name="connsiteY12" fmla="*/ 176587 h 513017"/>
              <a:gd name="connsiteX13" fmla="*/ 4865298 w 7953555"/>
              <a:gd name="connsiteY13" fmla="*/ 124828 h 513017"/>
              <a:gd name="connsiteX14" fmla="*/ 4589253 w 7953555"/>
              <a:gd name="connsiteY14" fmla="*/ 107575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83066 w 7953555"/>
              <a:gd name="connsiteY18" fmla="*/ 0 h 513017"/>
              <a:gd name="connsiteX19" fmla="*/ 3810028 w 7953555"/>
              <a:gd name="connsiteY19" fmla="*/ 9837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35902 w 7953555"/>
              <a:gd name="connsiteY80" fmla="*/ 271477 h 513017"/>
              <a:gd name="connsiteX81" fmla="*/ 5098212 w 7953555"/>
              <a:gd name="connsiteY81" fmla="*/ 288730 h 513017"/>
              <a:gd name="connsiteX82" fmla="*/ 5391510 w 7953555"/>
              <a:gd name="connsiteY82" fmla="*/ 340488 h 513017"/>
              <a:gd name="connsiteX83" fmla="*/ 5736566 w 7953555"/>
              <a:gd name="connsiteY83" fmla="*/ 366368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74914 h 521563"/>
              <a:gd name="connsiteX1" fmla="*/ 7755147 w 7953555"/>
              <a:gd name="connsiteY1" fmla="*/ 383540 h 521563"/>
              <a:gd name="connsiteX2" fmla="*/ 7634378 w 7953555"/>
              <a:gd name="connsiteY2" fmla="*/ 383540 h 521563"/>
              <a:gd name="connsiteX3" fmla="*/ 7470476 w 7953555"/>
              <a:gd name="connsiteY3" fmla="*/ 383540 h 521563"/>
              <a:gd name="connsiteX4" fmla="*/ 7185804 w 7953555"/>
              <a:gd name="connsiteY4" fmla="*/ 374914 h 521563"/>
              <a:gd name="connsiteX5" fmla="*/ 6961517 w 7953555"/>
              <a:gd name="connsiteY5" fmla="*/ 366287 h 521563"/>
              <a:gd name="connsiteX6" fmla="*/ 6719978 w 7953555"/>
              <a:gd name="connsiteY6" fmla="*/ 331782 h 521563"/>
              <a:gd name="connsiteX7" fmla="*/ 6478438 w 7953555"/>
              <a:gd name="connsiteY7" fmla="*/ 331782 h 521563"/>
              <a:gd name="connsiteX8" fmla="*/ 6245525 w 7953555"/>
              <a:gd name="connsiteY8" fmla="*/ 297276 h 521563"/>
              <a:gd name="connsiteX9" fmla="*/ 6029864 w 7953555"/>
              <a:gd name="connsiteY9" fmla="*/ 280023 h 521563"/>
              <a:gd name="connsiteX10" fmla="*/ 5684808 w 7953555"/>
              <a:gd name="connsiteY10" fmla="*/ 228265 h 521563"/>
              <a:gd name="connsiteX11" fmla="*/ 5374257 w 7953555"/>
              <a:gd name="connsiteY11" fmla="*/ 202385 h 521563"/>
              <a:gd name="connsiteX12" fmla="*/ 5167223 w 7953555"/>
              <a:gd name="connsiteY12" fmla="*/ 185133 h 521563"/>
              <a:gd name="connsiteX13" fmla="*/ 4865298 w 7953555"/>
              <a:gd name="connsiteY13" fmla="*/ 133374 h 521563"/>
              <a:gd name="connsiteX14" fmla="*/ 4589253 w 7953555"/>
              <a:gd name="connsiteY14" fmla="*/ 116121 h 521563"/>
              <a:gd name="connsiteX15" fmla="*/ 4399472 w 7953555"/>
              <a:gd name="connsiteY15" fmla="*/ 116121 h 521563"/>
              <a:gd name="connsiteX16" fmla="*/ 4106174 w 7953555"/>
              <a:gd name="connsiteY16" fmla="*/ 98868 h 521563"/>
              <a:gd name="connsiteX17" fmla="*/ 4045789 w 7953555"/>
              <a:gd name="connsiteY17" fmla="*/ 12604 h 521563"/>
              <a:gd name="connsiteX18" fmla="*/ 4000158 w 7953555"/>
              <a:gd name="connsiteY18" fmla="*/ 0 h 521563"/>
              <a:gd name="connsiteX19" fmla="*/ 3810028 w 7953555"/>
              <a:gd name="connsiteY19" fmla="*/ 18383 h 521563"/>
              <a:gd name="connsiteX20" fmla="*/ 3562710 w 7953555"/>
              <a:gd name="connsiteY20" fmla="*/ 21231 h 521563"/>
              <a:gd name="connsiteX21" fmla="*/ 3338423 w 7953555"/>
              <a:gd name="connsiteY21" fmla="*/ 32705 h 521563"/>
              <a:gd name="connsiteX22" fmla="*/ 3151491 w 7953555"/>
              <a:gd name="connsiteY22" fmla="*/ 24160 h 521563"/>
              <a:gd name="connsiteX23" fmla="*/ 2967487 w 7953555"/>
              <a:gd name="connsiteY23" fmla="*/ 21231 h 521563"/>
              <a:gd name="connsiteX24" fmla="*/ 2846717 w 7953555"/>
              <a:gd name="connsiteY24" fmla="*/ 12604 h 521563"/>
              <a:gd name="connsiteX25" fmla="*/ 2881304 w 7953555"/>
              <a:gd name="connsiteY25" fmla="*/ 44503 h 521563"/>
              <a:gd name="connsiteX26" fmla="*/ 2895789 w 7953555"/>
              <a:gd name="connsiteY26" fmla="*/ 84545 h 521563"/>
              <a:gd name="connsiteX27" fmla="*/ 2889849 w 7953555"/>
              <a:gd name="connsiteY27" fmla="*/ 124748 h 521563"/>
              <a:gd name="connsiteX28" fmla="*/ 2700068 w 7953555"/>
              <a:gd name="connsiteY28" fmla="*/ 133374 h 521563"/>
              <a:gd name="connsiteX29" fmla="*/ 2424023 w 7953555"/>
              <a:gd name="connsiteY29" fmla="*/ 142000 h 521563"/>
              <a:gd name="connsiteX30" fmla="*/ 1940944 w 7953555"/>
              <a:gd name="connsiteY30" fmla="*/ 150627 h 521563"/>
              <a:gd name="connsiteX31" fmla="*/ 1621766 w 7953555"/>
              <a:gd name="connsiteY31" fmla="*/ 159253 h 521563"/>
              <a:gd name="connsiteX32" fmla="*/ 1259457 w 7953555"/>
              <a:gd name="connsiteY32" fmla="*/ 167880 h 521563"/>
              <a:gd name="connsiteX33" fmla="*/ 992038 w 7953555"/>
              <a:gd name="connsiteY33" fmla="*/ 167880 h 521563"/>
              <a:gd name="connsiteX34" fmla="*/ 776378 w 7953555"/>
              <a:gd name="connsiteY34" fmla="*/ 167880 h 521563"/>
              <a:gd name="connsiteX35" fmla="*/ 767751 w 7953555"/>
              <a:gd name="connsiteY35" fmla="*/ 176506 h 521563"/>
              <a:gd name="connsiteX36" fmla="*/ 457200 w 7953555"/>
              <a:gd name="connsiteY36" fmla="*/ 185133 h 521563"/>
              <a:gd name="connsiteX37" fmla="*/ 172529 w 7953555"/>
              <a:gd name="connsiteY37" fmla="*/ 193759 h 521563"/>
              <a:gd name="connsiteX38" fmla="*/ 51759 w 7953555"/>
              <a:gd name="connsiteY38" fmla="*/ 176506 h 521563"/>
              <a:gd name="connsiteX39" fmla="*/ 0 w 7953555"/>
              <a:gd name="connsiteY39" fmla="*/ 236891 h 521563"/>
              <a:gd name="connsiteX40" fmla="*/ 0 w 7953555"/>
              <a:gd name="connsiteY40" fmla="*/ 297276 h 521563"/>
              <a:gd name="connsiteX41" fmla="*/ 0 w 7953555"/>
              <a:gd name="connsiteY41" fmla="*/ 331782 h 521563"/>
              <a:gd name="connsiteX42" fmla="*/ 103517 w 7953555"/>
              <a:gd name="connsiteY42" fmla="*/ 357661 h 521563"/>
              <a:gd name="connsiteX43" fmla="*/ 189781 w 7953555"/>
              <a:gd name="connsiteY43" fmla="*/ 314529 h 521563"/>
              <a:gd name="connsiteX44" fmla="*/ 345057 w 7953555"/>
              <a:gd name="connsiteY44" fmla="*/ 331782 h 521563"/>
              <a:gd name="connsiteX45" fmla="*/ 483080 w 7953555"/>
              <a:gd name="connsiteY45" fmla="*/ 305902 h 521563"/>
              <a:gd name="connsiteX46" fmla="*/ 500332 w 7953555"/>
              <a:gd name="connsiteY46" fmla="*/ 357661 h 521563"/>
              <a:gd name="connsiteX47" fmla="*/ 293298 w 7953555"/>
              <a:gd name="connsiteY47" fmla="*/ 366287 h 521563"/>
              <a:gd name="connsiteX48" fmla="*/ 138023 w 7953555"/>
              <a:gd name="connsiteY48" fmla="*/ 366287 h 521563"/>
              <a:gd name="connsiteX49" fmla="*/ 138023 w 7953555"/>
              <a:gd name="connsiteY49" fmla="*/ 366287 h 521563"/>
              <a:gd name="connsiteX50" fmla="*/ 86264 w 7953555"/>
              <a:gd name="connsiteY50" fmla="*/ 443925 h 521563"/>
              <a:gd name="connsiteX51" fmla="*/ 94891 w 7953555"/>
              <a:gd name="connsiteY51" fmla="*/ 504310 h 521563"/>
              <a:gd name="connsiteX52" fmla="*/ 301925 w 7953555"/>
              <a:gd name="connsiteY52" fmla="*/ 495683 h 521563"/>
              <a:gd name="connsiteX53" fmla="*/ 534838 w 7953555"/>
              <a:gd name="connsiteY53" fmla="*/ 487057 h 521563"/>
              <a:gd name="connsiteX54" fmla="*/ 664234 w 7953555"/>
              <a:gd name="connsiteY54" fmla="*/ 478431 h 521563"/>
              <a:gd name="connsiteX55" fmla="*/ 819510 w 7953555"/>
              <a:gd name="connsiteY55" fmla="*/ 478431 h 521563"/>
              <a:gd name="connsiteX56" fmla="*/ 897147 w 7953555"/>
              <a:gd name="connsiteY56" fmla="*/ 478431 h 521563"/>
              <a:gd name="connsiteX57" fmla="*/ 1164566 w 7953555"/>
              <a:gd name="connsiteY57" fmla="*/ 469804 h 521563"/>
              <a:gd name="connsiteX58" fmla="*/ 1259457 w 7953555"/>
              <a:gd name="connsiteY58" fmla="*/ 452551 h 521563"/>
              <a:gd name="connsiteX59" fmla="*/ 1337095 w 7953555"/>
              <a:gd name="connsiteY59" fmla="*/ 443925 h 521563"/>
              <a:gd name="connsiteX60" fmla="*/ 1552755 w 7953555"/>
              <a:gd name="connsiteY60" fmla="*/ 435299 h 521563"/>
              <a:gd name="connsiteX61" fmla="*/ 1923691 w 7953555"/>
              <a:gd name="connsiteY61" fmla="*/ 400793 h 521563"/>
              <a:gd name="connsiteX62" fmla="*/ 2346385 w 7953555"/>
              <a:gd name="connsiteY62" fmla="*/ 354651 h 521563"/>
              <a:gd name="connsiteX63" fmla="*/ 2642613 w 7953555"/>
              <a:gd name="connsiteY63" fmla="*/ 320065 h 521563"/>
              <a:gd name="connsiteX64" fmla="*/ 2665563 w 7953555"/>
              <a:gd name="connsiteY64" fmla="*/ 271397 h 521563"/>
              <a:gd name="connsiteX65" fmla="*/ 2872596 w 7953555"/>
              <a:gd name="connsiteY65" fmla="*/ 271397 h 521563"/>
              <a:gd name="connsiteX66" fmla="*/ 2915486 w 7953555"/>
              <a:gd name="connsiteY66" fmla="*/ 288569 h 521563"/>
              <a:gd name="connsiteX67" fmla="*/ 2984740 w 7953555"/>
              <a:gd name="connsiteY67" fmla="*/ 271397 h 521563"/>
              <a:gd name="connsiteX68" fmla="*/ 2984740 w 7953555"/>
              <a:gd name="connsiteY68" fmla="*/ 271397 h 521563"/>
              <a:gd name="connsiteX69" fmla="*/ 3010538 w 7953555"/>
              <a:gd name="connsiteY69" fmla="*/ 325842 h 521563"/>
              <a:gd name="connsiteX70" fmla="*/ 3338423 w 7953555"/>
              <a:gd name="connsiteY70" fmla="*/ 331782 h 521563"/>
              <a:gd name="connsiteX71" fmla="*/ 3594366 w 7953555"/>
              <a:gd name="connsiteY71" fmla="*/ 340247 h 521563"/>
              <a:gd name="connsiteX72" fmla="*/ 3859018 w 7953555"/>
              <a:gd name="connsiteY72" fmla="*/ 329014 h 521563"/>
              <a:gd name="connsiteX73" fmla="*/ 3985404 w 7953555"/>
              <a:gd name="connsiteY73" fmla="*/ 314529 h 521563"/>
              <a:gd name="connsiteX74" fmla="*/ 4097547 w 7953555"/>
              <a:gd name="connsiteY74" fmla="*/ 314529 h 521563"/>
              <a:gd name="connsiteX75" fmla="*/ 4123427 w 7953555"/>
              <a:gd name="connsiteY75" fmla="*/ 271397 h 521563"/>
              <a:gd name="connsiteX76" fmla="*/ 4206761 w 7953555"/>
              <a:gd name="connsiteY76" fmla="*/ 274164 h 521563"/>
              <a:gd name="connsiteX77" fmla="*/ 4356340 w 7953555"/>
              <a:gd name="connsiteY77" fmla="*/ 280023 h 521563"/>
              <a:gd name="connsiteX78" fmla="*/ 4522527 w 7953555"/>
              <a:gd name="connsiteY78" fmla="*/ 291336 h 521563"/>
              <a:gd name="connsiteX79" fmla="*/ 4540343 w 7953555"/>
              <a:gd name="connsiteY79" fmla="*/ 256993 h 521563"/>
              <a:gd name="connsiteX80" fmla="*/ 4735902 w 7953555"/>
              <a:gd name="connsiteY80" fmla="*/ 280023 h 521563"/>
              <a:gd name="connsiteX81" fmla="*/ 5098212 w 7953555"/>
              <a:gd name="connsiteY81" fmla="*/ 297276 h 521563"/>
              <a:gd name="connsiteX82" fmla="*/ 5391510 w 7953555"/>
              <a:gd name="connsiteY82" fmla="*/ 349034 h 521563"/>
              <a:gd name="connsiteX83" fmla="*/ 5736566 w 7953555"/>
              <a:gd name="connsiteY83" fmla="*/ 374914 h 521563"/>
              <a:gd name="connsiteX84" fmla="*/ 6142008 w 7953555"/>
              <a:gd name="connsiteY84" fmla="*/ 435299 h 521563"/>
              <a:gd name="connsiteX85" fmla="*/ 6512944 w 7953555"/>
              <a:gd name="connsiteY85" fmla="*/ 469804 h 521563"/>
              <a:gd name="connsiteX86" fmla="*/ 6832121 w 7953555"/>
              <a:gd name="connsiteY86" fmla="*/ 487057 h 521563"/>
              <a:gd name="connsiteX87" fmla="*/ 6909759 w 7953555"/>
              <a:gd name="connsiteY87" fmla="*/ 495683 h 521563"/>
              <a:gd name="connsiteX88" fmla="*/ 7220310 w 7953555"/>
              <a:gd name="connsiteY88" fmla="*/ 504310 h 521563"/>
              <a:gd name="connsiteX89" fmla="*/ 7332453 w 7953555"/>
              <a:gd name="connsiteY89" fmla="*/ 504310 h 521563"/>
              <a:gd name="connsiteX90" fmla="*/ 7573993 w 7953555"/>
              <a:gd name="connsiteY90" fmla="*/ 521563 h 521563"/>
              <a:gd name="connsiteX91" fmla="*/ 7772400 w 7953555"/>
              <a:gd name="connsiteY91" fmla="*/ 521563 h 521563"/>
              <a:gd name="connsiteX92" fmla="*/ 7953555 w 7953555"/>
              <a:gd name="connsiteY92" fmla="*/ 521563 h 521563"/>
              <a:gd name="connsiteX93" fmla="*/ 7953555 w 7953555"/>
              <a:gd name="connsiteY93" fmla="*/ 461178 h 521563"/>
              <a:gd name="connsiteX94" fmla="*/ 7944929 w 7953555"/>
              <a:gd name="connsiteY94" fmla="*/ 418046 h 521563"/>
              <a:gd name="connsiteX95" fmla="*/ 7893170 w 7953555"/>
              <a:gd name="connsiteY95" fmla="*/ 374914 h 521563"/>
              <a:gd name="connsiteX0" fmla="*/ 7893170 w 7953555"/>
              <a:gd name="connsiteY0" fmla="*/ 374914 h 521563"/>
              <a:gd name="connsiteX1" fmla="*/ 7755147 w 7953555"/>
              <a:gd name="connsiteY1" fmla="*/ 383540 h 521563"/>
              <a:gd name="connsiteX2" fmla="*/ 7634378 w 7953555"/>
              <a:gd name="connsiteY2" fmla="*/ 383540 h 521563"/>
              <a:gd name="connsiteX3" fmla="*/ 7470476 w 7953555"/>
              <a:gd name="connsiteY3" fmla="*/ 383540 h 521563"/>
              <a:gd name="connsiteX4" fmla="*/ 7185804 w 7953555"/>
              <a:gd name="connsiteY4" fmla="*/ 374914 h 521563"/>
              <a:gd name="connsiteX5" fmla="*/ 6961517 w 7953555"/>
              <a:gd name="connsiteY5" fmla="*/ 366287 h 521563"/>
              <a:gd name="connsiteX6" fmla="*/ 6719978 w 7953555"/>
              <a:gd name="connsiteY6" fmla="*/ 331782 h 521563"/>
              <a:gd name="connsiteX7" fmla="*/ 6478438 w 7953555"/>
              <a:gd name="connsiteY7" fmla="*/ 331782 h 521563"/>
              <a:gd name="connsiteX8" fmla="*/ 6245525 w 7953555"/>
              <a:gd name="connsiteY8" fmla="*/ 297276 h 521563"/>
              <a:gd name="connsiteX9" fmla="*/ 6029864 w 7953555"/>
              <a:gd name="connsiteY9" fmla="*/ 280023 h 521563"/>
              <a:gd name="connsiteX10" fmla="*/ 5684808 w 7953555"/>
              <a:gd name="connsiteY10" fmla="*/ 228265 h 521563"/>
              <a:gd name="connsiteX11" fmla="*/ 5374257 w 7953555"/>
              <a:gd name="connsiteY11" fmla="*/ 202385 h 521563"/>
              <a:gd name="connsiteX12" fmla="*/ 5167223 w 7953555"/>
              <a:gd name="connsiteY12" fmla="*/ 185133 h 521563"/>
              <a:gd name="connsiteX13" fmla="*/ 4865298 w 7953555"/>
              <a:gd name="connsiteY13" fmla="*/ 133374 h 521563"/>
              <a:gd name="connsiteX14" fmla="*/ 4589253 w 7953555"/>
              <a:gd name="connsiteY14" fmla="*/ 116121 h 521563"/>
              <a:gd name="connsiteX15" fmla="*/ 4399472 w 7953555"/>
              <a:gd name="connsiteY15" fmla="*/ 116121 h 521563"/>
              <a:gd name="connsiteX16" fmla="*/ 4106174 w 7953555"/>
              <a:gd name="connsiteY16" fmla="*/ 98868 h 521563"/>
              <a:gd name="connsiteX17" fmla="*/ 4045789 w 7953555"/>
              <a:gd name="connsiteY17" fmla="*/ 12604 h 521563"/>
              <a:gd name="connsiteX18" fmla="*/ 4000158 w 7953555"/>
              <a:gd name="connsiteY18" fmla="*/ 0 h 521563"/>
              <a:gd name="connsiteX19" fmla="*/ 3815725 w 7953555"/>
              <a:gd name="connsiteY19" fmla="*/ 12686 h 521563"/>
              <a:gd name="connsiteX20" fmla="*/ 3562710 w 7953555"/>
              <a:gd name="connsiteY20" fmla="*/ 21231 h 521563"/>
              <a:gd name="connsiteX21" fmla="*/ 3338423 w 7953555"/>
              <a:gd name="connsiteY21" fmla="*/ 32705 h 521563"/>
              <a:gd name="connsiteX22" fmla="*/ 3151491 w 7953555"/>
              <a:gd name="connsiteY22" fmla="*/ 24160 h 521563"/>
              <a:gd name="connsiteX23" fmla="*/ 2967487 w 7953555"/>
              <a:gd name="connsiteY23" fmla="*/ 21231 h 521563"/>
              <a:gd name="connsiteX24" fmla="*/ 2846717 w 7953555"/>
              <a:gd name="connsiteY24" fmla="*/ 12604 h 521563"/>
              <a:gd name="connsiteX25" fmla="*/ 2881304 w 7953555"/>
              <a:gd name="connsiteY25" fmla="*/ 44503 h 521563"/>
              <a:gd name="connsiteX26" fmla="*/ 2895789 w 7953555"/>
              <a:gd name="connsiteY26" fmla="*/ 84545 h 521563"/>
              <a:gd name="connsiteX27" fmla="*/ 2889849 w 7953555"/>
              <a:gd name="connsiteY27" fmla="*/ 124748 h 521563"/>
              <a:gd name="connsiteX28" fmla="*/ 2700068 w 7953555"/>
              <a:gd name="connsiteY28" fmla="*/ 133374 h 521563"/>
              <a:gd name="connsiteX29" fmla="*/ 2424023 w 7953555"/>
              <a:gd name="connsiteY29" fmla="*/ 142000 h 521563"/>
              <a:gd name="connsiteX30" fmla="*/ 1940944 w 7953555"/>
              <a:gd name="connsiteY30" fmla="*/ 150627 h 521563"/>
              <a:gd name="connsiteX31" fmla="*/ 1621766 w 7953555"/>
              <a:gd name="connsiteY31" fmla="*/ 159253 h 521563"/>
              <a:gd name="connsiteX32" fmla="*/ 1259457 w 7953555"/>
              <a:gd name="connsiteY32" fmla="*/ 167880 h 521563"/>
              <a:gd name="connsiteX33" fmla="*/ 992038 w 7953555"/>
              <a:gd name="connsiteY33" fmla="*/ 167880 h 521563"/>
              <a:gd name="connsiteX34" fmla="*/ 776378 w 7953555"/>
              <a:gd name="connsiteY34" fmla="*/ 167880 h 521563"/>
              <a:gd name="connsiteX35" fmla="*/ 767751 w 7953555"/>
              <a:gd name="connsiteY35" fmla="*/ 176506 h 521563"/>
              <a:gd name="connsiteX36" fmla="*/ 457200 w 7953555"/>
              <a:gd name="connsiteY36" fmla="*/ 185133 h 521563"/>
              <a:gd name="connsiteX37" fmla="*/ 172529 w 7953555"/>
              <a:gd name="connsiteY37" fmla="*/ 193759 h 521563"/>
              <a:gd name="connsiteX38" fmla="*/ 51759 w 7953555"/>
              <a:gd name="connsiteY38" fmla="*/ 176506 h 521563"/>
              <a:gd name="connsiteX39" fmla="*/ 0 w 7953555"/>
              <a:gd name="connsiteY39" fmla="*/ 236891 h 521563"/>
              <a:gd name="connsiteX40" fmla="*/ 0 w 7953555"/>
              <a:gd name="connsiteY40" fmla="*/ 297276 h 521563"/>
              <a:gd name="connsiteX41" fmla="*/ 0 w 7953555"/>
              <a:gd name="connsiteY41" fmla="*/ 331782 h 521563"/>
              <a:gd name="connsiteX42" fmla="*/ 103517 w 7953555"/>
              <a:gd name="connsiteY42" fmla="*/ 357661 h 521563"/>
              <a:gd name="connsiteX43" fmla="*/ 189781 w 7953555"/>
              <a:gd name="connsiteY43" fmla="*/ 314529 h 521563"/>
              <a:gd name="connsiteX44" fmla="*/ 345057 w 7953555"/>
              <a:gd name="connsiteY44" fmla="*/ 331782 h 521563"/>
              <a:gd name="connsiteX45" fmla="*/ 483080 w 7953555"/>
              <a:gd name="connsiteY45" fmla="*/ 305902 h 521563"/>
              <a:gd name="connsiteX46" fmla="*/ 500332 w 7953555"/>
              <a:gd name="connsiteY46" fmla="*/ 357661 h 521563"/>
              <a:gd name="connsiteX47" fmla="*/ 293298 w 7953555"/>
              <a:gd name="connsiteY47" fmla="*/ 366287 h 521563"/>
              <a:gd name="connsiteX48" fmla="*/ 138023 w 7953555"/>
              <a:gd name="connsiteY48" fmla="*/ 366287 h 521563"/>
              <a:gd name="connsiteX49" fmla="*/ 138023 w 7953555"/>
              <a:gd name="connsiteY49" fmla="*/ 366287 h 521563"/>
              <a:gd name="connsiteX50" fmla="*/ 86264 w 7953555"/>
              <a:gd name="connsiteY50" fmla="*/ 443925 h 521563"/>
              <a:gd name="connsiteX51" fmla="*/ 94891 w 7953555"/>
              <a:gd name="connsiteY51" fmla="*/ 504310 h 521563"/>
              <a:gd name="connsiteX52" fmla="*/ 301925 w 7953555"/>
              <a:gd name="connsiteY52" fmla="*/ 495683 h 521563"/>
              <a:gd name="connsiteX53" fmla="*/ 534838 w 7953555"/>
              <a:gd name="connsiteY53" fmla="*/ 487057 h 521563"/>
              <a:gd name="connsiteX54" fmla="*/ 664234 w 7953555"/>
              <a:gd name="connsiteY54" fmla="*/ 478431 h 521563"/>
              <a:gd name="connsiteX55" fmla="*/ 819510 w 7953555"/>
              <a:gd name="connsiteY55" fmla="*/ 478431 h 521563"/>
              <a:gd name="connsiteX56" fmla="*/ 897147 w 7953555"/>
              <a:gd name="connsiteY56" fmla="*/ 478431 h 521563"/>
              <a:gd name="connsiteX57" fmla="*/ 1164566 w 7953555"/>
              <a:gd name="connsiteY57" fmla="*/ 469804 h 521563"/>
              <a:gd name="connsiteX58" fmla="*/ 1259457 w 7953555"/>
              <a:gd name="connsiteY58" fmla="*/ 452551 h 521563"/>
              <a:gd name="connsiteX59" fmla="*/ 1337095 w 7953555"/>
              <a:gd name="connsiteY59" fmla="*/ 443925 h 521563"/>
              <a:gd name="connsiteX60" fmla="*/ 1552755 w 7953555"/>
              <a:gd name="connsiteY60" fmla="*/ 435299 h 521563"/>
              <a:gd name="connsiteX61" fmla="*/ 1923691 w 7953555"/>
              <a:gd name="connsiteY61" fmla="*/ 400793 h 521563"/>
              <a:gd name="connsiteX62" fmla="*/ 2346385 w 7953555"/>
              <a:gd name="connsiteY62" fmla="*/ 354651 h 521563"/>
              <a:gd name="connsiteX63" fmla="*/ 2642613 w 7953555"/>
              <a:gd name="connsiteY63" fmla="*/ 320065 h 521563"/>
              <a:gd name="connsiteX64" fmla="*/ 2665563 w 7953555"/>
              <a:gd name="connsiteY64" fmla="*/ 271397 h 521563"/>
              <a:gd name="connsiteX65" fmla="*/ 2872596 w 7953555"/>
              <a:gd name="connsiteY65" fmla="*/ 271397 h 521563"/>
              <a:gd name="connsiteX66" fmla="*/ 2915486 w 7953555"/>
              <a:gd name="connsiteY66" fmla="*/ 288569 h 521563"/>
              <a:gd name="connsiteX67" fmla="*/ 2984740 w 7953555"/>
              <a:gd name="connsiteY67" fmla="*/ 271397 h 521563"/>
              <a:gd name="connsiteX68" fmla="*/ 2984740 w 7953555"/>
              <a:gd name="connsiteY68" fmla="*/ 271397 h 521563"/>
              <a:gd name="connsiteX69" fmla="*/ 3010538 w 7953555"/>
              <a:gd name="connsiteY69" fmla="*/ 325842 h 521563"/>
              <a:gd name="connsiteX70" fmla="*/ 3338423 w 7953555"/>
              <a:gd name="connsiteY70" fmla="*/ 331782 h 521563"/>
              <a:gd name="connsiteX71" fmla="*/ 3594366 w 7953555"/>
              <a:gd name="connsiteY71" fmla="*/ 340247 h 521563"/>
              <a:gd name="connsiteX72" fmla="*/ 3859018 w 7953555"/>
              <a:gd name="connsiteY72" fmla="*/ 329014 h 521563"/>
              <a:gd name="connsiteX73" fmla="*/ 3985404 w 7953555"/>
              <a:gd name="connsiteY73" fmla="*/ 314529 h 521563"/>
              <a:gd name="connsiteX74" fmla="*/ 4097547 w 7953555"/>
              <a:gd name="connsiteY74" fmla="*/ 314529 h 521563"/>
              <a:gd name="connsiteX75" fmla="*/ 4123427 w 7953555"/>
              <a:gd name="connsiteY75" fmla="*/ 271397 h 521563"/>
              <a:gd name="connsiteX76" fmla="*/ 4206761 w 7953555"/>
              <a:gd name="connsiteY76" fmla="*/ 274164 h 521563"/>
              <a:gd name="connsiteX77" fmla="*/ 4356340 w 7953555"/>
              <a:gd name="connsiteY77" fmla="*/ 280023 h 521563"/>
              <a:gd name="connsiteX78" fmla="*/ 4522527 w 7953555"/>
              <a:gd name="connsiteY78" fmla="*/ 291336 h 521563"/>
              <a:gd name="connsiteX79" fmla="*/ 4540343 w 7953555"/>
              <a:gd name="connsiteY79" fmla="*/ 256993 h 521563"/>
              <a:gd name="connsiteX80" fmla="*/ 4735902 w 7953555"/>
              <a:gd name="connsiteY80" fmla="*/ 280023 h 521563"/>
              <a:gd name="connsiteX81" fmla="*/ 5098212 w 7953555"/>
              <a:gd name="connsiteY81" fmla="*/ 297276 h 521563"/>
              <a:gd name="connsiteX82" fmla="*/ 5391510 w 7953555"/>
              <a:gd name="connsiteY82" fmla="*/ 349034 h 521563"/>
              <a:gd name="connsiteX83" fmla="*/ 5736566 w 7953555"/>
              <a:gd name="connsiteY83" fmla="*/ 374914 h 521563"/>
              <a:gd name="connsiteX84" fmla="*/ 6142008 w 7953555"/>
              <a:gd name="connsiteY84" fmla="*/ 435299 h 521563"/>
              <a:gd name="connsiteX85" fmla="*/ 6512944 w 7953555"/>
              <a:gd name="connsiteY85" fmla="*/ 469804 h 521563"/>
              <a:gd name="connsiteX86" fmla="*/ 6832121 w 7953555"/>
              <a:gd name="connsiteY86" fmla="*/ 487057 h 521563"/>
              <a:gd name="connsiteX87" fmla="*/ 6909759 w 7953555"/>
              <a:gd name="connsiteY87" fmla="*/ 495683 h 521563"/>
              <a:gd name="connsiteX88" fmla="*/ 7220310 w 7953555"/>
              <a:gd name="connsiteY88" fmla="*/ 504310 h 521563"/>
              <a:gd name="connsiteX89" fmla="*/ 7332453 w 7953555"/>
              <a:gd name="connsiteY89" fmla="*/ 504310 h 521563"/>
              <a:gd name="connsiteX90" fmla="*/ 7573993 w 7953555"/>
              <a:gd name="connsiteY90" fmla="*/ 521563 h 521563"/>
              <a:gd name="connsiteX91" fmla="*/ 7772400 w 7953555"/>
              <a:gd name="connsiteY91" fmla="*/ 521563 h 521563"/>
              <a:gd name="connsiteX92" fmla="*/ 7953555 w 7953555"/>
              <a:gd name="connsiteY92" fmla="*/ 521563 h 521563"/>
              <a:gd name="connsiteX93" fmla="*/ 7953555 w 7953555"/>
              <a:gd name="connsiteY93" fmla="*/ 461178 h 521563"/>
              <a:gd name="connsiteX94" fmla="*/ 7944929 w 7953555"/>
              <a:gd name="connsiteY94" fmla="*/ 418046 h 521563"/>
              <a:gd name="connsiteX95" fmla="*/ 7893170 w 7953555"/>
              <a:gd name="connsiteY95" fmla="*/ 374914 h 521563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67223 w 7953555"/>
              <a:gd name="connsiteY12" fmla="*/ 176587 h 513017"/>
              <a:gd name="connsiteX13" fmla="*/ 4865298 w 7953555"/>
              <a:gd name="connsiteY13" fmla="*/ 124828 h 513017"/>
              <a:gd name="connsiteX14" fmla="*/ 4589253 w 7953555"/>
              <a:gd name="connsiteY14" fmla="*/ 107575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35902 w 7953555"/>
              <a:gd name="connsiteY80" fmla="*/ 271477 h 513017"/>
              <a:gd name="connsiteX81" fmla="*/ 5098212 w 7953555"/>
              <a:gd name="connsiteY81" fmla="*/ 288730 h 513017"/>
              <a:gd name="connsiteX82" fmla="*/ 5391510 w 7953555"/>
              <a:gd name="connsiteY82" fmla="*/ 340488 h 513017"/>
              <a:gd name="connsiteX83" fmla="*/ 5736566 w 7953555"/>
              <a:gd name="connsiteY83" fmla="*/ 366368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67223 w 7953555"/>
              <a:gd name="connsiteY12" fmla="*/ 176587 h 513017"/>
              <a:gd name="connsiteX13" fmla="*/ 4865298 w 7953555"/>
              <a:gd name="connsiteY13" fmla="*/ 124828 h 513017"/>
              <a:gd name="connsiteX14" fmla="*/ 4589253 w 7953555"/>
              <a:gd name="connsiteY14" fmla="*/ 107575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35902 w 7953555"/>
              <a:gd name="connsiteY80" fmla="*/ 271477 h 513017"/>
              <a:gd name="connsiteX81" fmla="*/ 5095363 w 7953555"/>
              <a:gd name="connsiteY81" fmla="*/ 305821 h 513017"/>
              <a:gd name="connsiteX82" fmla="*/ 5391510 w 7953555"/>
              <a:gd name="connsiteY82" fmla="*/ 340488 h 513017"/>
              <a:gd name="connsiteX83" fmla="*/ 5736566 w 7953555"/>
              <a:gd name="connsiteY83" fmla="*/ 366368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65298 w 7953555"/>
              <a:gd name="connsiteY13" fmla="*/ 124828 h 513017"/>
              <a:gd name="connsiteX14" fmla="*/ 4589253 w 7953555"/>
              <a:gd name="connsiteY14" fmla="*/ 107575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35902 w 7953555"/>
              <a:gd name="connsiteY80" fmla="*/ 271477 h 513017"/>
              <a:gd name="connsiteX81" fmla="*/ 5095363 w 7953555"/>
              <a:gd name="connsiteY81" fmla="*/ 305821 h 513017"/>
              <a:gd name="connsiteX82" fmla="*/ 5391510 w 7953555"/>
              <a:gd name="connsiteY82" fmla="*/ 340488 h 513017"/>
              <a:gd name="connsiteX83" fmla="*/ 5736566 w 7953555"/>
              <a:gd name="connsiteY83" fmla="*/ 366368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89253 w 7953555"/>
              <a:gd name="connsiteY14" fmla="*/ 107575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35902 w 7953555"/>
              <a:gd name="connsiteY80" fmla="*/ 271477 h 513017"/>
              <a:gd name="connsiteX81" fmla="*/ 5095363 w 7953555"/>
              <a:gd name="connsiteY81" fmla="*/ 305821 h 513017"/>
              <a:gd name="connsiteX82" fmla="*/ 5391510 w 7953555"/>
              <a:gd name="connsiteY82" fmla="*/ 340488 h 513017"/>
              <a:gd name="connsiteX83" fmla="*/ 5736566 w 7953555"/>
              <a:gd name="connsiteY83" fmla="*/ 366368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35902 w 7953555"/>
              <a:gd name="connsiteY80" fmla="*/ 271477 h 513017"/>
              <a:gd name="connsiteX81" fmla="*/ 5095363 w 7953555"/>
              <a:gd name="connsiteY81" fmla="*/ 305821 h 513017"/>
              <a:gd name="connsiteX82" fmla="*/ 5391510 w 7953555"/>
              <a:gd name="connsiteY82" fmla="*/ 340488 h 513017"/>
              <a:gd name="connsiteX83" fmla="*/ 5736566 w 7953555"/>
              <a:gd name="connsiteY83" fmla="*/ 366368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35902 w 7953555"/>
              <a:gd name="connsiteY80" fmla="*/ 271477 h 513017"/>
              <a:gd name="connsiteX81" fmla="*/ 5095363 w 7953555"/>
              <a:gd name="connsiteY81" fmla="*/ 305821 h 513017"/>
              <a:gd name="connsiteX82" fmla="*/ 5388661 w 7953555"/>
              <a:gd name="connsiteY82" fmla="*/ 334791 h 513017"/>
              <a:gd name="connsiteX83" fmla="*/ 5736566 w 7953555"/>
              <a:gd name="connsiteY83" fmla="*/ 366368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35902 w 7953555"/>
              <a:gd name="connsiteY80" fmla="*/ 271477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66368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66368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29864 w 7953555"/>
              <a:gd name="connsiteY9" fmla="*/ 271477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78438 w 7953555"/>
              <a:gd name="connsiteY7" fmla="*/ 323236 h 513017"/>
              <a:gd name="connsiteX8" fmla="*/ 6245525 w 7953555"/>
              <a:gd name="connsiteY8" fmla="*/ 288730 h 513017"/>
              <a:gd name="connsiteX9" fmla="*/ 6041258 w 7953555"/>
              <a:gd name="connsiteY9" fmla="*/ 268629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7741 h 513017"/>
              <a:gd name="connsiteX6" fmla="*/ 6719978 w 7953555"/>
              <a:gd name="connsiteY6" fmla="*/ 323236 h 513017"/>
              <a:gd name="connsiteX7" fmla="*/ 6464195 w 7953555"/>
              <a:gd name="connsiteY7" fmla="*/ 314690 h 513017"/>
              <a:gd name="connsiteX8" fmla="*/ 6245525 w 7953555"/>
              <a:gd name="connsiteY8" fmla="*/ 288730 h 513017"/>
              <a:gd name="connsiteX9" fmla="*/ 6041258 w 7953555"/>
              <a:gd name="connsiteY9" fmla="*/ 268629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5804 w 7953555"/>
              <a:gd name="connsiteY4" fmla="*/ 366368 h 513017"/>
              <a:gd name="connsiteX5" fmla="*/ 6961517 w 7953555"/>
              <a:gd name="connsiteY5" fmla="*/ 352043 h 513017"/>
              <a:gd name="connsiteX6" fmla="*/ 6719978 w 7953555"/>
              <a:gd name="connsiteY6" fmla="*/ 323236 h 513017"/>
              <a:gd name="connsiteX7" fmla="*/ 6464195 w 7953555"/>
              <a:gd name="connsiteY7" fmla="*/ 314690 h 513017"/>
              <a:gd name="connsiteX8" fmla="*/ 6245525 w 7953555"/>
              <a:gd name="connsiteY8" fmla="*/ 288730 h 513017"/>
              <a:gd name="connsiteX9" fmla="*/ 6041258 w 7953555"/>
              <a:gd name="connsiteY9" fmla="*/ 268629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0106 w 7953555"/>
              <a:gd name="connsiteY4" fmla="*/ 360671 h 513017"/>
              <a:gd name="connsiteX5" fmla="*/ 6961517 w 7953555"/>
              <a:gd name="connsiteY5" fmla="*/ 352043 h 513017"/>
              <a:gd name="connsiteX6" fmla="*/ 6719978 w 7953555"/>
              <a:gd name="connsiteY6" fmla="*/ 323236 h 513017"/>
              <a:gd name="connsiteX7" fmla="*/ 6464195 w 7953555"/>
              <a:gd name="connsiteY7" fmla="*/ 314690 h 513017"/>
              <a:gd name="connsiteX8" fmla="*/ 6245525 w 7953555"/>
              <a:gd name="connsiteY8" fmla="*/ 288730 h 513017"/>
              <a:gd name="connsiteX9" fmla="*/ 6041258 w 7953555"/>
              <a:gd name="connsiteY9" fmla="*/ 268629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70476 w 7953555"/>
              <a:gd name="connsiteY3" fmla="*/ 374994 h 513017"/>
              <a:gd name="connsiteX4" fmla="*/ 7180106 w 7953555"/>
              <a:gd name="connsiteY4" fmla="*/ 360671 h 513017"/>
              <a:gd name="connsiteX5" fmla="*/ 6978608 w 7953555"/>
              <a:gd name="connsiteY5" fmla="*/ 349194 h 513017"/>
              <a:gd name="connsiteX6" fmla="*/ 6719978 w 7953555"/>
              <a:gd name="connsiteY6" fmla="*/ 323236 h 513017"/>
              <a:gd name="connsiteX7" fmla="*/ 6464195 w 7953555"/>
              <a:gd name="connsiteY7" fmla="*/ 314690 h 513017"/>
              <a:gd name="connsiteX8" fmla="*/ 6245525 w 7953555"/>
              <a:gd name="connsiteY8" fmla="*/ 288730 h 513017"/>
              <a:gd name="connsiteX9" fmla="*/ 6041258 w 7953555"/>
              <a:gd name="connsiteY9" fmla="*/ 268629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34378 w 7953555"/>
              <a:gd name="connsiteY2" fmla="*/ 374994 h 513017"/>
              <a:gd name="connsiteX3" fmla="*/ 7464779 w 7953555"/>
              <a:gd name="connsiteY3" fmla="*/ 369297 h 513017"/>
              <a:gd name="connsiteX4" fmla="*/ 7180106 w 7953555"/>
              <a:gd name="connsiteY4" fmla="*/ 360671 h 513017"/>
              <a:gd name="connsiteX5" fmla="*/ 6978608 w 7953555"/>
              <a:gd name="connsiteY5" fmla="*/ 349194 h 513017"/>
              <a:gd name="connsiteX6" fmla="*/ 6719978 w 7953555"/>
              <a:gd name="connsiteY6" fmla="*/ 323236 h 513017"/>
              <a:gd name="connsiteX7" fmla="*/ 6464195 w 7953555"/>
              <a:gd name="connsiteY7" fmla="*/ 314690 h 513017"/>
              <a:gd name="connsiteX8" fmla="*/ 6245525 w 7953555"/>
              <a:gd name="connsiteY8" fmla="*/ 288730 h 513017"/>
              <a:gd name="connsiteX9" fmla="*/ 6041258 w 7953555"/>
              <a:gd name="connsiteY9" fmla="*/ 268629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55147 w 7953555"/>
              <a:gd name="connsiteY1" fmla="*/ 374994 h 513017"/>
              <a:gd name="connsiteX2" fmla="*/ 7640075 w 7953555"/>
              <a:gd name="connsiteY2" fmla="*/ 372145 h 513017"/>
              <a:gd name="connsiteX3" fmla="*/ 7464779 w 7953555"/>
              <a:gd name="connsiteY3" fmla="*/ 369297 h 513017"/>
              <a:gd name="connsiteX4" fmla="*/ 7180106 w 7953555"/>
              <a:gd name="connsiteY4" fmla="*/ 360671 h 513017"/>
              <a:gd name="connsiteX5" fmla="*/ 6978608 w 7953555"/>
              <a:gd name="connsiteY5" fmla="*/ 349194 h 513017"/>
              <a:gd name="connsiteX6" fmla="*/ 6719978 w 7953555"/>
              <a:gd name="connsiteY6" fmla="*/ 323236 h 513017"/>
              <a:gd name="connsiteX7" fmla="*/ 6464195 w 7953555"/>
              <a:gd name="connsiteY7" fmla="*/ 314690 h 513017"/>
              <a:gd name="connsiteX8" fmla="*/ 6245525 w 7953555"/>
              <a:gd name="connsiteY8" fmla="*/ 288730 h 513017"/>
              <a:gd name="connsiteX9" fmla="*/ 6041258 w 7953555"/>
              <a:gd name="connsiteY9" fmla="*/ 268629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893170 w 7953555"/>
              <a:gd name="connsiteY0" fmla="*/ 366368 h 513017"/>
              <a:gd name="connsiteX1" fmla="*/ 7738055 w 7953555"/>
              <a:gd name="connsiteY1" fmla="*/ 369296 h 513017"/>
              <a:gd name="connsiteX2" fmla="*/ 7640075 w 7953555"/>
              <a:gd name="connsiteY2" fmla="*/ 372145 h 513017"/>
              <a:gd name="connsiteX3" fmla="*/ 7464779 w 7953555"/>
              <a:gd name="connsiteY3" fmla="*/ 369297 h 513017"/>
              <a:gd name="connsiteX4" fmla="*/ 7180106 w 7953555"/>
              <a:gd name="connsiteY4" fmla="*/ 360671 h 513017"/>
              <a:gd name="connsiteX5" fmla="*/ 6978608 w 7953555"/>
              <a:gd name="connsiteY5" fmla="*/ 349194 h 513017"/>
              <a:gd name="connsiteX6" fmla="*/ 6719978 w 7953555"/>
              <a:gd name="connsiteY6" fmla="*/ 323236 h 513017"/>
              <a:gd name="connsiteX7" fmla="*/ 6464195 w 7953555"/>
              <a:gd name="connsiteY7" fmla="*/ 314690 h 513017"/>
              <a:gd name="connsiteX8" fmla="*/ 6245525 w 7953555"/>
              <a:gd name="connsiteY8" fmla="*/ 288730 h 513017"/>
              <a:gd name="connsiteX9" fmla="*/ 6041258 w 7953555"/>
              <a:gd name="connsiteY9" fmla="*/ 268629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893170 w 7953555"/>
              <a:gd name="connsiteY95" fmla="*/ 366368 h 513017"/>
              <a:gd name="connsiteX0" fmla="*/ 7933051 w 7953555"/>
              <a:gd name="connsiteY0" fmla="*/ 369217 h 513017"/>
              <a:gd name="connsiteX1" fmla="*/ 7738055 w 7953555"/>
              <a:gd name="connsiteY1" fmla="*/ 369296 h 513017"/>
              <a:gd name="connsiteX2" fmla="*/ 7640075 w 7953555"/>
              <a:gd name="connsiteY2" fmla="*/ 372145 h 513017"/>
              <a:gd name="connsiteX3" fmla="*/ 7464779 w 7953555"/>
              <a:gd name="connsiteY3" fmla="*/ 369297 h 513017"/>
              <a:gd name="connsiteX4" fmla="*/ 7180106 w 7953555"/>
              <a:gd name="connsiteY4" fmla="*/ 360671 h 513017"/>
              <a:gd name="connsiteX5" fmla="*/ 6978608 w 7953555"/>
              <a:gd name="connsiteY5" fmla="*/ 349194 h 513017"/>
              <a:gd name="connsiteX6" fmla="*/ 6719978 w 7953555"/>
              <a:gd name="connsiteY6" fmla="*/ 323236 h 513017"/>
              <a:gd name="connsiteX7" fmla="*/ 6464195 w 7953555"/>
              <a:gd name="connsiteY7" fmla="*/ 314690 h 513017"/>
              <a:gd name="connsiteX8" fmla="*/ 6245525 w 7953555"/>
              <a:gd name="connsiteY8" fmla="*/ 288730 h 513017"/>
              <a:gd name="connsiteX9" fmla="*/ 6041258 w 7953555"/>
              <a:gd name="connsiteY9" fmla="*/ 268629 h 513017"/>
              <a:gd name="connsiteX10" fmla="*/ 5684808 w 7953555"/>
              <a:gd name="connsiteY10" fmla="*/ 219719 h 513017"/>
              <a:gd name="connsiteX11" fmla="*/ 5374257 w 7953555"/>
              <a:gd name="connsiteY11" fmla="*/ 193839 h 513017"/>
              <a:gd name="connsiteX12" fmla="*/ 5178618 w 7953555"/>
              <a:gd name="connsiteY12" fmla="*/ 173738 h 513017"/>
              <a:gd name="connsiteX13" fmla="*/ 4853903 w 7953555"/>
              <a:gd name="connsiteY13" fmla="*/ 136223 h 513017"/>
              <a:gd name="connsiteX14" fmla="*/ 4594950 w 7953555"/>
              <a:gd name="connsiteY14" fmla="*/ 118970 h 513017"/>
              <a:gd name="connsiteX15" fmla="*/ 4399472 w 7953555"/>
              <a:gd name="connsiteY15" fmla="*/ 107575 h 513017"/>
              <a:gd name="connsiteX16" fmla="*/ 4106174 w 7953555"/>
              <a:gd name="connsiteY16" fmla="*/ 90322 h 513017"/>
              <a:gd name="connsiteX17" fmla="*/ 4045789 w 7953555"/>
              <a:gd name="connsiteY17" fmla="*/ 4058 h 513017"/>
              <a:gd name="connsiteX18" fmla="*/ 3994461 w 7953555"/>
              <a:gd name="connsiteY18" fmla="*/ 0 h 513017"/>
              <a:gd name="connsiteX19" fmla="*/ 3815725 w 7953555"/>
              <a:gd name="connsiteY19" fmla="*/ 4140 h 513017"/>
              <a:gd name="connsiteX20" fmla="*/ 3562710 w 7953555"/>
              <a:gd name="connsiteY20" fmla="*/ 12685 h 513017"/>
              <a:gd name="connsiteX21" fmla="*/ 3338423 w 7953555"/>
              <a:gd name="connsiteY21" fmla="*/ 24159 h 513017"/>
              <a:gd name="connsiteX22" fmla="*/ 3151491 w 7953555"/>
              <a:gd name="connsiteY22" fmla="*/ 15614 h 513017"/>
              <a:gd name="connsiteX23" fmla="*/ 2967487 w 7953555"/>
              <a:gd name="connsiteY23" fmla="*/ 12685 h 513017"/>
              <a:gd name="connsiteX24" fmla="*/ 2846717 w 7953555"/>
              <a:gd name="connsiteY24" fmla="*/ 4058 h 513017"/>
              <a:gd name="connsiteX25" fmla="*/ 2881304 w 7953555"/>
              <a:gd name="connsiteY25" fmla="*/ 35957 h 513017"/>
              <a:gd name="connsiteX26" fmla="*/ 2895789 w 7953555"/>
              <a:gd name="connsiteY26" fmla="*/ 75999 h 513017"/>
              <a:gd name="connsiteX27" fmla="*/ 2889849 w 7953555"/>
              <a:gd name="connsiteY27" fmla="*/ 116202 h 513017"/>
              <a:gd name="connsiteX28" fmla="*/ 2700068 w 7953555"/>
              <a:gd name="connsiteY28" fmla="*/ 124828 h 513017"/>
              <a:gd name="connsiteX29" fmla="*/ 2424023 w 7953555"/>
              <a:gd name="connsiteY29" fmla="*/ 133454 h 513017"/>
              <a:gd name="connsiteX30" fmla="*/ 1940944 w 7953555"/>
              <a:gd name="connsiteY30" fmla="*/ 142081 h 513017"/>
              <a:gd name="connsiteX31" fmla="*/ 1621766 w 7953555"/>
              <a:gd name="connsiteY31" fmla="*/ 150707 h 513017"/>
              <a:gd name="connsiteX32" fmla="*/ 1259457 w 7953555"/>
              <a:gd name="connsiteY32" fmla="*/ 159334 h 513017"/>
              <a:gd name="connsiteX33" fmla="*/ 992038 w 7953555"/>
              <a:gd name="connsiteY33" fmla="*/ 159334 h 513017"/>
              <a:gd name="connsiteX34" fmla="*/ 776378 w 7953555"/>
              <a:gd name="connsiteY34" fmla="*/ 159334 h 513017"/>
              <a:gd name="connsiteX35" fmla="*/ 767751 w 7953555"/>
              <a:gd name="connsiteY35" fmla="*/ 167960 h 513017"/>
              <a:gd name="connsiteX36" fmla="*/ 457200 w 7953555"/>
              <a:gd name="connsiteY36" fmla="*/ 176587 h 513017"/>
              <a:gd name="connsiteX37" fmla="*/ 172529 w 7953555"/>
              <a:gd name="connsiteY37" fmla="*/ 185213 h 513017"/>
              <a:gd name="connsiteX38" fmla="*/ 51759 w 7953555"/>
              <a:gd name="connsiteY38" fmla="*/ 167960 h 513017"/>
              <a:gd name="connsiteX39" fmla="*/ 0 w 7953555"/>
              <a:gd name="connsiteY39" fmla="*/ 228345 h 513017"/>
              <a:gd name="connsiteX40" fmla="*/ 0 w 7953555"/>
              <a:gd name="connsiteY40" fmla="*/ 288730 h 513017"/>
              <a:gd name="connsiteX41" fmla="*/ 0 w 7953555"/>
              <a:gd name="connsiteY41" fmla="*/ 323236 h 513017"/>
              <a:gd name="connsiteX42" fmla="*/ 103517 w 7953555"/>
              <a:gd name="connsiteY42" fmla="*/ 349115 h 513017"/>
              <a:gd name="connsiteX43" fmla="*/ 189781 w 7953555"/>
              <a:gd name="connsiteY43" fmla="*/ 305983 h 513017"/>
              <a:gd name="connsiteX44" fmla="*/ 345057 w 7953555"/>
              <a:gd name="connsiteY44" fmla="*/ 323236 h 513017"/>
              <a:gd name="connsiteX45" fmla="*/ 483080 w 7953555"/>
              <a:gd name="connsiteY45" fmla="*/ 297356 h 513017"/>
              <a:gd name="connsiteX46" fmla="*/ 500332 w 7953555"/>
              <a:gd name="connsiteY46" fmla="*/ 349115 h 513017"/>
              <a:gd name="connsiteX47" fmla="*/ 293298 w 7953555"/>
              <a:gd name="connsiteY47" fmla="*/ 357741 h 513017"/>
              <a:gd name="connsiteX48" fmla="*/ 138023 w 7953555"/>
              <a:gd name="connsiteY48" fmla="*/ 357741 h 513017"/>
              <a:gd name="connsiteX49" fmla="*/ 138023 w 7953555"/>
              <a:gd name="connsiteY49" fmla="*/ 357741 h 513017"/>
              <a:gd name="connsiteX50" fmla="*/ 86264 w 7953555"/>
              <a:gd name="connsiteY50" fmla="*/ 435379 h 513017"/>
              <a:gd name="connsiteX51" fmla="*/ 94891 w 7953555"/>
              <a:gd name="connsiteY51" fmla="*/ 495764 h 513017"/>
              <a:gd name="connsiteX52" fmla="*/ 301925 w 7953555"/>
              <a:gd name="connsiteY52" fmla="*/ 487137 h 513017"/>
              <a:gd name="connsiteX53" fmla="*/ 534838 w 7953555"/>
              <a:gd name="connsiteY53" fmla="*/ 478511 h 513017"/>
              <a:gd name="connsiteX54" fmla="*/ 664234 w 7953555"/>
              <a:gd name="connsiteY54" fmla="*/ 469885 h 513017"/>
              <a:gd name="connsiteX55" fmla="*/ 819510 w 7953555"/>
              <a:gd name="connsiteY55" fmla="*/ 469885 h 513017"/>
              <a:gd name="connsiteX56" fmla="*/ 897147 w 7953555"/>
              <a:gd name="connsiteY56" fmla="*/ 469885 h 513017"/>
              <a:gd name="connsiteX57" fmla="*/ 1164566 w 7953555"/>
              <a:gd name="connsiteY57" fmla="*/ 461258 h 513017"/>
              <a:gd name="connsiteX58" fmla="*/ 1259457 w 7953555"/>
              <a:gd name="connsiteY58" fmla="*/ 444005 h 513017"/>
              <a:gd name="connsiteX59" fmla="*/ 1337095 w 7953555"/>
              <a:gd name="connsiteY59" fmla="*/ 435379 h 513017"/>
              <a:gd name="connsiteX60" fmla="*/ 1552755 w 7953555"/>
              <a:gd name="connsiteY60" fmla="*/ 426753 h 513017"/>
              <a:gd name="connsiteX61" fmla="*/ 1923691 w 7953555"/>
              <a:gd name="connsiteY61" fmla="*/ 392247 h 513017"/>
              <a:gd name="connsiteX62" fmla="*/ 2346385 w 7953555"/>
              <a:gd name="connsiteY62" fmla="*/ 346105 h 513017"/>
              <a:gd name="connsiteX63" fmla="*/ 2642613 w 7953555"/>
              <a:gd name="connsiteY63" fmla="*/ 311519 h 513017"/>
              <a:gd name="connsiteX64" fmla="*/ 2665563 w 7953555"/>
              <a:gd name="connsiteY64" fmla="*/ 262851 h 513017"/>
              <a:gd name="connsiteX65" fmla="*/ 2872596 w 7953555"/>
              <a:gd name="connsiteY65" fmla="*/ 262851 h 513017"/>
              <a:gd name="connsiteX66" fmla="*/ 2915486 w 7953555"/>
              <a:gd name="connsiteY66" fmla="*/ 280023 h 513017"/>
              <a:gd name="connsiteX67" fmla="*/ 2984740 w 7953555"/>
              <a:gd name="connsiteY67" fmla="*/ 262851 h 513017"/>
              <a:gd name="connsiteX68" fmla="*/ 2984740 w 7953555"/>
              <a:gd name="connsiteY68" fmla="*/ 262851 h 513017"/>
              <a:gd name="connsiteX69" fmla="*/ 3010538 w 7953555"/>
              <a:gd name="connsiteY69" fmla="*/ 317296 h 513017"/>
              <a:gd name="connsiteX70" fmla="*/ 3338423 w 7953555"/>
              <a:gd name="connsiteY70" fmla="*/ 323236 h 513017"/>
              <a:gd name="connsiteX71" fmla="*/ 3594366 w 7953555"/>
              <a:gd name="connsiteY71" fmla="*/ 331701 h 513017"/>
              <a:gd name="connsiteX72" fmla="*/ 3859018 w 7953555"/>
              <a:gd name="connsiteY72" fmla="*/ 320468 h 513017"/>
              <a:gd name="connsiteX73" fmla="*/ 3985404 w 7953555"/>
              <a:gd name="connsiteY73" fmla="*/ 305983 h 513017"/>
              <a:gd name="connsiteX74" fmla="*/ 4097547 w 7953555"/>
              <a:gd name="connsiteY74" fmla="*/ 305983 h 513017"/>
              <a:gd name="connsiteX75" fmla="*/ 4123427 w 7953555"/>
              <a:gd name="connsiteY75" fmla="*/ 262851 h 513017"/>
              <a:gd name="connsiteX76" fmla="*/ 4206761 w 7953555"/>
              <a:gd name="connsiteY76" fmla="*/ 265618 h 513017"/>
              <a:gd name="connsiteX77" fmla="*/ 4356340 w 7953555"/>
              <a:gd name="connsiteY77" fmla="*/ 271477 h 513017"/>
              <a:gd name="connsiteX78" fmla="*/ 4522527 w 7953555"/>
              <a:gd name="connsiteY78" fmla="*/ 282790 h 513017"/>
              <a:gd name="connsiteX79" fmla="*/ 4540343 w 7953555"/>
              <a:gd name="connsiteY79" fmla="*/ 248447 h 513017"/>
              <a:gd name="connsiteX80" fmla="*/ 4747296 w 7953555"/>
              <a:gd name="connsiteY80" fmla="*/ 265780 h 513017"/>
              <a:gd name="connsiteX81" fmla="*/ 5089666 w 7953555"/>
              <a:gd name="connsiteY81" fmla="*/ 300124 h 513017"/>
              <a:gd name="connsiteX82" fmla="*/ 5388661 w 7953555"/>
              <a:gd name="connsiteY82" fmla="*/ 334791 h 513017"/>
              <a:gd name="connsiteX83" fmla="*/ 5736566 w 7953555"/>
              <a:gd name="connsiteY83" fmla="*/ 377762 h 513017"/>
              <a:gd name="connsiteX84" fmla="*/ 6142008 w 7953555"/>
              <a:gd name="connsiteY84" fmla="*/ 426753 h 513017"/>
              <a:gd name="connsiteX85" fmla="*/ 6512944 w 7953555"/>
              <a:gd name="connsiteY85" fmla="*/ 461258 h 513017"/>
              <a:gd name="connsiteX86" fmla="*/ 6832121 w 7953555"/>
              <a:gd name="connsiteY86" fmla="*/ 478511 h 513017"/>
              <a:gd name="connsiteX87" fmla="*/ 6909759 w 7953555"/>
              <a:gd name="connsiteY87" fmla="*/ 487137 h 513017"/>
              <a:gd name="connsiteX88" fmla="*/ 7220310 w 7953555"/>
              <a:gd name="connsiteY88" fmla="*/ 495764 h 513017"/>
              <a:gd name="connsiteX89" fmla="*/ 7332453 w 7953555"/>
              <a:gd name="connsiteY89" fmla="*/ 495764 h 513017"/>
              <a:gd name="connsiteX90" fmla="*/ 7573993 w 7953555"/>
              <a:gd name="connsiteY90" fmla="*/ 513017 h 513017"/>
              <a:gd name="connsiteX91" fmla="*/ 7772400 w 7953555"/>
              <a:gd name="connsiteY91" fmla="*/ 513017 h 513017"/>
              <a:gd name="connsiteX92" fmla="*/ 7953555 w 7953555"/>
              <a:gd name="connsiteY92" fmla="*/ 513017 h 513017"/>
              <a:gd name="connsiteX93" fmla="*/ 7953555 w 7953555"/>
              <a:gd name="connsiteY93" fmla="*/ 452632 h 513017"/>
              <a:gd name="connsiteX94" fmla="*/ 7944929 w 7953555"/>
              <a:gd name="connsiteY94" fmla="*/ 409500 h 513017"/>
              <a:gd name="connsiteX95" fmla="*/ 7933051 w 7953555"/>
              <a:gd name="connsiteY95" fmla="*/ 369217 h 513017"/>
              <a:gd name="connsiteX0" fmla="*/ 7933051 w 7956324"/>
              <a:gd name="connsiteY0" fmla="*/ 369217 h 513017"/>
              <a:gd name="connsiteX1" fmla="*/ 7738055 w 7956324"/>
              <a:gd name="connsiteY1" fmla="*/ 369296 h 513017"/>
              <a:gd name="connsiteX2" fmla="*/ 7640075 w 7956324"/>
              <a:gd name="connsiteY2" fmla="*/ 372145 h 513017"/>
              <a:gd name="connsiteX3" fmla="*/ 7464779 w 7956324"/>
              <a:gd name="connsiteY3" fmla="*/ 369297 h 513017"/>
              <a:gd name="connsiteX4" fmla="*/ 7180106 w 7956324"/>
              <a:gd name="connsiteY4" fmla="*/ 360671 h 513017"/>
              <a:gd name="connsiteX5" fmla="*/ 6978608 w 7956324"/>
              <a:gd name="connsiteY5" fmla="*/ 349194 h 513017"/>
              <a:gd name="connsiteX6" fmla="*/ 6719978 w 7956324"/>
              <a:gd name="connsiteY6" fmla="*/ 323236 h 513017"/>
              <a:gd name="connsiteX7" fmla="*/ 6464195 w 7956324"/>
              <a:gd name="connsiteY7" fmla="*/ 314690 h 513017"/>
              <a:gd name="connsiteX8" fmla="*/ 6245525 w 7956324"/>
              <a:gd name="connsiteY8" fmla="*/ 288730 h 513017"/>
              <a:gd name="connsiteX9" fmla="*/ 6041258 w 7956324"/>
              <a:gd name="connsiteY9" fmla="*/ 268629 h 513017"/>
              <a:gd name="connsiteX10" fmla="*/ 5684808 w 7956324"/>
              <a:gd name="connsiteY10" fmla="*/ 219719 h 513017"/>
              <a:gd name="connsiteX11" fmla="*/ 5374257 w 7956324"/>
              <a:gd name="connsiteY11" fmla="*/ 193839 h 513017"/>
              <a:gd name="connsiteX12" fmla="*/ 5178618 w 7956324"/>
              <a:gd name="connsiteY12" fmla="*/ 173738 h 513017"/>
              <a:gd name="connsiteX13" fmla="*/ 4853903 w 7956324"/>
              <a:gd name="connsiteY13" fmla="*/ 136223 h 513017"/>
              <a:gd name="connsiteX14" fmla="*/ 4594950 w 7956324"/>
              <a:gd name="connsiteY14" fmla="*/ 118970 h 513017"/>
              <a:gd name="connsiteX15" fmla="*/ 4399472 w 7956324"/>
              <a:gd name="connsiteY15" fmla="*/ 107575 h 513017"/>
              <a:gd name="connsiteX16" fmla="*/ 4106174 w 7956324"/>
              <a:gd name="connsiteY16" fmla="*/ 90322 h 513017"/>
              <a:gd name="connsiteX17" fmla="*/ 4045789 w 7956324"/>
              <a:gd name="connsiteY17" fmla="*/ 4058 h 513017"/>
              <a:gd name="connsiteX18" fmla="*/ 3994461 w 7956324"/>
              <a:gd name="connsiteY18" fmla="*/ 0 h 513017"/>
              <a:gd name="connsiteX19" fmla="*/ 3815725 w 7956324"/>
              <a:gd name="connsiteY19" fmla="*/ 4140 h 513017"/>
              <a:gd name="connsiteX20" fmla="*/ 3562710 w 7956324"/>
              <a:gd name="connsiteY20" fmla="*/ 12685 h 513017"/>
              <a:gd name="connsiteX21" fmla="*/ 3338423 w 7956324"/>
              <a:gd name="connsiteY21" fmla="*/ 24159 h 513017"/>
              <a:gd name="connsiteX22" fmla="*/ 3151491 w 7956324"/>
              <a:gd name="connsiteY22" fmla="*/ 15614 h 513017"/>
              <a:gd name="connsiteX23" fmla="*/ 2967487 w 7956324"/>
              <a:gd name="connsiteY23" fmla="*/ 12685 h 513017"/>
              <a:gd name="connsiteX24" fmla="*/ 2846717 w 7956324"/>
              <a:gd name="connsiteY24" fmla="*/ 4058 h 513017"/>
              <a:gd name="connsiteX25" fmla="*/ 2881304 w 7956324"/>
              <a:gd name="connsiteY25" fmla="*/ 35957 h 513017"/>
              <a:gd name="connsiteX26" fmla="*/ 2895789 w 7956324"/>
              <a:gd name="connsiteY26" fmla="*/ 75999 h 513017"/>
              <a:gd name="connsiteX27" fmla="*/ 2889849 w 7956324"/>
              <a:gd name="connsiteY27" fmla="*/ 116202 h 513017"/>
              <a:gd name="connsiteX28" fmla="*/ 2700068 w 7956324"/>
              <a:gd name="connsiteY28" fmla="*/ 124828 h 513017"/>
              <a:gd name="connsiteX29" fmla="*/ 2424023 w 7956324"/>
              <a:gd name="connsiteY29" fmla="*/ 133454 h 513017"/>
              <a:gd name="connsiteX30" fmla="*/ 1940944 w 7956324"/>
              <a:gd name="connsiteY30" fmla="*/ 142081 h 513017"/>
              <a:gd name="connsiteX31" fmla="*/ 1621766 w 7956324"/>
              <a:gd name="connsiteY31" fmla="*/ 150707 h 513017"/>
              <a:gd name="connsiteX32" fmla="*/ 1259457 w 7956324"/>
              <a:gd name="connsiteY32" fmla="*/ 159334 h 513017"/>
              <a:gd name="connsiteX33" fmla="*/ 992038 w 7956324"/>
              <a:gd name="connsiteY33" fmla="*/ 159334 h 513017"/>
              <a:gd name="connsiteX34" fmla="*/ 776378 w 7956324"/>
              <a:gd name="connsiteY34" fmla="*/ 159334 h 513017"/>
              <a:gd name="connsiteX35" fmla="*/ 767751 w 7956324"/>
              <a:gd name="connsiteY35" fmla="*/ 167960 h 513017"/>
              <a:gd name="connsiteX36" fmla="*/ 457200 w 7956324"/>
              <a:gd name="connsiteY36" fmla="*/ 176587 h 513017"/>
              <a:gd name="connsiteX37" fmla="*/ 172529 w 7956324"/>
              <a:gd name="connsiteY37" fmla="*/ 185213 h 513017"/>
              <a:gd name="connsiteX38" fmla="*/ 51759 w 7956324"/>
              <a:gd name="connsiteY38" fmla="*/ 167960 h 513017"/>
              <a:gd name="connsiteX39" fmla="*/ 0 w 7956324"/>
              <a:gd name="connsiteY39" fmla="*/ 228345 h 513017"/>
              <a:gd name="connsiteX40" fmla="*/ 0 w 7956324"/>
              <a:gd name="connsiteY40" fmla="*/ 288730 h 513017"/>
              <a:gd name="connsiteX41" fmla="*/ 0 w 7956324"/>
              <a:gd name="connsiteY41" fmla="*/ 323236 h 513017"/>
              <a:gd name="connsiteX42" fmla="*/ 103517 w 7956324"/>
              <a:gd name="connsiteY42" fmla="*/ 349115 h 513017"/>
              <a:gd name="connsiteX43" fmla="*/ 189781 w 7956324"/>
              <a:gd name="connsiteY43" fmla="*/ 305983 h 513017"/>
              <a:gd name="connsiteX44" fmla="*/ 345057 w 7956324"/>
              <a:gd name="connsiteY44" fmla="*/ 323236 h 513017"/>
              <a:gd name="connsiteX45" fmla="*/ 483080 w 7956324"/>
              <a:gd name="connsiteY45" fmla="*/ 297356 h 513017"/>
              <a:gd name="connsiteX46" fmla="*/ 500332 w 7956324"/>
              <a:gd name="connsiteY46" fmla="*/ 349115 h 513017"/>
              <a:gd name="connsiteX47" fmla="*/ 293298 w 7956324"/>
              <a:gd name="connsiteY47" fmla="*/ 357741 h 513017"/>
              <a:gd name="connsiteX48" fmla="*/ 138023 w 7956324"/>
              <a:gd name="connsiteY48" fmla="*/ 357741 h 513017"/>
              <a:gd name="connsiteX49" fmla="*/ 138023 w 7956324"/>
              <a:gd name="connsiteY49" fmla="*/ 357741 h 513017"/>
              <a:gd name="connsiteX50" fmla="*/ 86264 w 7956324"/>
              <a:gd name="connsiteY50" fmla="*/ 435379 h 513017"/>
              <a:gd name="connsiteX51" fmla="*/ 94891 w 7956324"/>
              <a:gd name="connsiteY51" fmla="*/ 495764 h 513017"/>
              <a:gd name="connsiteX52" fmla="*/ 301925 w 7956324"/>
              <a:gd name="connsiteY52" fmla="*/ 487137 h 513017"/>
              <a:gd name="connsiteX53" fmla="*/ 534838 w 7956324"/>
              <a:gd name="connsiteY53" fmla="*/ 478511 h 513017"/>
              <a:gd name="connsiteX54" fmla="*/ 664234 w 7956324"/>
              <a:gd name="connsiteY54" fmla="*/ 469885 h 513017"/>
              <a:gd name="connsiteX55" fmla="*/ 819510 w 7956324"/>
              <a:gd name="connsiteY55" fmla="*/ 469885 h 513017"/>
              <a:gd name="connsiteX56" fmla="*/ 897147 w 7956324"/>
              <a:gd name="connsiteY56" fmla="*/ 469885 h 513017"/>
              <a:gd name="connsiteX57" fmla="*/ 1164566 w 7956324"/>
              <a:gd name="connsiteY57" fmla="*/ 461258 h 513017"/>
              <a:gd name="connsiteX58" fmla="*/ 1259457 w 7956324"/>
              <a:gd name="connsiteY58" fmla="*/ 444005 h 513017"/>
              <a:gd name="connsiteX59" fmla="*/ 1337095 w 7956324"/>
              <a:gd name="connsiteY59" fmla="*/ 435379 h 513017"/>
              <a:gd name="connsiteX60" fmla="*/ 1552755 w 7956324"/>
              <a:gd name="connsiteY60" fmla="*/ 426753 h 513017"/>
              <a:gd name="connsiteX61" fmla="*/ 1923691 w 7956324"/>
              <a:gd name="connsiteY61" fmla="*/ 392247 h 513017"/>
              <a:gd name="connsiteX62" fmla="*/ 2346385 w 7956324"/>
              <a:gd name="connsiteY62" fmla="*/ 346105 h 513017"/>
              <a:gd name="connsiteX63" fmla="*/ 2642613 w 7956324"/>
              <a:gd name="connsiteY63" fmla="*/ 311519 h 513017"/>
              <a:gd name="connsiteX64" fmla="*/ 2665563 w 7956324"/>
              <a:gd name="connsiteY64" fmla="*/ 262851 h 513017"/>
              <a:gd name="connsiteX65" fmla="*/ 2872596 w 7956324"/>
              <a:gd name="connsiteY65" fmla="*/ 262851 h 513017"/>
              <a:gd name="connsiteX66" fmla="*/ 2915486 w 7956324"/>
              <a:gd name="connsiteY66" fmla="*/ 280023 h 513017"/>
              <a:gd name="connsiteX67" fmla="*/ 2984740 w 7956324"/>
              <a:gd name="connsiteY67" fmla="*/ 262851 h 513017"/>
              <a:gd name="connsiteX68" fmla="*/ 2984740 w 7956324"/>
              <a:gd name="connsiteY68" fmla="*/ 262851 h 513017"/>
              <a:gd name="connsiteX69" fmla="*/ 3010538 w 7956324"/>
              <a:gd name="connsiteY69" fmla="*/ 317296 h 513017"/>
              <a:gd name="connsiteX70" fmla="*/ 3338423 w 7956324"/>
              <a:gd name="connsiteY70" fmla="*/ 323236 h 513017"/>
              <a:gd name="connsiteX71" fmla="*/ 3594366 w 7956324"/>
              <a:gd name="connsiteY71" fmla="*/ 331701 h 513017"/>
              <a:gd name="connsiteX72" fmla="*/ 3859018 w 7956324"/>
              <a:gd name="connsiteY72" fmla="*/ 320468 h 513017"/>
              <a:gd name="connsiteX73" fmla="*/ 3985404 w 7956324"/>
              <a:gd name="connsiteY73" fmla="*/ 305983 h 513017"/>
              <a:gd name="connsiteX74" fmla="*/ 4097547 w 7956324"/>
              <a:gd name="connsiteY74" fmla="*/ 305983 h 513017"/>
              <a:gd name="connsiteX75" fmla="*/ 4123427 w 7956324"/>
              <a:gd name="connsiteY75" fmla="*/ 262851 h 513017"/>
              <a:gd name="connsiteX76" fmla="*/ 4206761 w 7956324"/>
              <a:gd name="connsiteY76" fmla="*/ 265618 h 513017"/>
              <a:gd name="connsiteX77" fmla="*/ 4356340 w 7956324"/>
              <a:gd name="connsiteY77" fmla="*/ 271477 h 513017"/>
              <a:gd name="connsiteX78" fmla="*/ 4522527 w 7956324"/>
              <a:gd name="connsiteY78" fmla="*/ 282790 h 513017"/>
              <a:gd name="connsiteX79" fmla="*/ 4540343 w 7956324"/>
              <a:gd name="connsiteY79" fmla="*/ 248447 h 513017"/>
              <a:gd name="connsiteX80" fmla="*/ 4747296 w 7956324"/>
              <a:gd name="connsiteY80" fmla="*/ 265780 h 513017"/>
              <a:gd name="connsiteX81" fmla="*/ 5089666 w 7956324"/>
              <a:gd name="connsiteY81" fmla="*/ 300124 h 513017"/>
              <a:gd name="connsiteX82" fmla="*/ 5388661 w 7956324"/>
              <a:gd name="connsiteY82" fmla="*/ 334791 h 513017"/>
              <a:gd name="connsiteX83" fmla="*/ 5736566 w 7956324"/>
              <a:gd name="connsiteY83" fmla="*/ 377762 h 513017"/>
              <a:gd name="connsiteX84" fmla="*/ 6142008 w 7956324"/>
              <a:gd name="connsiteY84" fmla="*/ 426753 h 513017"/>
              <a:gd name="connsiteX85" fmla="*/ 6512944 w 7956324"/>
              <a:gd name="connsiteY85" fmla="*/ 461258 h 513017"/>
              <a:gd name="connsiteX86" fmla="*/ 6832121 w 7956324"/>
              <a:gd name="connsiteY86" fmla="*/ 478511 h 513017"/>
              <a:gd name="connsiteX87" fmla="*/ 6909759 w 7956324"/>
              <a:gd name="connsiteY87" fmla="*/ 487137 h 513017"/>
              <a:gd name="connsiteX88" fmla="*/ 7220310 w 7956324"/>
              <a:gd name="connsiteY88" fmla="*/ 495764 h 513017"/>
              <a:gd name="connsiteX89" fmla="*/ 7332453 w 7956324"/>
              <a:gd name="connsiteY89" fmla="*/ 495764 h 513017"/>
              <a:gd name="connsiteX90" fmla="*/ 7573993 w 7956324"/>
              <a:gd name="connsiteY90" fmla="*/ 513017 h 513017"/>
              <a:gd name="connsiteX91" fmla="*/ 7772400 w 7956324"/>
              <a:gd name="connsiteY91" fmla="*/ 513017 h 513017"/>
              <a:gd name="connsiteX92" fmla="*/ 7953555 w 7956324"/>
              <a:gd name="connsiteY92" fmla="*/ 513017 h 513017"/>
              <a:gd name="connsiteX93" fmla="*/ 7953555 w 7956324"/>
              <a:gd name="connsiteY93" fmla="*/ 452632 h 513017"/>
              <a:gd name="connsiteX94" fmla="*/ 7956324 w 7956324"/>
              <a:gd name="connsiteY94" fmla="*/ 412348 h 513017"/>
              <a:gd name="connsiteX95" fmla="*/ 7933051 w 7956324"/>
              <a:gd name="connsiteY95" fmla="*/ 369217 h 513017"/>
              <a:gd name="connsiteX0" fmla="*/ 7933051 w 7956324"/>
              <a:gd name="connsiteY0" fmla="*/ 369217 h 513649"/>
              <a:gd name="connsiteX1" fmla="*/ 7738055 w 7956324"/>
              <a:gd name="connsiteY1" fmla="*/ 369296 h 513649"/>
              <a:gd name="connsiteX2" fmla="*/ 7640075 w 7956324"/>
              <a:gd name="connsiteY2" fmla="*/ 372145 h 513649"/>
              <a:gd name="connsiteX3" fmla="*/ 7464779 w 7956324"/>
              <a:gd name="connsiteY3" fmla="*/ 369297 h 513649"/>
              <a:gd name="connsiteX4" fmla="*/ 7180106 w 7956324"/>
              <a:gd name="connsiteY4" fmla="*/ 360671 h 513649"/>
              <a:gd name="connsiteX5" fmla="*/ 6978608 w 7956324"/>
              <a:gd name="connsiteY5" fmla="*/ 349194 h 513649"/>
              <a:gd name="connsiteX6" fmla="*/ 6719978 w 7956324"/>
              <a:gd name="connsiteY6" fmla="*/ 323236 h 513649"/>
              <a:gd name="connsiteX7" fmla="*/ 6464195 w 7956324"/>
              <a:gd name="connsiteY7" fmla="*/ 314690 h 513649"/>
              <a:gd name="connsiteX8" fmla="*/ 6245525 w 7956324"/>
              <a:gd name="connsiteY8" fmla="*/ 288730 h 513649"/>
              <a:gd name="connsiteX9" fmla="*/ 6041258 w 7956324"/>
              <a:gd name="connsiteY9" fmla="*/ 268629 h 513649"/>
              <a:gd name="connsiteX10" fmla="*/ 5684808 w 7956324"/>
              <a:gd name="connsiteY10" fmla="*/ 219719 h 513649"/>
              <a:gd name="connsiteX11" fmla="*/ 5374257 w 7956324"/>
              <a:gd name="connsiteY11" fmla="*/ 193839 h 513649"/>
              <a:gd name="connsiteX12" fmla="*/ 5178618 w 7956324"/>
              <a:gd name="connsiteY12" fmla="*/ 173738 h 513649"/>
              <a:gd name="connsiteX13" fmla="*/ 4853903 w 7956324"/>
              <a:gd name="connsiteY13" fmla="*/ 136223 h 513649"/>
              <a:gd name="connsiteX14" fmla="*/ 4594950 w 7956324"/>
              <a:gd name="connsiteY14" fmla="*/ 118970 h 513649"/>
              <a:gd name="connsiteX15" fmla="*/ 4399472 w 7956324"/>
              <a:gd name="connsiteY15" fmla="*/ 107575 h 513649"/>
              <a:gd name="connsiteX16" fmla="*/ 4106174 w 7956324"/>
              <a:gd name="connsiteY16" fmla="*/ 90322 h 513649"/>
              <a:gd name="connsiteX17" fmla="*/ 4045789 w 7956324"/>
              <a:gd name="connsiteY17" fmla="*/ 4058 h 513649"/>
              <a:gd name="connsiteX18" fmla="*/ 3994461 w 7956324"/>
              <a:gd name="connsiteY18" fmla="*/ 0 h 513649"/>
              <a:gd name="connsiteX19" fmla="*/ 3815725 w 7956324"/>
              <a:gd name="connsiteY19" fmla="*/ 4140 h 513649"/>
              <a:gd name="connsiteX20" fmla="*/ 3562710 w 7956324"/>
              <a:gd name="connsiteY20" fmla="*/ 12685 h 513649"/>
              <a:gd name="connsiteX21" fmla="*/ 3338423 w 7956324"/>
              <a:gd name="connsiteY21" fmla="*/ 24159 h 513649"/>
              <a:gd name="connsiteX22" fmla="*/ 3151491 w 7956324"/>
              <a:gd name="connsiteY22" fmla="*/ 15614 h 513649"/>
              <a:gd name="connsiteX23" fmla="*/ 2967487 w 7956324"/>
              <a:gd name="connsiteY23" fmla="*/ 12685 h 513649"/>
              <a:gd name="connsiteX24" fmla="*/ 2846717 w 7956324"/>
              <a:gd name="connsiteY24" fmla="*/ 4058 h 513649"/>
              <a:gd name="connsiteX25" fmla="*/ 2881304 w 7956324"/>
              <a:gd name="connsiteY25" fmla="*/ 35957 h 513649"/>
              <a:gd name="connsiteX26" fmla="*/ 2895789 w 7956324"/>
              <a:gd name="connsiteY26" fmla="*/ 75999 h 513649"/>
              <a:gd name="connsiteX27" fmla="*/ 2889849 w 7956324"/>
              <a:gd name="connsiteY27" fmla="*/ 116202 h 513649"/>
              <a:gd name="connsiteX28" fmla="*/ 2700068 w 7956324"/>
              <a:gd name="connsiteY28" fmla="*/ 124828 h 513649"/>
              <a:gd name="connsiteX29" fmla="*/ 2424023 w 7956324"/>
              <a:gd name="connsiteY29" fmla="*/ 133454 h 513649"/>
              <a:gd name="connsiteX30" fmla="*/ 1940944 w 7956324"/>
              <a:gd name="connsiteY30" fmla="*/ 142081 h 513649"/>
              <a:gd name="connsiteX31" fmla="*/ 1621766 w 7956324"/>
              <a:gd name="connsiteY31" fmla="*/ 150707 h 513649"/>
              <a:gd name="connsiteX32" fmla="*/ 1259457 w 7956324"/>
              <a:gd name="connsiteY32" fmla="*/ 159334 h 513649"/>
              <a:gd name="connsiteX33" fmla="*/ 992038 w 7956324"/>
              <a:gd name="connsiteY33" fmla="*/ 159334 h 513649"/>
              <a:gd name="connsiteX34" fmla="*/ 776378 w 7956324"/>
              <a:gd name="connsiteY34" fmla="*/ 159334 h 513649"/>
              <a:gd name="connsiteX35" fmla="*/ 767751 w 7956324"/>
              <a:gd name="connsiteY35" fmla="*/ 167960 h 513649"/>
              <a:gd name="connsiteX36" fmla="*/ 457200 w 7956324"/>
              <a:gd name="connsiteY36" fmla="*/ 176587 h 513649"/>
              <a:gd name="connsiteX37" fmla="*/ 172529 w 7956324"/>
              <a:gd name="connsiteY37" fmla="*/ 185213 h 513649"/>
              <a:gd name="connsiteX38" fmla="*/ 51759 w 7956324"/>
              <a:gd name="connsiteY38" fmla="*/ 167960 h 513649"/>
              <a:gd name="connsiteX39" fmla="*/ 0 w 7956324"/>
              <a:gd name="connsiteY39" fmla="*/ 228345 h 513649"/>
              <a:gd name="connsiteX40" fmla="*/ 0 w 7956324"/>
              <a:gd name="connsiteY40" fmla="*/ 288730 h 513649"/>
              <a:gd name="connsiteX41" fmla="*/ 0 w 7956324"/>
              <a:gd name="connsiteY41" fmla="*/ 323236 h 513649"/>
              <a:gd name="connsiteX42" fmla="*/ 103517 w 7956324"/>
              <a:gd name="connsiteY42" fmla="*/ 349115 h 513649"/>
              <a:gd name="connsiteX43" fmla="*/ 189781 w 7956324"/>
              <a:gd name="connsiteY43" fmla="*/ 305983 h 513649"/>
              <a:gd name="connsiteX44" fmla="*/ 345057 w 7956324"/>
              <a:gd name="connsiteY44" fmla="*/ 323236 h 513649"/>
              <a:gd name="connsiteX45" fmla="*/ 483080 w 7956324"/>
              <a:gd name="connsiteY45" fmla="*/ 297356 h 513649"/>
              <a:gd name="connsiteX46" fmla="*/ 500332 w 7956324"/>
              <a:gd name="connsiteY46" fmla="*/ 349115 h 513649"/>
              <a:gd name="connsiteX47" fmla="*/ 293298 w 7956324"/>
              <a:gd name="connsiteY47" fmla="*/ 357741 h 513649"/>
              <a:gd name="connsiteX48" fmla="*/ 138023 w 7956324"/>
              <a:gd name="connsiteY48" fmla="*/ 357741 h 513649"/>
              <a:gd name="connsiteX49" fmla="*/ 138023 w 7956324"/>
              <a:gd name="connsiteY49" fmla="*/ 357741 h 513649"/>
              <a:gd name="connsiteX50" fmla="*/ 86264 w 7956324"/>
              <a:gd name="connsiteY50" fmla="*/ 435379 h 513649"/>
              <a:gd name="connsiteX51" fmla="*/ 94891 w 7956324"/>
              <a:gd name="connsiteY51" fmla="*/ 495764 h 513649"/>
              <a:gd name="connsiteX52" fmla="*/ 301925 w 7956324"/>
              <a:gd name="connsiteY52" fmla="*/ 487137 h 513649"/>
              <a:gd name="connsiteX53" fmla="*/ 534838 w 7956324"/>
              <a:gd name="connsiteY53" fmla="*/ 478511 h 513649"/>
              <a:gd name="connsiteX54" fmla="*/ 664234 w 7956324"/>
              <a:gd name="connsiteY54" fmla="*/ 469885 h 513649"/>
              <a:gd name="connsiteX55" fmla="*/ 819510 w 7956324"/>
              <a:gd name="connsiteY55" fmla="*/ 469885 h 513649"/>
              <a:gd name="connsiteX56" fmla="*/ 897147 w 7956324"/>
              <a:gd name="connsiteY56" fmla="*/ 469885 h 513649"/>
              <a:gd name="connsiteX57" fmla="*/ 1164566 w 7956324"/>
              <a:gd name="connsiteY57" fmla="*/ 461258 h 513649"/>
              <a:gd name="connsiteX58" fmla="*/ 1259457 w 7956324"/>
              <a:gd name="connsiteY58" fmla="*/ 444005 h 513649"/>
              <a:gd name="connsiteX59" fmla="*/ 1337095 w 7956324"/>
              <a:gd name="connsiteY59" fmla="*/ 435379 h 513649"/>
              <a:gd name="connsiteX60" fmla="*/ 1552755 w 7956324"/>
              <a:gd name="connsiteY60" fmla="*/ 426753 h 513649"/>
              <a:gd name="connsiteX61" fmla="*/ 1923691 w 7956324"/>
              <a:gd name="connsiteY61" fmla="*/ 392247 h 513649"/>
              <a:gd name="connsiteX62" fmla="*/ 2346385 w 7956324"/>
              <a:gd name="connsiteY62" fmla="*/ 346105 h 513649"/>
              <a:gd name="connsiteX63" fmla="*/ 2642613 w 7956324"/>
              <a:gd name="connsiteY63" fmla="*/ 311519 h 513649"/>
              <a:gd name="connsiteX64" fmla="*/ 2665563 w 7956324"/>
              <a:gd name="connsiteY64" fmla="*/ 262851 h 513649"/>
              <a:gd name="connsiteX65" fmla="*/ 2872596 w 7956324"/>
              <a:gd name="connsiteY65" fmla="*/ 262851 h 513649"/>
              <a:gd name="connsiteX66" fmla="*/ 2915486 w 7956324"/>
              <a:gd name="connsiteY66" fmla="*/ 280023 h 513649"/>
              <a:gd name="connsiteX67" fmla="*/ 2984740 w 7956324"/>
              <a:gd name="connsiteY67" fmla="*/ 262851 h 513649"/>
              <a:gd name="connsiteX68" fmla="*/ 2984740 w 7956324"/>
              <a:gd name="connsiteY68" fmla="*/ 262851 h 513649"/>
              <a:gd name="connsiteX69" fmla="*/ 3010538 w 7956324"/>
              <a:gd name="connsiteY69" fmla="*/ 317296 h 513649"/>
              <a:gd name="connsiteX70" fmla="*/ 3338423 w 7956324"/>
              <a:gd name="connsiteY70" fmla="*/ 323236 h 513649"/>
              <a:gd name="connsiteX71" fmla="*/ 3594366 w 7956324"/>
              <a:gd name="connsiteY71" fmla="*/ 331701 h 513649"/>
              <a:gd name="connsiteX72" fmla="*/ 3859018 w 7956324"/>
              <a:gd name="connsiteY72" fmla="*/ 320468 h 513649"/>
              <a:gd name="connsiteX73" fmla="*/ 3985404 w 7956324"/>
              <a:gd name="connsiteY73" fmla="*/ 305983 h 513649"/>
              <a:gd name="connsiteX74" fmla="*/ 4097547 w 7956324"/>
              <a:gd name="connsiteY74" fmla="*/ 305983 h 513649"/>
              <a:gd name="connsiteX75" fmla="*/ 4123427 w 7956324"/>
              <a:gd name="connsiteY75" fmla="*/ 262851 h 513649"/>
              <a:gd name="connsiteX76" fmla="*/ 4206761 w 7956324"/>
              <a:gd name="connsiteY76" fmla="*/ 265618 h 513649"/>
              <a:gd name="connsiteX77" fmla="*/ 4356340 w 7956324"/>
              <a:gd name="connsiteY77" fmla="*/ 271477 h 513649"/>
              <a:gd name="connsiteX78" fmla="*/ 4522527 w 7956324"/>
              <a:gd name="connsiteY78" fmla="*/ 282790 h 513649"/>
              <a:gd name="connsiteX79" fmla="*/ 4540343 w 7956324"/>
              <a:gd name="connsiteY79" fmla="*/ 248447 h 513649"/>
              <a:gd name="connsiteX80" fmla="*/ 4747296 w 7956324"/>
              <a:gd name="connsiteY80" fmla="*/ 265780 h 513649"/>
              <a:gd name="connsiteX81" fmla="*/ 5089666 w 7956324"/>
              <a:gd name="connsiteY81" fmla="*/ 300124 h 513649"/>
              <a:gd name="connsiteX82" fmla="*/ 5388661 w 7956324"/>
              <a:gd name="connsiteY82" fmla="*/ 334791 h 513649"/>
              <a:gd name="connsiteX83" fmla="*/ 5736566 w 7956324"/>
              <a:gd name="connsiteY83" fmla="*/ 377762 h 513649"/>
              <a:gd name="connsiteX84" fmla="*/ 6142008 w 7956324"/>
              <a:gd name="connsiteY84" fmla="*/ 426753 h 513649"/>
              <a:gd name="connsiteX85" fmla="*/ 6512944 w 7956324"/>
              <a:gd name="connsiteY85" fmla="*/ 461258 h 513649"/>
              <a:gd name="connsiteX86" fmla="*/ 6832121 w 7956324"/>
              <a:gd name="connsiteY86" fmla="*/ 478511 h 513649"/>
              <a:gd name="connsiteX87" fmla="*/ 6909759 w 7956324"/>
              <a:gd name="connsiteY87" fmla="*/ 487137 h 513649"/>
              <a:gd name="connsiteX88" fmla="*/ 7220310 w 7956324"/>
              <a:gd name="connsiteY88" fmla="*/ 495764 h 513649"/>
              <a:gd name="connsiteX89" fmla="*/ 7332453 w 7956324"/>
              <a:gd name="connsiteY89" fmla="*/ 495764 h 513649"/>
              <a:gd name="connsiteX90" fmla="*/ 7573993 w 7956324"/>
              <a:gd name="connsiteY90" fmla="*/ 513017 h 513649"/>
              <a:gd name="connsiteX91" fmla="*/ 7772400 w 7956324"/>
              <a:gd name="connsiteY91" fmla="*/ 513017 h 513649"/>
              <a:gd name="connsiteX92" fmla="*/ 7953555 w 7956324"/>
              <a:gd name="connsiteY92" fmla="*/ 504471 h 513649"/>
              <a:gd name="connsiteX93" fmla="*/ 7953555 w 7956324"/>
              <a:gd name="connsiteY93" fmla="*/ 452632 h 513649"/>
              <a:gd name="connsiteX94" fmla="*/ 7956324 w 7956324"/>
              <a:gd name="connsiteY94" fmla="*/ 412348 h 513649"/>
              <a:gd name="connsiteX95" fmla="*/ 7933051 w 7956324"/>
              <a:gd name="connsiteY95" fmla="*/ 369217 h 513649"/>
              <a:gd name="connsiteX0" fmla="*/ 7933051 w 7956324"/>
              <a:gd name="connsiteY0" fmla="*/ 369217 h 513649"/>
              <a:gd name="connsiteX1" fmla="*/ 7738055 w 7956324"/>
              <a:gd name="connsiteY1" fmla="*/ 369296 h 513649"/>
              <a:gd name="connsiteX2" fmla="*/ 7640075 w 7956324"/>
              <a:gd name="connsiteY2" fmla="*/ 372145 h 513649"/>
              <a:gd name="connsiteX3" fmla="*/ 7464779 w 7956324"/>
              <a:gd name="connsiteY3" fmla="*/ 369297 h 513649"/>
              <a:gd name="connsiteX4" fmla="*/ 7180106 w 7956324"/>
              <a:gd name="connsiteY4" fmla="*/ 360671 h 513649"/>
              <a:gd name="connsiteX5" fmla="*/ 6978608 w 7956324"/>
              <a:gd name="connsiteY5" fmla="*/ 349194 h 513649"/>
              <a:gd name="connsiteX6" fmla="*/ 6719978 w 7956324"/>
              <a:gd name="connsiteY6" fmla="*/ 323236 h 513649"/>
              <a:gd name="connsiteX7" fmla="*/ 6464195 w 7956324"/>
              <a:gd name="connsiteY7" fmla="*/ 314690 h 513649"/>
              <a:gd name="connsiteX8" fmla="*/ 6245525 w 7956324"/>
              <a:gd name="connsiteY8" fmla="*/ 288730 h 513649"/>
              <a:gd name="connsiteX9" fmla="*/ 6041258 w 7956324"/>
              <a:gd name="connsiteY9" fmla="*/ 268629 h 513649"/>
              <a:gd name="connsiteX10" fmla="*/ 5684808 w 7956324"/>
              <a:gd name="connsiteY10" fmla="*/ 219719 h 513649"/>
              <a:gd name="connsiteX11" fmla="*/ 5374257 w 7956324"/>
              <a:gd name="connsiteY11" fmla="*/ 193839 h 513649"/>
              <a:gd name="connsiteX12" fmla="*/ 5178618 w 7956324"/>
              <a:gd name="connsiteY12" fmla="*/ 173738 h 513649"/>
              <a:gd name="connsiteX13" fmla="*/ 4853903 w 7956324"/>
              <a:gd name="connsiteY13" fmla="*/ 136223 h 513649"/>
              <a:gd name="connsiteX14" fmla="*/ 4594950 w 7956324"/>
              <a:gd name="connsiteY14" fmla="*/ 118970 h 513649"/>
              <a:gd name="connsiteX15" fmla="*/ 4399472 w 7956324"/>
              <a:gd name="connsiteY15" fmla="*/ 107575 h 513649"/>
              <a:gd name="connsiteX16" fmla="*/ 4106174 w 7956324"/>
              <a:gd name="connsiteY16" fmla="*/ 90322 h 513649"/>
              <a:gd name="connsiteX17" fmla="*/ 4045789 w 7956324"/>
              <a:gd name="connsiteY17" fmla="*/ 4058 h 513649"/>
              <a:gd name="connsiteX18" fmla="*/ 3994461 w 7956324"/>
              <a:gd name="connsiteY18" fmla="*/ 0 h 513649"/>
              <a:gd name="connsiteX19" fmla="*/ 3815725 w 7956324"/>
              <a:gd name="connsiteY19" fmla="*/ 4140 h 513649"/>
              <a:gd name="connsiteX20" fmla="*/ 3562710 w 7956324"/>
              <a:gd name="connsiteY20" fmla="*/ 12685 h 513649"/>
              <a:gd name="connsiteX21" fmla="*/ 3338423 w 7956324"/>
              <a:gd name="connsiteY21" fmla="*/ 24159 h 513649"/>
              <a:gd name="connsiteX22" fmla="*/ 3151491 w 7956324"/>
              <a:gd name="connsiteY22" fmla="*/ 15614 h 513649"/>
              <a:gd name="connsiteX23" fmla="*/ 2967487 w 7956324"/>
              <a:gd name="connsiteY23" fmla="*/ 12685 h 513649"/>
              <a:gd name="connsiteX24" fmla="*/ 2846717 w 7956324"/>
              <a:gd name="connsiteY24" fmla="*/ 4058 h 513649"/>
              <a:gd name="connsiteX25" fmla="*/ 2881304 w 7956324"/>
              <a:gd name="connsiteY25" fmla="*/ 35957 h 513649"/>
              <a:gd name="connsiteX26" fmla="*/ 2895789 w 7956324"/>
              <a:gd name="connsiteY26" fmla="*/ 75999 h 513649"/>
              <a:gd name="connsiteX27" fmla="*/ 2889849 w 7956324"/>
              <a:gd name="connsiteY27" fmla="*/ 116202 h 513649"/>
              <a:gd name="connsiteX28" fmla="*/ 2700068 w 7956324"/>
              <a:gd name="connsiteY28" fmla="*/ 124828 h 513649"/>
              <a:gd name="connsiteX29" fmla="*/ 2424023 w 7956324"/>
              <a:gd name="connsiteY29" fmla="*/ 133454 h 513649"/>
              <a:gd name="connsiteX30" fmla="*/ 1940944 w 7956324"/>
              <a:gd name="connsiteY30" fmla="*/ 142081 h 513649"/>
              <a:gd name="connsiteX31" fmla="*/ 1621766 w 7956324"/>
              <a:gd name="connsiteY31" fmla="*/ 150707 h 513649"/>
              <a:gd name="connsiteX32" fmla="*/ 1259457 w 7956324"/>
              <a:gd name="connsiteY32" fmla="*/ 159334 h 513649"/>
              <a:gd name="connsiteX33" fmla="*/ 992038 w 7956324"/>
              <a:gd name="connsiteY33" fmla="*/ 159334 h 513649"/>
              <a:gd name="connsiteX34" fmla="*/ 776378 w 7956324"/>
              <a:gd name="connsiteY34" fmla="*/ 159334 h 513649"/>
              <a:gd name="connsiteX35" fmla="*/ 767751 w 7956324"/>
              <a:gd name="connsiteY35" fmla="*/ 167960 h 513649"/>
              <a:gd name="connsiteX36" fmla="*/ 457200 w 7956324"/>
              <a:gd name="connsiteY36" fmla="*/ 176587 h 513649"/>
              <a:gd name="connsiteX37" fmla="*/ 172529 w 7956324"/>
              <a:gd name="connsiteY37" fmla="*/ 185213 h 513649"/>
              <a:gd name="connsiteX38" fmla="*/ 51759 w 7956324"/>
              <a:gd name="connsiteY38" fmla="*/ 167960 h 513649"/>
              <a:gd name="connsiteX39" fmla="*/ 0 w 7956324"/>
              <a:gd name="connsiteY39" fmla="*/ 228345 h 513649"/>
              <a:gd name="connsiteX40" fmla="*/ 0 w 7956324"/>
              <a:gd name="connsiteY40" fmla="*/ 288730 h 513649"/>
              <a:gd name="connsiteX41" fmla="*/ 0 w 7956324"/>
              <a:gd name="connsiteY41" fmla="*/ 323236 h 513649"/>
              <a:gd name="connsiteX42" fmla="*/ 103517 w 7956324"/>
              <a:gd name="connsiteY42" fmla="*/ 349115 h 513649"/>
              <a:gd name="connsiteX43" fmla="*/ 189781 w 7956324"/>
              <a:gd name="connsiteY43" fmla="*/ 305983 h 513649"/>
              <a:gd name="connsiteX44" fmla="*/ 345057 w 7956324"/>
              <a:gd name="connsiteY44" fmla="*/ 323236 h 513649"/>
              <a:gd name="connsiteX45" fmla="*/ 483080 w 7956324"/>
              <a:gd name="connsiteY45" fmla="*/ 297356 h 513649"/>
              <a:gd name="connsiteX46" fmla="*/ 500332 w 7956324"/>
              <a:gd name="connsiteY46" fmla="*/ 349115 h 513649"/>
              <a:gd name="connsiteX47" fmla="*/ 293298 w 7956324"/>
              <a:gd name="connsiteY47" fmla="*/ 357741 h 513649"/>
              <a:gd name="connsiteX48" fmla="*/ 138023 w 7956324"/>
              <a:gd name="connsiteY48" fmla="*/ 357741 h 513649"/>
              <a:gd name="connsiteX49" fmla="*/ 138023 w 7956324"/>
              <a:gd name="connsiteY49" fmla="*/ 357741 h 513649"/>
              <a:gd name="connsiteX50" fmla="*/ 86264 w 7956324"/>
              <a:gd name="connsiteY50" fmla="*/ 435379 h 513649"/>
              <a:gd name="connsiteX51" fmla="*/ 94891 w 7956324"/>
              <a:gd name="connsiteY51" fmla="*/ 495764 h 513649"/>
              <a:gd name="connsiteX52" fmla="*/ 301925 w 7956324"/>
              <a:gd name="connsiteY52" fmla="*/ 487137 h 513649"/>
              <a:gd name="connsiteX53" fmla="*/ 534838 w 7956324"/>
              <a:gd name="connsiteY53" fmla="*/ 478511 h 513649"/>
              <a:gd name="connsiteX54" fmla="*/ 664234 w 7956324"/>
              <a:gd name="connsiteY54" fmla="*/ 469885 h 513649"/>
              <a:gd name="connsiteX55" fmla="*/ 819510 w 7956324"/>
              <a:gd name="connsiteY55" fmla="*/ 469885 h 513649"/>
              <a:gd name="connsiteX56" fmla="*/ 897147 w 7956324"/>
              <a:gd name="connsiteY56" fmla="*/ 469885 h 513649"/>
              <a:gd name="connsiteX57" fmla="*/ 1164566 w 7956324"/>
              <a:gd name="connsiteY57" fmla="*/ 461258 h 513649"/>
              <a:gd name="connsiteX58" fmla="*/ 1259457 w 7956324"/>
              <a:gd name="connsiteY58" fmla="*/ 444005 h 513649"/>
              <a:gd name="connsiteX59" fmla="*/ 1337095 w 7956324"/>
              <a:gd name="connsiteY59" fmla="*/ 435379 h 513649"/>
              <a:gd name="connsiteX60" fmla="*/ 1552755 w 7956324"/>
              <a:gd name="connsiteY60" fmla="*/ 426753 h 513649"/>
              <a:gd name="connsiteX61" fmla="*/ 1923691 w 7956324"/>
              <a:gd name="connsiteY61" fmla="*/ 392247 h 513649"/>
              <a:gd name="connsiteX62" fmla="*/ 2346385 w 7956324"/>
              <a:gd name="connsiteY62" fmla="*/ 346105 h 513649"/>
              <a:gd name="connsiteX63" fmla="*/ 2642613 w 7956324"/>
              <a:gd name="connsiteY63" fmla="*/ 311519 h 513649"/>
              <a:gd name="connsiteX64" fmla="*/ 2665563 w 7956324"/>
              <a:gd name="connsiteY64" fmla="*/ 262851 h 513649"/>
              <a:gd name="connsiteX65" fmla="*/ 2872596 w 7956324"/>
              <a:gd name="connsiteY65" fmla="*/ 262851 h 513649"/>
              <a:gd name="connsiteX66" fmla="*/ 2915486 w 7956324"/>
              <a:gd name="connsiteY66" fmla="*/ 280023 h 513649"/>
              <a:gd name="connsiteX67" fmla="*/ 2984740 w 7956324"/>
              <a:gd name="connsiteY67" fmla="*/ 262851 h 513649"/>
              <a:gd name="connsiteX68" fmla="*/ 2984740 w 7956324"/>
              <a:gd name="connsiteY68" fmla="*/ 262851 h 513649"/>
              <a:gd name="connsiteX69" fmla="*/ 3010538 w 7956324"/>
              <a:gd name="connsiteY69" fmla="*/ 317296 h 513649"/>
              <a:gd name="connsiteX70" fmla="*/ 3338423 w 7956324"/>
              <a:gd name="connsiteY70" fmla="*/ 323236 h 513649"/>
              <a:gd name="connsiteX71" fmla="*/ 3594366 w 7956324"/>
              <a:gd name="connsiteY71" fmla="*/ 331701 h 513649"/>
              <a:gd name="connsiteX72" fmla="*/ 3859018 w 7956324"/>
              <a:gd name="connsiteY72" fmla="*/ 320468 h 513649"/>
              <a:gd name="connsiteX73" fmla="*/ 3985404 w 7956324"/>
              <a:gd name="connsiteY73" fmla="*/ 305983 h 513649"/>
              <a:gd name="connsiteX74" fmla="*/ 4097547 w 7956324"/>
              <a:gd name="connsiteY74" fmla="*/ 305983 h 513649"/>
              <a:gd name="connsiteX75" fmla="*/ 4123427 w 7956324"/>
              <a:gd name="connsiteY75" fmla="*/ 262851 h 513649"/>
              <a:gd name="connsiteX76" fmla="*/ 4206761 w 7956324"/>
              <a:gd name="connsiteY76" fmla="*/ 265618 h 513649"/>
              <a:gd name="connsiteX77" fmla="*/ 4356340 w 7956324"/>
              <a:gd name="connsiteY77" fmla="*/ 271477 h 513649"/>
              <a:gd name="connsiteX78" fmla="*/ 4522527 w 7956324"/>
              <a:gd name="connsiteY78" fmla="*/ 282790 h 513649"/>
              <a:gd name="connsiteX79" fmla="*/ 4540343 w 7956324"/>
              <a:gd name="connsiteY79" fmla="*/ 248447 h 513649"/>
              <a:gd name="connsiteX80" fmla="*/ 4747296 w 7956324"/>
              <a:gd name="connsiteY80" fmla="*/ 265780 h 513649"/>
              <a:gd name="connsiteX81" fmla="*/ 5089666 w 7956324"/>
              <a:gd name="connsiteY81" fmla="*/ 300124 h 513649"/>
              <a:gd name="connsiteX82" fmla="*/ 5388661 w 7956324"/>
              <a:gd name="connsiteY82" fmla="*/ 334791 h 513649"/>
              <a:gd name="connsiteX83" fmla="*/ 5736566 w 7956324"/>
              <a:gd name="connsiteY83" fmla="*/ 377762 h 513649"/>
              <a:gd name="connsiteX84" fmla="*/ 6142008 w 7956324"/>
              <a:gd name="connsiteY84" fmla="*/ 426753 h 513649"/>
              <a:gd name="connsiteX85" fmla="*/ 6512944 w 7956324"/>
              <a:gd name="connsiteY85" fmla="*/ 461258 h 513649"/>
              <a:gd name="connsiteX86" fmla="*/ 6832121 w 7956324"/>
              <a:gd name="connsiteY86" fmla="*/ 478511 h 513649"/>
              <a:gd name="connsiteX87" fmla="*/ 6972428 w 7956324"/>
              <a:gd name="connsiteY87" fmla="*/ 484288 h 513649"/>
              <a:gd name="connsiteX88" fmla="*/ 7220310 w 7956324"/>
              <a:gd name="connsiteY88" fmla="*/ 495764 h 513649"/>
              <a:gd name="connsiteX89" fmla="*/ 7332453 w 7956324"/>
              <a:gd name="connsiteY89" fmla="*/ 495764 h 513649"/>
              <a:gd name="connsiteX90" fmla="*/ 7573993 w 7956324"/>
              <a:gd name="connsiteY90" fmla="*/ 513017 h 513649"/>
              <a:gd name="connsiteX91" fmla="*/ 7772400 w 7956324"/>
              <a:gd name="connsiteY91" fmla="*/ 513017 h 513649"/>
              <a:gd name="connsiteX92" fmla="*/ 7953555 w 7956324"/>
              <a:gd name="connsiteY92" fmla="*/ 504471 h 513649"/>
              <a:gd name="connsiteX93" fmla="*/ 7953555 w 7956324"/>
              <a:gd name="connsiteY93" fmla="*/ 452632 h 513649"/>
              <a:gd name="connsiteX94" fmla="*/ 7956324 w 7956324"/>
              <a:gd name="connsiteY94" fmla="*/ 412348 h 513649"/>
              <a:gd name="connsiteX95" fmla="*/ 7933051 w 7956324"/>
              <a:gd name="connsiteY95" fmla="*/ 369217 h 513649"/>
              <a:gd name="connsiteX0" fmla="*/ 7933051 w 7956324"/>
              <a:gd name="connsiteY0" fmla="*/ 369217 h 513649"/>
              <a:gd name="connsiteX1" fmla="*/ 7738055 w 7956324"/>
              <a:gd name="connsiteY1" fmla="*/ 369296 h 513649"/>
              <a:gd name="connsiteX2" fmla="*/ 7640075 w 7956324"/>
              <a:gd name="connsiteY2" fmla="*/ 372145 h 513649"/>
              <a:gd name="connsiteX3" fmla="*/ 7464779 w 7956324"/>
              <a:gd name="connsiteY3" fmla="*/ 369297 h 513649"/>
              <a:gd name="connsiteX4" fmla="*/ 7180106 w 7956324"/>
              <a:gd name="connsiteY4" fmla="*/ 360671 h 513649"/>
              <a:gd name="connsiteX5" fmla="*/ 6978608 w 7956324"/>
              <a:gd name="connsiteY5" fmla="*/ 349194 h 513649"/>
              <a:gd name="connsiteX6" fmla="*/ 6719978 w 7956324"/>
              <a:gd name="connsiteY6" fmla="*/ 323236 h 513649"/>
              <a:gd name="connsiteX7" fmla="*/ 6464195 w 7956324"/>
              <a:gd name="connsiteY7" fmla="*/ 314690 h 513649"/>
              <a:gd name="connsiteX8" fmla="*/ 6245525 w 7956324"/>
              <a:gd name="connsiteY8" fmla="*/ 288730 h 513649"/>
              <a:gd name="connsiteX9" fmla="*/ 6041258 w 7956324"/>
              <a:gd name="connsiteY9" fmla="*/ 268629 h 513649"/>
              <a:gd name="connsiteX10" fmla="*/ 5684808 w 7956324"/>
              <a:gd name="connsiteY10" fmla="*/ 219719 h 513649"/>
              <a:gd name="connsiteX11" fmla="*/ 5374257 w 7956324"/>
              <a:gd name="connsiteY11" fmla="*/ 193839 h 513649"/>
              <a:gd name="connsiteX12" fmla="*/ 5178618 w 7956324"/>
              <a:gd name="connsiteY12" fmla="*/ 173738 h 513649"/>
              <a:gd name="connsiteX13" fmla="*/ 4853903 w 7956324"/>
              <a:gd name="connsiteY13" fmla="*/ 136223 h 513649"/>
              <a:gd name="connsiteX14" fmla="*/ 4594950 w 7956324"/>
              <a:gd name="connsiteY14" fmla="*/ 118970 h 513649"/>
              <a:gd name="connsiteX15" fmla="*/ 4399472 w 7956324"/>
              <a:gd name="connsiteY15" fmla="*/ 107575 h 513649"/>
              <a:gd name="connsiteX16" fmla="*/ 4106174 w 7956324"/>
              <a:gd name="connsiteY16" fmla="*/ 90322 h 513649"/>
              <a:gd name="connsiteX17" fmla="*/ 4045789 w 7956324"/>
              <a:gd name="connsiteY17" fmla="*/ 4058 h 513649"/>
              <a:gd name="connsiteX18" fmla="*/ 3994461 w 7956324"/>
              <a:gd name="connsiteY18" fmla="*/ 0 h 513649"/>
              <a:gd name="connsiteX19" fmla="*/ 3815725 w 7956324"/>
              <a:gd name="connsiteY19" fmla="*/ 4140 h 513649"/>
              <a:gd name="connsiteX20" fmla="*/ 3562710 w 7956324"/>
              <a:gd name="connsiteY20" fmla="*/ 12685 h 513649"/>
              <a:gd name="connsiteX21" fmla="*/ 3338423 w 7956324"/>
              <a:gd name="connsiteY21" fmla="*/ 24159 h 513649"/>
              <a:gd name="connsiteX22" fmla="*/ 3151491 w 7956324"/>
              <a:gd name="connsiteY22" fmla="*/ 15614 h 513649"/>
              <a:gd name="connsiteX23" fmla="*/ 2967487 w 7956324"/>
              <a:gd name="connsiteY23" fmla="*/ 12685 h 513649"/>
              <a:gd name="connsiteX24" fmla="*/ 2846717 w 7956324"/>
              <a:gd name="connsiteY24" fmla="*/ 4058 h 513649"/>
              <a:gd name="connsiteX25" fmla="*/ 2881304 w 7956324"/>
              <a:gd name="connsiteY25" fmla="*/ 35957 h 513649"/>
              <a:gd name="connsiteX26" fmla="*/ 2895789 w 7956324"/>
              <a:gd name="connsiteY26" fmla="*/ 75999 h 513649"/>
              <a:gd name="connsiteX27" fmla="*/ 2889849 w 7956324"/>
              <a:gd name="connsiteY27" fmla="*/ 116202 h 513649"/>
              <a:gd name="connsiteX28" fmla="*/ 2700068 w 7956324"/>
              <a:gd name="connsiteY28" fmla="*/ 124828 h 513649"/>
              <a:gd name="connsiteX29" fmla="*/ 2424023 w 7956324"/>
              <a:gd name="connsiteY29" fmla="*/ 133454 h 513649"/>
              <a:gd name="connsiteX30" fmla="*/ 1940944 w 7956324"/>
              <a:gd name="connsiteY30" fmla="*/ 142081 h 513649"/>
              <a:gd name="connsiteX31" fmla="*/ 1621766 w 7956324"/>
              <a:gd name="connsiteY31" fmla="*/ 150707 h 513649"/>
              <a:gd name="connsiteX32" fmla="*/ 1259457 w 7956324"/>
              <a:gd name="connsiteY32" fmla="*/ 159334 h 513649"/>
              <a:gd name="connsiteX33" fmla="*/ 992038 w 7956324"/>
              <a:gd name="connsiteY33" fmla="*/ 159334 h 513649"/>
              <a:gd name="connsiteX34" fmla="*/ 776378 w 7956324"/>
              <a:gd name="connsiteY34" fmla="*/ 159334 h 513649"/>
              <a:gd name="connsiteX35" fmla="*/ 767751 w 7956324"/>
              <a:gd name="connsiteY35" fmla="*/ 167960 h 513649"/>
              <a:gd name="connsiteX36" fmla="*/ 457200 w 7956324"/>
              <a:gd name="connsiteY36" fmla="*/ 176587 h 513649"/>
              <a:gd name="connsiteX37" fmla="*/ 172529 w 7956324"/>
              <a:gd name="connsiteY37" fmla="*/ 185213 h 513649"/>
              <a:gd name="connsiteX38" fmla="*/ 51759 w 7956324"/>
              <a:gd name="connsiteY38" fmla="*/ 167960 h 513649"/>
              <a:gd name="connsiteX39" fmla="*/ 0 w 7956324"/>
              <a:gd name="connsiteY39" fmla="*/ 228345 h 513649"/>
              <a:gd name="connsiteX40" fmla="*/ 0 w 7956324"/>
              <a:gd name="connsiteY40" fmla="*/ 288730 h 513649"/>
              <a:gd name="connsiteX41" fmla="*/ 0 w 7956324"/>
              <a:gd name="connsiteY41" fmla="*/ 323236 h 513649"/>
              <a:gd name="connsiteX42" fmla="*/ 103517 w 7956324"/>
              <a:gd name="connsiteY42" fmla="*/ 349115 h 513649"/>
              <a:gd name="connsiteX43" fmla="*/ 189781 w 7956324"/>
              <a:gd name="connsiteY43" fmla="*/ 305983 h 513649"/>
              <a:gd name="connsiteX44" fmla="*/ 345057 w 7956324"/>
              <a:gd name="connsiteY44" fmla="*/ 323236 h 513649"/>
              <a:gd name="connsiteX45" fmla="*/ 483080 w 7956324"/>
              <a:gd name="connsiteY45" fmla="*/ 297356 h 513649"/>
              <a:gd name="connsiteX46" fmla="*/ 500332 w 7956324"/>
              <a:gd name="connsiteY46" fmla="*/ 349115 h 513649"/>
              <a:gd name="connsiteX47" fmla="*/ 293298 w 7956324"/>
              <a:gd name="connsiteY47" fmla="*/ 357741 h 513649"/>
              <a:gd name="connsiteX48" fmla="*/ 138023 w 7956324"/>
              <a:gd name="connsiteY48" fmla="*/ 357741 h 513649"/>
              <a:gd name="connsiteX49" fmla="*/ 138023 w 7956324"/>
              <a:gd name="connsiteY49" fmla="*/ 357741 h 513649"/>
              <a:gd name="connsiteX50" fmla="*/ 86264 w 7956324"/>
              <a:gd name="connsiteY50" fmla="*/ 435379 h 513649"/>
              <a:gd name="connsiteX51" fmla="*/ 94891 w 7956324"/>
              <a:gd name="connsiteY51" fmla="*/ 495764 h 513649"/>
              <a:gd name="connsiteX52" fmla="*/ 301925 w 7956324"/>
              <a:gd name="connsiteY52" fmla="*/ 487137 h 513649"/>
              <a:gd name="connsiteX53" fmla="*/ 534838 w 7956324"/>
              <a:gd name="connsiteY53" fmla="*/ 478511 h 513649"/>
              <a:gd name="connsiteX54" fmla="*/ 664234 w 7956324"/>
              <a:gd name="connsiteY54" fmla="*/ 469885 h 513649"/>
              <a:gd name="connsiteX55" fmla="*/ 819510 w 7956324"/>
              <a:gd name="connsiteY55" fmla="*/ 469885 h 513649"/>
              <a:gd name="connsiteX56" fmla="*/ 897147 w 7956324"/>
              <a:gd name="connsiteY56" fmla="*/ 469885 h 513649"/>
              <a:gd name="connsiteX57" fmla="*/ 1164566 w 7956324"/>
              <a:gd name="connsiteY57" fmla="*/ 461258 h 513649"/>
              <a:gd name="connsiteX58" fmla="*/ 1259457 w 7956324"/>
              <a:gd name="connsiteY58" fmla="*/ 444005 h 513649"/>
              <a:gd name="connsiteX59" fmla="*/ 1337095 w 7956324"/>
              <a:gd name="connsiteY59" fmla="*/ 435379 h 513649"/>
              <a:gd name="connsiteX60" fmla="*/ 1552755 w 7956324"/>
              <a:gd name="connsiteY60" fmla="*/ 426753 h 513649"/>
              <a:gd name="connsiteX61" fmla="*/ 1923691 w 7956324"/>
              <a:gd name="connsiteY61" fmla="*/ 392247 h 513649"/>
              <a:gd name="connsiteX62" fmla="*/ 2346385 w 7956324"/>
              <a:gd name="connsiteY62" fmla="*/ 346105 h 513649"/>
              <a:gd name="connsiteX63" fmla="*/ 2642613 w 7956324"/>
              <a:gd name="connsiteY63" fmla="*/ 311519 h 513649"/>
              <a:gd name="connsiteX64" fmla="*/ 2665563 w 7956324"/>
              <a:gd name="connsiteY64" fmla="*/ 262851 h 513649"/>
              <a:gd name="connsiteX65" fmla="*/ 2872596 w 7956324"/>
              <a:gd name="connsiteY65" fmla="*/ 262851 h 513649"/>
              <a:gd name="connsiteX66" fmla="*/ 2915486 w 7956324"/>
              <a:gd name="connsiteY66" fmla="*/ 280023 h 513649"/>
              <a:gd name="connsiteX67" fmla="*/ 2984740 w 7956324"/>
              <a:gd name="connsiteY67" fmla="*/ 262851 h 513649"/>
              <a:gd name="connsiteX68" fmla="*/ 2984740 w 7956324"/>
              <a:gd name="connsiteY68" fmla="*/ 262851 h 513649"/>
              <a:gd name="connsiteX69" fmla="*/ 3010538 w 7956324"/>
              <a:gd name="connsiteY69" fmla="*/ 317296 h 513649"/>
              <a:gd name="connsiteX70" fmla="*/ 3338423 w 7956324"/>
              <a:gd name="connsiteY70" fmla="*/ 323236 h 513649"/>
              <a:gd name="connsiteX71" fmla="*/ 3594366 w 7956324"/>
              <a:gd name="connsiteY71" fmla="*/ 331701 h 513649"/>
              <a:gd name="connsiteX72" fmla="*/ 3859018 w 7956324"/>
              <a:gd name="connsiteY72" fmla="*/ 320468 h 513649"/>
              <a:gd name="connsiteX73" fmla="*/ 3985404 w 7956324"/>
              <a:gd name="connsiteY73" fmla="*/ 305983 h 513649"/>
              <a:gd name="connsiteX74" fmla="*/ 4097547 w 7956324"/>
              <a:gd name="connsiteY74" fmla="*/ 305983 h 513649"/>
              <a:gd name="connsiteX75" fmla="*/ 4123427 w 7956324"/>
              <a:gd name="connsiteY75" fmla="*/ 262851 h 513649"/>
              <a:gd name="connsiteX76" fmla="*/ 4206761 w 7956324"/>
              <a:gd name="connsiteY76" fmla="*/ 265618 h 513649"/>
              <a:gd name="connsiteX77" fmla="*/ 4356340 w 7956324"/>
              <a:gd name="connsiteY77" fmla="*/ 271477 h 513649"/>
              <a:gd name="connsiteX78" fmla="*/ 4522527 w 7956324"/>
              <a:gd name="connsiteY78" fmla="*/ 282790 h 513649"/>
              <a:gd name="connsiteX79" fmla="*/ 4540343 w 7956324"/>
              <a:gd name="connsiteY79" fmla="*/ 248447 h 513649"/>
              <a:gd name="connsiteX80" fmla="*/ 4747296 w 7956324"/>
              <a:gd name="connsiteY80" fmla="*/ 265780 h 513649"/>
              <a:gd name="connsiteX81" fmla="*/ 5089666 w 7956324"/>
              <a:gd name="connsiteY81" fmla="*/ 300124 h 513649"/>
              <a:gd name="connsiteX82" fmla="*/ 5388661 w 7956324"/>
              <a:gd name="connsiteY82" fmla="*/ 334791 h 513649"/>
              <a:gd name="connsiteX83" fmla="*/ 5736566 w 7956324"/>
              <a:gd name="connsiteY83" fmla="*/ 377762 h 513649"/>
              <a:gd name="connsiteX84" fmla="*/ 6142008 w 7956324"/>
              <a:gd name="connsiteY84" fmla="*/ 426753 h 513649"/>
              <a:gd name="connsiteX85" fmla="*/ 6504398 w 7956324"/>
              <a:gd name="connsiteY85" fmla="*/ 452712 h 513649"/>
              <a:gd name="connsiteX86" fmla="*/ 6832121 w 7956324"/>
              <a:gd name="connsiteY86" fmla="*/ 478511 h 513649"/>
              <a:gd name="connsiteX87" fmla="*/ 6972428 w 7956324"/>
              <a:gd name="connsiteY87" fmla="*/ 484288 h 513649"/>
              <a:gd name="connsiteX88" fmla="*/ 7220310 w 7956324"/>
              <a:gd name="connsiteY88" fmla="*/ 495764 h 513649"/>
              <a:gd name="connsiteX89" fmla="*/ 7332453 w 7956324"/>
              <a:gd name="connsiteY89" fmla="*/ 495764 h 513649"/>
              <a:gd name="connsiteX90" fmla="*/ 7573993 w 7956324"/>
              <a:gd name="connsiteY90" fmla="*/ 513017 h 513649"/>
              <a:gd name="connsiteX91" fmla="*/ 7772400 w 7956324"/>
              <a:gd name="connsiteY91" fmla="*/ 513017 h 513649"/>
              <a:gd name="connsiteX92" fmla="*/ 7953555 w 7956324"/>
              <a:gd name="connsiteY92" fmla="*/ 504471 h 513649"/>
              <a:gd name="connsiteX93" fmla="*/ 7953555 w 7956324"/>
              <a:gd name="connsiteY93" fmla="*/ 452632 h 513649"/>
              <a:gd name="connsiteX94" fmla="*/ 7956324 w 7956324"/>
              <a:gd name="connsiteY94" fmla="*/ 412348 h 513649"/>
              <a:gd name="connsiteX95" fmla="*/ 7933051 w 7956324"/>
              <a:gd name="connsiteY95" fmla="*/ 369217 h 513649"/>
              <a:gd name="connsiteX0" fmla="*/ 7933051 w 7956324"/>
              <a:gd name="connsiteY0" fmla="*/ 369217 h 513649"/>
              <a:gd name="connsiteX1" fmla="*/ 7738055 w 7956324"/>
              <a:gd name="connsiteY1" fmla="*/ 369296 h 513649"/>
              <a:gd name="connsiteX2" fmla="*/ 7640075 w 7956324"/>
              <a:gd name="connsiteY2" fmla="*/ 372145 h 513649"/>
              <a:gd name="connsiteX3" fmla="*/ 7464779 w 7956324"/>
              <a:gd name="connsiteY3" fmla="*/ 369297 h 513649"/>
              <a:gd name="connsiteX4" fmla="*/ 7180106 w 7956324"/>
              <a:gd name="connsiteY4" fmla="*/ 360671 h 513649"/>
              <a:gd name="connsiteX5" fmla="*/ 6978608 w 7956324"/>
              <a:gd name="connsiteY5" fmla="*/ 349194 h 513649"/>
              <a:gd name="connsiteX6" fmla="*/ 6719978 w 7956324"/>
              <a:gd name="connsiteY6" fmla="*/ 323236 h 513649"/>
              <a:gd name="connsiteX7" fmla="*/ 6464195 w 7956324"/>
              <a:gd name="connsiteY7" fmla="*/ 314690 h 513649"/>
              <a:gd name="connsiteX8" fmla="*/ 6245525 w 7956324"/>
              <a:gd name="connsiteY8" fmla="*/ 288730 h 513649"/>
              <a:gd name="connsiteX9" fmla="*/ 6041258 w 7956324"/>
              <a:gd name="connsiteY9" fmla="*/ 268629 h 513649"/>
              <a:gd name="connsiteX10" fmla="*/ 5684808 w 7956324"/>
              <a:gd name="connsiteY10" fmla="*/ 219719 h 513649"/>
              <a:gd name="connsiteX11" fmla="*/ 5374257 w 7956324"/>
              <a:gd name="connsiteY11" fmla="*/ 193839 h 513649"/>
              <a:gd name="connsiteX12" fmla="*/ 5178618 w 7956324"/>
              <a:gd name="connsiteY12" fmla="*/ 173738 h 513649"/>
              <a:gd name="connsiteX13" fmla="*/ 4853903 w 7956324"/>
              <a:gd name="connsiteY13" fmla="*/ 136223 h 513649"/>
              <a:gd name="connsiteX14" fmla="*/ 4594950 w 7956324"/>
              <a:gd name="connsiteY14" fmla="*/ 118970 h 513649"/>
              <a:gd name="connsiteX15" fmla="*/ 4399472 w 7956324"/>
              <a:gd name="connsiteY15" fmla="*/ 107575 h 513649"/>
              <a:gd name="connsiteX16" fmla="*/ 4106174 w 7956324"/>
              <a:gd name="connsiteY16" fmla="*/ 90322 h 513649"/>
              <a:gd name="connsiteX17" fmla="*/ 4045789 w 7956324"/>
              <a:gd name="connsiteY17" fmla="*/ 4058 h 513649"/>
              <a:gd name="connsiteX18" fmla="*/ 3994461 w 7956324"/>
              <a:gd name="connsiteY18" fmla="*/ 0 h 513649"/>
              <a:gd name="connsiteX19" fmla="*/ 3815725 w 7956324"/>
              <a:gd name="connsiteY19" fmla="*/ 4140 h 513649"/>
              <a:gd name="connsiteX20" fmla="*/ 3562710 w 7956324"/>
              <a:gd name="connsiteY20" fmla="*/ 12685 h 513649"/>
              <a:gd name="connsiteX21" fmla="*/ 3338423 w 7956324"/>
              <a:gd name="connsiteY21" fmla="*/ 24159 h 513649"/>
              <a:gd name="connsiteX22" fmla="*/ 3151491 w 7956324"/>
              <a:gd name="connsiteY22" fmla="*/ 15614 h 513649"/>
              <a:gd name="connsiteX23" fmla="*/ 2967487 w 7956324"/>
              <a:gd name="connsiteY23" fmla="*/ 12685 h 513649"/>
              <a:gd name="connsiteX24" fmla="*/ 2846717 w 7956324"/>
              <a:gd name="connsiteY24" fmla="*/ 4058 h 513649"/>
              <a:gd name="connsiteX25" fmla="*/ 2881304 w 7956324"/>
              <a:gd name="connsiteY25" fmla="*/ 35957 h 513649"/>
              <a:gd name="connsiteX26" fmla="*/ 2895789 w 7956324"/>
              <a:gd name="connsiteY26" fmla="*/ 75999 h 513649"/>
              <a:gd name="connsiteX27" fmla="*/ 2889849 w 7956324"/>
              <a:gd name="connsiteY27" fmla="*/ 116202 h 513649"/>
              <a:gd name="connsiteX28" fmla="*/ 2700068 w 7956324"/>
              <a:gd name="connsiteY28" fmla="*/ 124828 h 513649"/>
              <a:gd name="connsiteX29" fmla="*/ 2424023 w 7956324"/>
              <a:gd name="connsiteY29" fmla="*/ 133454 h 513649"/>
              <a:gd name="connsiteX30" fmla="*/ 1940944 w 7956324"/>
              <a:gd name="connsiteY30" fmla="*/ 142081 h 513649"/>
              <a:gd name="connsiteX31" fmla="*/ 1621766 w 7956324"/>
              <a:gd name="connsiteY31" fmla="*/ 150707 h 513649"/>
              <a:gd name="connsiteX32" fmla="*/ 1259457 w 7956324"/>
              <a:gd name="connsiteY32" fmla="*/ 159334 h 513649"/>
              <a:gd name="connsiteX33" fmla="*/ 992038 w 7956324"/>
              <a:gd name="connsiteY33" fmla="*/ 159334 h 513649"/>
              <a:gd name="connsiteX34" fmla="*/ 776378 w 7956324"/>
              <a:gd name="connsiteY34" fmla="*/ 159334 h 513649"/>
              <a:gd name="connsiteX35" fmla="*/ 767751 w 7956324"/>
              <a:gd name="connsiteY35" fmla="*/ 167960 h 513649"/>
              <a:gd name="connsiteX36" fmla="*/ 457200 w 7956324"/>
              <a:gd name="connsiteY36" fmla="*/ 176587 h 513649"/>
              <a:gd name="connsiteX37" fmla="*/ 172529 w 7956324"/>
              <a:gd name="connsiteY37" fmla="*/ 185213 h 513649"/>
              <a:gd name="connsiteX38" fmla="*/ 51759 w 7956324"/>
              <a:gd name="connsiteY38" fmla="*/ 167960 h 513649"/>
              <a:gd name="connsiteX39" fmla="*/ 0 w 7956324"/>
              <a:gd name="connsiteY39" fmla="*/ 228345 h 513649"/>
              <a:gd name="connsiteX40" fmla="*/ 0 w 7956324"/>
              <a:gd name="connsiteY40" fmla="*/ 288730 h 513649"/>
              <a:gd name="connsiteX41" fmla="*/ 0 w 7956324"/>
              <a:gd name="connsiteY41" fmla="*/ 323236 h 513649"/>
              <a:gd name="connsiteX42" fmla="*/ 103517 w 7956324"/>
              <a:gd name="connsiteY42" fmla="*/ 349115 h 513649"/>
              <a:gd name="connsiteX43" fmla="*/ 189781 w 7956324"/>
              <a:gd name="connsiteY43" fmla="*/ 305983 h 513649"/>
              <a:gd name="connsiteX44" fmla="*/ 345057 w 7956324"/>
              <a:gd name="connsiteY44" fmla="*/ 323236 h 513649"/>
              <a:gd name="connsiteX45" fmla="*/ 483080 w 7956324"/>
              <a:gd name="connsiteY45" fmla="*/ 297356 h 513649"/>
              <a:gd name="connsiteX46" fmla="*/ 500332 w 7956324"/>
              <a:gd name="connsiteY46" fmla="*/ 349115 h 513649"/>
              <a:gd name="connsiteX47" fmla="*/ 293298 w 7956324"/>
              <a:gd name="connsiteY47" fmla="*/ 357741 h 513649"/>
              <a:gd name="connsiteX48" fmla="*/ 138023 w 7956324"/>
              <a:gd name="connsiteY48" fmla="*/ 357741 h 513649"/>
              <a:gd name="connsiteX49" fmla="*/ 138023 w 7956324"/>
              <a:gd name="connsiteY49" fmla="*/ 357741 h 513649"/>
              <a:gd name="connsiteX50" fmla="*/ 86264 w 7956324"/>
              <a:gd name="connsiteY50" fmla="*/ 435379 h 513649"/>
              <a:gd name="connsiteX51" fmla="*/ 94891 w 7956324"/>
              <a:gd name="connsiteY51" fmla="*/ 495764 h 513649"/>
              <a:gd name="connsiteX52" fmla="*/ 301925 w 7956324"/>
              <a:gd name="connsiteY52" fmla="*/ 487137 h 513649"/>
              <a:gd name="connsiteX53" fmla="*/ 534838 w 7956324"/>
              <a:gd name="connsiteY53" fmla="*/ 478511 h 513649"/>
              <a:gd name="connsiteX54" fmla="*/ 664234 w 7956324"/>
              <a:gd name="connsiteY54" fmla="*/ 469885 h 513649"/>
              <a:gd name="connsiteX55" fmla="*/ 819510 w 7956324"/>
              <a:gd name="connsiteY55" fmla="*/ 469885 h 513649"/>
              <a:gd name="connsiteX56" fmla="*/ 897147 w 7956324"/>
              <a:gd name="connsiteY56" fmla="*/ 469885 h 513649"/>
              <a:gd name="connsiteX57" fmla="*/ 1164566 w 7956324"/>
              <a:gd name="connsiteY57" fmla="*/ 461258 h 513649"/>
              <a:gd name="connsiteX58" fmla="*/ 1259457 w 7956324"/>
              <a:gd name="connsiteY58" fmla="*/ 444005 h 513649"/>
              <a:gd name="connsiteX59" fmla="*/ 1337095 w 7956324"/>
              <a:gd name="connsiteY59" fmla="*/ 435379 h 513649"/>
              <a:gd name="connsiteX60" fmla="*/ 1552755 w 7956324"/>
              <a:gd name="connsiteY60" fmla="*/ 426753 h 513649"/>
              <a:gd name="connsiteX61" fmla="*/ 1923691 w 7956324"/>
              <a:gd name="connsiteY61" fmla="*/ 392247 h 513649"/>
              <a:gd name="connsiteX62" fmla="*/ 2346385 w 7956324"/>
              <a:gd name="connsiteY62" fmla="*/ 346105 h 513649"/>
              <a:gd name="connsiteX63" fmla="*/ 2642613 w 7956324"/>
              <a:gd name="connsiteY63" fmla="*/ 311519 h 513649"/>
              <a:gd name="connsiteX64" fmla="*/ 2665563 w 7956324"/>
              <a:gd name="connsiteY64" fmla="*/ 262851 h 513649"/>
              <a:gd name="connsiteX65" fmla="*/ 2872596 w 7956324"/>
              <a:gd name="connsiteY65" fmla="*/ 262851 h 513649"/>
              <a:gd name="connsiteX66" fmla="*/ 2915486 w 7956324"/>
              <a:gd name="connsiteY66" fmla="*/ 280023 h 513649"/>
              <a:gd name="connsiteX67" fmla="*/ 2984740 w 7956324"/>
              <a:gd name="connsiteY67" fmla="*/ 262851 h 513649"/>
              <a:gd name="connsiteX68" fmla="*/ 2984740 w 7956324"/>
              <a:gd name="connsiteY68" fmla="*/ 262851 h 513649"/>
              <a:gd name="connsiteX69" fmla="*/ 3010538 w 7956324"/>
              <a:gd name="connsiteY69" fmla="*/ 317296 h 513649"/>
              <a:gd name="connsiteX70" fmla="*/ 3338423 w 7956324"/>
              <a:gd name="connsiteY70" fmla="*/ 323236 h 513649"/>
              <a:gd name="connsiteX71" fmla="*/ 3594366 w 7956324"/>
              <a:gd name="connsiteY71" fmla="*/ 331701 h 513649"/>
              <a:gd name="connsiteX72" fmla="*/ 3859018 w 7956324"/>
              <a:gd name="connsiteY72" fmla="*/ 320468 h 513649"/>
              <a:gd name="connsiteX73" fmla="*/ 3985404 w 7956324"/>
              <a:gd name="connsiteY73" fmla="*/ 305983 h 513649"/>
              <a:gd name="connsiteX74" fmla="*/ 4097547 w 7956324"/>
              <a:gd name="connsiteY74" fmla="*/ 305983 h 513649"/>
              <a:gd name="connsiteX75" fmla="*/ 4123427 w 7956324"/>
              <a:gd name="connsiteY75" fmla="*/ 262851 h 513649"/>
              <a:gd name="connsiteX76" fmla="*/ 4206761 w 7956324"/>
              <a:gd name="connsiteY76" fmla="*/ 265618 h 513649"/>
              <a:gd name="connsiteX77" fmla="*/ 4356340 w 7956324"/>
              <a:gd name="connsiteY77" fmla="*/ 271477 h 513649"/>
              <a:gd name="connsiteX78" fmla="*/ 4522527 w 7956324"/>
              <a:gd name="connsiteY78" fmla="*/ 282790 h 513649"/>
              <a:gd name="connsiteX79" fmla="*/ 4540343 w 7956324"/>
              <a:gd name="connsiteY79" fmla="*/ 248447 h 513649"/>
              <a:gd name="connsiteX80" fmla="*/ 4747296 w 7956324"/>
              <a:gd name="connsiteY80" fmla="*/ 265780 h 513649"/>
              <a:gd name="connsiteX81" fmla="*/ 5089666 w 7956324"/>
              <a:gd name="connsiteY81" fmla="*/ 300124 h 513649"/>
              <a:gd name="connsiteX82" fmla="*/ 5388661 w 7956324"/>
              <a:gd name="connsiteY82" fmla="*/ 334791 h 513649"/>
              <a:gd name="connsiteX83" fmla="*/ 5736566 w 7956324"/>
              <a:gd name="connsiteY83" fmla="*/ 377762 h 513649"/>
              <a:gd name="connsiteX84" fmla="*/ 6139159 w 7956324"/>
              <a:gd name="connsiteY84" fmla="*/ 418208 h 513649"/>
              <a:gd name="connsiteX85" fmla="*/ 6504398 w 7956324"/>
              <a:gd name="connsiteY85" fmla="*/ 452712 h 513649"/>
              <a:gd name="connsiteX86" fmla="*/ 6832121 w 7956324"/>
              <a:gd name="connsiteY86" fmla="*/ 478511 h 513649"/>
              <a:gd name="connsiteX87" fmla="*/ 6972428 w 7956324"/>
              <a:gd name="connsiteY87" fmla="*/ 484288 h 513649"/>
              <a:gd name="connsiteX88" fmla="*/ 7220310 w 7956324"/>
              <a:gd name="connsiteY88" fmla="*/ 495764 h 513649"/>
              <a:gd name="connsiteX89" fmla="*/ 7332453 w 7956324"/>
              <a:gd name="connsiteY89" fmla="*/ 495764 h 513649"/>
              <a:gd name="connsiteX90" fmla="*/ 7573993 w 7956324"/>
              <a:gd name="connsiteY90" fmla="*/ 513017 h 513649"/>
              <a:gd name="connsiteX91" fmla="*/ 7772400 w 7956324"/>
              <a:gd name="connsiteY91" fmla="*/ 513017 h 513649"/>
              <a:gd name="connsiteX92" fmla="*/ 7953555 w 7956324"/>
              <a:gd name="connsiteY92" fmla="*/ 504471 h 513649"/>
              <a:gd name="connsiteX93" fmla="*/ 7953555 w 7956324"/>
              <a:gd name="connsiteY93" fmla="*/ 452632 h 513649"/>
              <a:gd name="connsiteX94" fmla="*/ 7956324 w 7956324"/>
              <a:gd name="connsiteY94" fmla="*/ 412348 h 513649"/>
              <a:gd name="connsiteX95" fmla="*/ 7933051 w 7956324"/>
              <a:gd name="connsiteY95" fmla="*/ 369217 h 513649"/>
              <a:gd name="connsiteX0" fmla="*/ 7933051 w 7956324"/>
              <a:gd name="connsiteY0" fmla="*/ 369217 h 513649"/>
              <a:gd name="connsiteX1" fmla="*/ 7738055 w 7956324"/>
              <a:gd name="connsiteY1" fmla="*/ 369296 h 513649"/>
              <a:gd name="connsiteX2" fmla="*/ 7640075 w 7956324"/>
              <a:gd name="connsiteY2" fmla="*/ 372145 h 513649"/>
              <a:gd name="connsiteX3" fmla="*/ 7464779 w 7956324"/>
              <a:gd name="connsiteY3" fmla="*/ 369297 h 513649"/>
              <a:gd name="connsiteX4" fmla="*/ 7180106 w 7956324"/>
              <a:gd name="connsiteY4" fmla="*/ 360671 h 513649"/>
              <a:gd name="connsiteX5" fmla="*/ 6978608 w 7956324"/>
              <a:gd name="connsiteY5" fmla="*/ 349194 h 513649"/>
              <a:gd name="connsiteX6" fmla="*/ 6719978 w 7956324"/>
              <a:gd name="connsiteY6" fmla="*/ 323236 h 513649"/>
              <a:gd name="connsiteX7" fmla="*/ 6464195 w 7956324"/>
              <a:gd name="connsiteY7" fmla="*/ 314690 h 513649"/>
              <a:gd name="connsiteX8" fmla="*/ 6245525 w 7956324"/>
              <a:gd name="connsiteY8" fmla="*/ 288730 h 513649"/>
              <a:gd name="connsiteX9" fmla="*/ 6041258 w 7956324"/>
              <a:gd name="connsiteY9" fmla="*/ 268629 h 513649"/>
              <a:gd name="connsiteX10" fmla="*/ 5684808 w 7956324"/>
              <a:gd name="connsiteY10" fmla="*/ 219719 h 513649"/>
              <a:gd name="connsiteX11" fmla="*/ 5374257 w 7956324"/>
              <a:gd name="connsiteY11" fmla="*/ 193839 h 513649"/>
              <a:gd name="connsiteX12" fmla="*/ 5178618 w 7956324"/>
              <a:gd name="connsiteY12" fmla="*/ 173738 h 513649"/>
              <a:gd name="connsiteX13" fmla="*/ 4853903 w 7956324"/>
              <a:gd name="connsiteY13" fmla="*/ 136223 h 513649"/>
              <a:gd name="connsiteX14" fmla="*/ 4594950 w 7956324"/>
              <a:gd name="connsiteY14" fmla="*/ 118970 h 513649"/>
              <a:gd name="connsiteX15" fmla="*/ 4399472 w 7956324"/>
              <a:gd name="connsiteY15" fmla="*/ 107575 h 513649"/>
              <a:gd name="connsiteX16" fmla="*/ 4106174 w 7956324"/>
              <a:gd name="connsiteY16" fmla="*/ 90322 h 513649"/>
              <a:gd name="connsiteX17" fmla="*/ 4045789 w 7956324"/>
              <a:gd name="connsiteY17" fmla="*/ 4058 h 513649"/>
              <a:gd name="connsiteX18" fmla="*/ 3994461 w 7956324"/>
              <a:gd name="connsiteY18" fmla="*/ 0 h 513649"/>
              <a:gd name="connsiteX19" fmla="*/ 3815725 w 7956324"/>
              <a:gd name="connsiteY19" fmla="*/ 4140 h 513649"/>
              <a:gd name="connsiteX20" fmla="*/ 3562710 w 7956324"/>
              <a:gd name="connsiteY20" fmla="*/ 12685 h 513649"/>
              <a:gd name="connsiteX21" fmla="*/ 3338423 w 7956324"/>
              <a:gd name="connsiteY21" fmla="*/ 24159 h 513649"/>
              <a:gd name="connsiteX22" fmla="*/ 3151491 w 7956324"/>
              <a:gd name="connsiteY22" fmla="*/ 15614 h 513649"/>
              <a:gd name="connsiteX23" fmla="*/ 2967487 w 7956324"/>
              <a:gd name="connsiteY23" fmla="*/ 12685 h 513649"/>
              <a:gd name="connsiteX24" fmla="*/ 2846717 w 7956324"/>
              <a:gd name="connsiteY24" fmla="*/ 4058 h 513649"/>
              <a:gd name="connsiteX25" fmla="*/ 2881304 w 7956324"/>
              <a:gd name="connsiteY25" fmla="*/ 35957 h 513649"/>
              <a:gd name="connsiteX26" fmla="*/ 2895789 w 7956324"/>
              <a:gd name="connsiteY26" fmla="*/ 75999 h 513649"/>
              <a:gd name="connsiteX27" fmla="*/ 2889849 w 7956324"/>
              <a:gd name="connsiteY27" fmla="*/ 116202 h 513649"/>
              <a:gd name="connsiteX28" fmla="*/ 2700068 w 7956324"/>
              <a:gd name="connsiteY28" fmla="*/ 124828 h 513649"/>
              <a:gd name="connsiteX29" fmla="*/ 2424023 w 7956324"/>
              <a:gd name="connsiteY29" fmla="*/ 133454 h 513649"/>
              <a:gd name="connsiteX30" fmla="*/ 1940944 w 7956324"/>
              <a:gd name="connsiteY30" fmla="*/ 142081 h 513649"/>
              <a:gd name="connsiteX31" fmla="*/ 1621766 w 7956324"/>
              <a:gd name="connsiteY31" fmla="*/ 150707 h 513649"/>
              <a:gd name="connsiteX32" fmla="*/ 1259457 w 7956324"/>
              <a:gd name="connsiteY32" fmla="*/ 159334 h 513649"/>
              <a:gd name="connsiteX33" fmla="*/ 992038 w 7956324"/>
              <a:gd name="connsiteY33" fmla="*/ 159334 h 513649"/>
              <a:gd name="connsiteX34" fmla="*/ 776378 w 7956324"/>
              <a:gd name="connsiteY34" fmla="*/ 159334 h 513649"/>
              <a:gd name="connsiteX35" fmla="*/ 767751 w 7956324"/>
              <a:gd name="connsiteY35" fmla="*/ 167960 h 513649"/>
              <a:gd name="connsiteX36" fmla="*/ 457200 w 7956324"/>
              <a:gd name="connsiteY36" fmla="*/ 176587 h 513649"/>
              <a:gd name="connsiteX37" fmla="*/ 172529 w 7956324"/>
              <a:gd name="connsiteY37" fmla="*/ 185213 h 513649"/>
              <a:gd name="connsiteX38" fmla="*/ 51759 w 7956324"/>
              <a:gd name="connsiteY38" fmla="*/ 167960 h 513649"/>
              <a:gd name="connsiteX39" fmla="*/ 0 w 7956324"/>
              <a:gd name="connsiteY39" fmla="*/ 228345 h 513649"/>
              <a:gd name="connsiteX40" fmla="*/ 0 w 7956324"/>
              <a:gd name="connsiteY40" fmla="*/ 288730 h 513649"/>
              <a:gd name="connsiteX41" fmla="*/ 0 w 7956324"/>
              <a:gd name="connsiteY41" fmla="*/ 323236 h 513649"/>
              <a:gd name="connsiteX42" fmla="*/ 103517 w 7956324"/>
              <a:gd name="connsiteY42" fmla="*/ 349115 h 513649"/>
              <a:gd name="connsiteX43" fmla="*/ 189781 w 7956324"/>
              <a:gd name="connsiteY43" fmla="*/ 305983 h 513649"/>
              <a:gd name="connsiteX44" fmla="*/ 345057 w 7956324"/>
              <a:gd name="connsiteY44" fmla="*/ 323236 h 513649"/>
              <a:gd name="connsiteX45" fmla="*/ 483080 w 7956324"/>
              <a:gd name="connsiteY45" fmla="*/ 297356 h 513649"/>
              <a:gd name="connsiteX46" fmla="*/ 500332 w 7956324"/>
              <a:gd name="connsiteY46" fmla="*/ 349115 h 513649"/>
              <a:gd name="connsiteX47" fmla="*/ 293298 w 7956324"/>
              <a:gd name="connsiteY47" fmla="*/ 357741 h 513649"/>
              <a:gd name="connsiteX48" fmla="*/ 138023 w 7956324"/>
              <a:gd name="connsiteY48" fmla="*/ 357741 h 513649"/>
              <a:gd name="connsiteX49" fmla="*/ 138023 w 7956324"/>
              <a:gd name="connsiteY49" fmla="*/ 357741 h 513649"/>
              <a:gd name="connsiteX50" fmla="*/ 86264 w 7956324"/>
              <a:gd name="connsiteY50" fmla="*/ 435379 h 513649"/>
              <a:gd name="connsiteX51" fmla="*/ 94891 w 7956324"/>
              <a:gd name="connsiteY51" fmla="*/ 495764 h 513649"/>
              <a:gd name="connsiteX52" fmla="*/ 301925 w 7956324"/>
              <a:gd name="connsiteY52" fmla="*/ 487137 h 513649"/>
              <a:gd name="connsiteX53" fmla="*/ 534838 w 7956324"/>
              <a:gd name="connsiteY53" fmla="*/ 478511 h 513649"/>
              <a:gd name="connsiteX54" fmla="*/ 664234 w 7956324"/>
              <a:gd name="connsiteY54" fmla="*/ 469885 h 513649"/>
              <a:gd name="connsiteX55" fmla="*/ 819510 w 7956324"/>
              <a:gd name="connsiteY55" fmla="*/ 469885 h 513649"/>
              <a:gd name="connsiteX56" fmla="*/ 897147 w 7956324"/>
              <a:gd name="connsiteY56" fmla="*/ 469885 h 513649"/>
              <a:gd name="connsiteX57" fmla="*/ 1164566 w 7956324"/>
              <a:gd name="connsiteY57" fmla="*/ 461258 h 513649"/>
              <a:gd name="connsiteX58" fmla="*/ 1259457 w 7956324"/>
              <a:gd name="connsiteY58" fmla="*/ 444005 h 513649"/>
              <a:gd name="connsiteX59" fmla="*/ 1337095 w 7956324"/>
              <a:gd name="connsiteY59" fmla="*/ 435379 h 513649"/>
              <a:gd name="connsiteX60" fmla="*/ 1552755 w 7956324"/>
              <a:gd name="connsiteY60" fmla="*/ 426753 h 513649"/>
              <a:gd name="connsiteX61" fmla="*/ 1923691 w 7956324"/>
              <a:gd name="connsiteY61" fmla="*/ 392247 h 513649"/>
              <a:gd name="connsiteX62" fmla="*/ 2346385 w 7956324"/>
              <a:gd name="connsiteY62" fmla="*/ 346105 h 513649"/>
              <a:gd name="connsiteX63" fmla="*/ 2642613 w 7956324"/>
              <a:gd name="connsiteY63" fmla="*/ 311519 h 513649"/>
              <a:gd name="connsiteX64" fmla="*/ 2665563 w 7956324"/>
              <a:gd name="connsiteY64" fmla="*/ 262851 h 513649"/>
              <a:gd name="connsiteX65" fmla="*/ 2872596 w 7956324"/>
              <a:gd name="connsiteY65" fmla="*/ 262851 h 513649"/>
              <a:gd name="connsiteX66" fmla="*/ 2915486 w 7956324"/>
              <a:gd name="connsiteY66" fmla="*/ 280023 h 513649"/>
              <a:gd name="connsiteX67" fmla="*/ 2984740 w 7956324"/>
              <a:gd name="connsiteY67" fmla="*/ 262851 h 513649"/>
              <a:gd name="connsiteX68" fmla="*/ 2984740 w 7956324"/>
              <a:gd name="connsiteY68" fmla="*/ 262851 h 513649"/>
              <a:gd name="connsiteX69" fmla="*/ 3010538 w 7956324"/>
              <a:gd name="connsiteY69" fmla="*/ 317296 h 513649"/>
              <a:gd name="connsiteX70" fmla="*/ 3338423 w 7956324"/>
              <a:gd name="connsiteY70" fmla="*/ 323236 h 513649"/>
              <a:gd name="connsiteX71" fmla="*/ 3594366 w 7956324"/>
              <a:gd name="connsiteY71" fmla="*/ 331701 h 513649"/>
              <a:gd name="connsiteX72" fmla="*/ 3859018 w 7956324"/>
              <a:gd name="connsiteY72" fmla="*/ 320468 h 513649"/>
              <a:gd name="connsiteX73" fmla="*/ 3985404 w 7956324"/>
              <a:gd name="connsiteY73" fmla="*/ 305983 h 513649"/>
              <a:gd name="connsiteX74" fmla="*/ 4097547 w 7956324"/>
              <a:gd name="connsiteY74" fmla="*/ 305983 h 513649"/>
              <a:gd name="connsiteX75" fmla="*/ 4123427 w 7956324"/>
              <a:gd name="connsiteY75" fmla="*/ 262851 h 513649"/>
              <a:gd name="connsiteX76" fmla="*/ 4206761 w 7956324"/>
              <a:gd name="connsiteY76" fmla="*/ 265618 h 513649"/>
              <a:gd name="connsiteX77" fmla="*/ 4356340 w 7956324"/>
              <a:gd name="connsiteY77" fmla="*/ 271477 h 513649"/>
              <a:gd name="connsiteX78" fmla="*/ 4522527 w 7956324"/>
              <a:gd name="connsiteY78" fmla="*/ 282790 h 513649"/>
              <a:gd name="connsiteX79" fmla="*/ 4540343 w 7956324"/>
              <a:gd name="connsiteY79" fmla="*/ 248447 h 513649"/>
              <a:gd name="connsiteX80" fmla="*/ 4747296 w 7956324"/>
              <a:gd name="connsiteY80" fmla="*/ 265780 h 513649"/>
              <a:gd name="connsiteX81" fmla="*/ 5089666 w 7956324"/>
              <a:gd name="connsiteY81" fmla="*/ 300124 h 513649"/>
              <a:gd name="connsiteX82" fmla="*/ 5388661 w 7956324"/>
              <a:gd name="connsiteY82" fmla="*/ 334791 h 513649"/>
              <a:gd name="connsiteX83" fmla="*/ 5728021 w 7956324"/>
              <a:gd name="connsiteY83" fmla="*/ 369216 h 513649"/>
              <a:gd name="connsiteX84" fmla="*/ 6139159 w 7956324"/>
              <a:gd name="connsiteY84" fmla="*/ 418208 h 513649"/>
              <a:gd name="connsiteX85" fmla="*/ 6504398 w 7956324"/>
              <a:gd name="connsiteY85" fmla="*/ 452712 h 513649"/>
              <a:gd name="connsiteX86" fmla="*/ 6832121 w 7956324"/>
              <a:gd name="connsiteY86" fmla="*/ 478511 h 513649"/>
              <a:gd name="connsiteX87" fmla="*/ 6972428 w 7956324"/>
              <a:gd name="connsiteY87" fmla="*/ 484288 h 513649"/>
              <a:gd name="connsiteX88" fmla="*/ 7220310 w 7956324"/>
              <a:gd name="connsiteY88" fmla="*/ 495764 h 513649"/>
              <a:gd name="connsiteX89" fmla="*/ 7332453 w 7956324"/>
              <a:gd name="connsiteY89" fmla="*/ 495764 h 513649"/>
              <a:gd name="connsiteX90" fmla="*/ 7573993 w 7956324"/>
              <a:gd name="connsiteY90" fmla="*/ 513017 h 513649"/>
              <a:gd name="connsiteX91" fmla="*/ 7772400 w 7956324"/>
              <a:gd name="connsiteY91" fmla="*/ 513017 h 513649"/>
              <a:gd name="connsiteX92" fmla="*/ 7953555 w 7956324"/>
              <a:gd name="connsiteY92" fmla="*/ 504471 h 513649"/>
              <a:gd name="connsiteX93" fmla="*/ 7953555 w 7956324"/>
              <a:gd name="connsiteY93" fmla="*/ 452632 h 513649"/>
              <a:gd name="connsiteX94" fmla="*/ 7956324 w 7956324"/>
              <a:gd name="connsiteY94" fmla="*/ 412348 h 513649"/>
              <a:gd name="connsiteX95" fmla="*/ 7933051 w 7956324"/>
              <a:gd name="connsiteY95" fmla="*/ 369217 h 513649"/>
              <a:gd name="connsiteX0" fmla="*/ 7933051 w 7956324"/>
              <a:gd name="connsiteY0" fmla="*/ 369217 h 513649"/>
              <a:gd name="connsiteX1" fmla="*/ 7738055 w 7956324"/>
              <a:gd name="connsiteY1" fmla="*/ 369296 h 513649"/>
              <a:gd name="connsiteX2" fmla="*/ 7640075 w 7956324"/>
              <a:gd name="connsiteY2" fmla="*/ 372145 h 513649"/>
              <a:gd name="connsiteX3" fmla="*/ 7464779 w 7956324"/>
              <a:gd name="connsiteY3" fmla="*/ 369297 h 513649"/>
              <a:gd name="connsiteX4" fmla="*/ 7180106 w 7956324"/>
              <a:gd name="connsiteY4" fmla="*/ 360671 h 513649"/>
              <a:gd name="connsiteX5" fmla="*/ 6978608 w 7956324"/>
              <a:gd name="connsiteY5" fmla="*/ 349194 h 513649"/>
              <a:gd name="connsiteX6" fmla="*/ 6719978 w 7956324"/>
              <a:gd name="connsiteY6" fmla="*/ 323236 h 513649"/>
              <a:gd name="connsiteX7" fmla="*/ 6464195 w 7956324"/>
              <a:gd name="connsiteY7" fmla="*/ 314690 h 513649"/>
              <a:gd name="connsiteX8" fmla="*/ 6245525 w 7956324"/>
              <a:gd name="connsiteY8" fmla="*/ 288730 h 513649"/>
              <a:gd name="connsiteX9" fmla="*/ 6041258 w 7956324"/>
              <a:gd name="connsiteY9" fmla="*/ 268629 h 513649"/>
              <a:gd name="connsiteX10" fmla="*/ 5684808 w 7956324"/>
              <a:gd name="connsiteY10" fmla="*/ 219719 h 513649"/>
              <a:gd name="connsiteX11" fmla="*/ 5374257 w 7956324"/>
              <a:gd name="connsiteY11" fmla="*/ 193839 h 513649"/>
              <a:gd name="connsiteX12" fmla="*/ 5178618 w 7956324"/>
              <a:gd name="connsiteY12" fmla="*/ 173738 h 513649"/>
              <a:gd name="connsiteX13" fmla="*/ 4853903 w 7956324"/>
              <a:gd name="connsiteY13" fmla="*/ 136223 h 513649"/>
              <a:gd name="connsiteX14" fmla="*/ 4594950 w 7956324"/>
              <a:gd name="connsiteY14" fmla="*/ 118970 h 513649"/>
              <a:gd name="connsiteX15" fmla="*/ 4399472 w 7956324"/>
              <a:gd name="connsiteY15" fmla="*/ 107575 h 513649"/>
              <a:gd name="connsiteX16" fmla="*/ 4106174 w 7956324"/>
              <a:gd name="connsiteY16" fmla="*/ 90322 h 513649"/>
              <a:gd name="connsiteX17" fmla="*/ 4045789 w 7956324"/>
              <a:gd name="connsiteY17" fmla="*/ 4058 h 513649"/>
              <a:gd name="connsiteX18" fmla="*/ 3994461 w 7956324"/>
              <a:gd name="connsiteY18" fmla="*/ 0 h 513649"/>
              <a:gd name="connsiteX19" fmla="*/ 3815725 w 7956324"/>
              <a:gd name="connsiteY19" fmla="*/ 4140 h 513649"/>
              <a:gd name="connsiteX20" fmla="*/ 3562710 w 7956324"/>
              <a:gd name="connsiteY20" fmla="*/ 12685 h 513649"/>
              <a:gd name="connsiteX21" fmla="*/ 3349817 w 7956324"/>
              <a:gd name="connsiteY21" fmla="*/ 18462 h 513649"/>
              <a:gd name="connsiteX22" fmla="*/ 3151491 w 7956324"/>
              <a:gd name="connsiteY22" fmla="*/ 15614 h 513649"/>
              <a:gd name="connsiteX23" fmla="*/ 2967487 w 7956324"/>
              <a:gd name="connsiteY23" fmla="*/ 12685 h 513649"/>
              <a:gd name="connsiteX24" fmla="*/ 2846717 w 7956324"/>
              <a:gd name="connsiteY24" fmla="*/ 4058 h 513649"/>
              <a:gd name="connsiteX25" fmla="*/ 2881304 w 7956324"/>
              <a:gd name="connsiteY25" fmla="*/ 35957 h 513649"/>
              <a:gd name="connsiteX26" fmla="*/ 2895789 w 7956324"/>
              <a:gd name="connsiteY26" fmla="*/ 75999 h 513649"/>
              <a:gd name="connsiteX27" fmla="*/ 2889849 w 7956324"/>
              <a:gd name="connsiteY27" fmla="*/ 116202 h 513649"/>
              <a:gd name="connsiteX28" fmla="*/ 2700068 w 7956324"/>
              <a:gd name="connsiteY28" fmla="*/ 124828 h 513649"/>
              <a:gd name="connsiteX29" fmla="*/ 2424023 w 7956324"/>
              <a:gd name="connsiteY29" fmla="*/ 133454 h 513649"/>
              <a:gd name="connsiteX30" fmla="*/ 1940944 w 7956324"/>
              <a:gd name="connsiteY30" fmla="*/ 142081 h 513649"/>
              <a:gd name="connsiteX31" fmla="*/ 1621766 w 7956324"/>
              <a:gd name="connsiteY31" fmla="*/ 150707 h 513649"/>
              <a:gd name="connsiteX32" fmla="*/ 1259457 w 7956324"/>
              <a:gd name="connsiteY32" fmla="*/ 159334 h 513649"/>
              <a:gd name="connsiteX33" fmla="*/ 992038 w 7956324"/>
              <a:gd name="connsiteY33" fmla="*/ 159334 h 513649"/>
              <a:gd name="connsiteX34" fmla="*/ 776378 w 7956324"/>
              <a:gd name="connsiteY34" fmla="*/ 159334 h 513649"/>
              <a:gd name="connsiteX35" fmla="*/ 767751 w 7956324"/>
              <a:gd name="connsiteY35" fmla="*/ 167960 h 513649"/>
              <a:gd name="connsiteX36" fmla="*/ 457200 w 7956324"/>
              <a:gd name="connsiteY36" fmla="*/ 176587 h 513649"/>
              <a:gd name="connsiteX37" fmla="*/ 172529 w 7956324"/>
              <a:gd name="connsiteY37" fmla="*/ 185213 h 513649"/>
              <a:gd name="connsiteX38" fmla="*/ 51759 w 7956324"/>
              <a:gd name="connsiteY38" fmla="*/ 167960 h 513649"/>
              <a:gd name="connsiteX39" fmla="*/ 0 w 7956324"/>
              <a:gd name="connsiteY39" fmla="*/ 228345 h 513649"/>
              <a:gd name="connsiteX40" fmla="*/ 0 w 7956324"/>
              <a:gd name="connsiteY40" fmla="*/ 288730 h 513649"/>
              <a:gd name="connsiteX41" fmla="*/ 0 w 7956324"/>
              <a:gd name="connsiteY41" fmla="*/ 323236 h 513649"/>
              <a:gd name="connsiteX42" fmla="*/ 103517 w 7956324"/>
              <a:gd name="connsiteY42" fmla="*/ 349115 h 513649"/>
              <a:gd name="connsiteX43" fmla="*/ 189781 w 7956324"/>
              <a:gd name="connsiteY43" fmla="*/ 305983 h 513649"/>
              <a:gd name="connsiteX44" fmla="*/ 345057 w 7956324"/>
              <a:gd name="connsiteY44" fmla="*/ 323236 h 513649"/>
              <a:gd name="connsiteX45" fmla="*/ 483080 w 7956324"/>
              <a:gd name="connsiteY45" fmla="*/ 297356 h 513649"/>
              <a:gd name="connsiteX46" fmla="*/ 500332 w 7956324"/>
              <a:gd name="connsiteY46" fmla="*/ 349115 h 513649"/>
              <a:gd name="connsiteX47" fmla="*/ 293298 w 7956324"/>
              <a:gd name="connsiteY47" fmla="*/ 357741 h 513649"/>
              <a:gd name="connsiteX48" fmla="*/ 138023 w 7956324"/>
              <a:gd name="connsiteY48" fmla="*/ 357741 h 513649"/>
              <a:gd name="connsiteX49" fmla="*/ 138023 w 7956324"/>
              <a:gd name="connsiteY49" fmla="*/ 357741 h 513649"/>
              <a:gd name="connsiteX50" fmla="*/ 86264 w 7956324"/>
              <a:gd name="connsiteY50" fmla="*/ 435379 h 513649"/>
              <a:gd name="connsiteX51" fmla="*/ 94891 w 7956324"/>
              <a:gd name="connsiteY51" fmla="*/ 495764 h 513649"/>
              <a:gd name="connsiteX52" fmla="*/ 301925 w 7956324"/>
              <a:gd name="connsiteY52" fmla="*/ 487137 h 513649"/>
              <a:gd name="connsiteX53" fmla="*/ 534838 w 7956324"/>
              <a:gd name="connsiteY53" fmla="*/ 478511 h 513649"/>
              <a:gd name="connsiteX54" fmla="*/ 664234 w 7956324"/>
              <a:gd name="connsiteY54" fmla="*/ 469885 h 513649"/>
              <a:gd name="connsiteX55" fmla="*/ 819510 w 7956324"/>
              <a:gd name="connsiteY55" fmla="*/ 469885 h 513649"/>
              <a:gd name="connsiteX56" fmla="*/ 897147 w 7956324"/>
              <a:gd name="connsiteY56" fmla="*/ 469885 h 513649"/>
              <a:gd name="connsiteX57" fmla="*/ 1164566 w 7956324"/>
              <a:gd name="connsiteY57" fmla="*/ 461258 h 513649"/>
              <a:gd name="connsiteX58" fmla="*/ 1259457 w 7956324"/>
              <a:gd name="connsiteY58" fmla="*/ 444005 h 513649"/>
              <a:gd name="connsiteX59" fmla="*/ 1337095 w 7956324"/>
              <a:gd name="connsiteY59" fmla="*/ 435379 h 513649"/>
              <a:gd name="connsiteX60" fmla="*/ 1552755 w 7956324"/>
              <a:gd name="connsiteY60" fmla="*/ 426753 h 513649"/>
              <a:gd name="connsiteX61" fmla="*/ 1923691 w 7956324"/>
              <a:gd name="connsiteY61" fmla="*/ 392247 h 513649"/>
              <a:gd name="connsiteX62" fmla="*/ 2346385 w 7956324"/>
              <a:gd name="connsiteY62" fmla="*/ 346105 h 513649"/>
              <a:gd name="connsiteX63" fmla="*/ 2642613 w 7956324"/>
              <a:gd name="connsiteY63" fmla="*/ 311519 h 513649"/>
              <a:gd name="connsiteX64" fmla="*/ 2665563 w 7956324"/>
              <a:gd name="connsiteY64" fmla="*/ 262851 h 513649"/>
              <a:gd name="connsiteX65" fmla="*/ 2872596 w 7956324"/>
              <a:gd name="connsiteY65" fmla="*/ 262851 h 513649"/>
              <a:gd name="connsiteX66" fmla="*/ 2915486 w 7956324"/>
              <a:gd name="connsiteY66" fmla="*/ 280023 h 513649"/>
              <a:gd name="connsiteX67" fmla="*/ 2984740 w 7956324"/>
              <a:gd name="connsiteY67" fmla="*/ 262851 h 513649"/>
              <a:gd name="connsiteX68" fmla="*/ 2984740 w 7956324"/>
              <a:gd name="connsiteY68" fmla="*/ 262851 h 513649"/>
              <a:gd name="connsiteX69" fmla="*/ 3010538 w 7956324"/>
              <a:gd name="connsiteY69" fmla="*/ 317296 h 513649"/>
              <a:gd name="connsiteX70" fmla="*/ 3338423 w 7956324"/>
              <a:gd name="connsiteY70" fmla="*/ 323236 h 513649"/>
              <a:gd name="connsiteX71" fmla="*/ 3594366 w 7956324"/>
              <a:gd name="connsiteY71" fmla="*/ 331701 h 513649"/>
              <a:gd name="connsiteX72" fmla="*/ 3859018 w 7956324"/>
              <a:gd name="connsiteY72" fmla="*/ 320468 h 513649"/>
              <a:gd name="connsiteX73" fmla="*/ 3985404 w 7956324"/>
              <a:gd name="connsiteY73" fmla="*/ 305983 h 513649"/>
              <a:gd name="connsiteX74" fmla="*/ 4097547 w 7956324"/>
              <a:gd name="connsiteY74" fmla="*/ 305983 h 513649"/>
              <a:gd name="connsiteX75" fmla="*/ 4123427 w 7956324"/>
              <a:gd name="connsiteY75" fmla="*/ 262851 h 513649"/>
              <a:gd name="connsiteX76" fmla="*/ 4206761 w 7956324"/>
              <a:gd name="connsiteY76" fmla="*/ 265618 h 513649"/>
              <a:gd name="connsiteX77" fmla="*/ 4356340 w 7956324"/>
              <a:gd name="connsiteY77" fmla="*/ 271477 h 513649"/>
              <a:gd name="connsiteX78" fmla="*/ 4522527 w 7956324"/>
              <a:gd name="connsiteY78" fmla="*/ 282790 h 513649"/>
              <a:gd name="connsiteX79" fmla="*/ 4540343 w 7956324"/>
              <a:gd name="connsiteY79" fmla="*/ 248447 h 513649"/>
              <a:gd name="connsiteX80" fmla="*/ 4747296 w 7956324"/>
              <a:gd name="connsiteY80" fmla="*/ 265780 h 513649"/>
              <a:gd name="connsiteX81" fmla="*/ 5089666 w 7956324"/>
              <a:gd name="connsiteY81" fmla="*/ 300124 h 513649"/>
              <a:gd name="connsiteX82" fmla="*/ 5388661 w 7956324"/>
              <a:gd name="connsiteY82" fmla="*/ 334791 h 513649"/>
              <a:gd name="connsiteX83" fmla="*/ 5728021 w 7956324"/>
              <a:gd name="connsiteY83" fmla="*/ 369216 h 513649"/>
              <a:gd name="connsiteX84" fmla="*/ 6139159 w 7956324"/>
              <a:gd name="connsiteY84" fmla="*/ 418208 h 513649"/>
              <a:gd name="connsiteX85" fmla="*/ 6504398 w 7956324"/>
              <a:gd name="connsiteY85" fmla="*/ 452712 h 513649"/>
              <a:gd name="connsiteX86" fmla="*/ 6832121 w 7956324"/>
              <a:gd name="connsiteY86" fmla="*/ 478511 h 513649"/>
              <a:gd name="connsiteX87" fmla="*/ 6972428 w 7956324"/>
              <a:gd name="connsiteY87" fmla="*/ 484288 h 513649"/>
              <a:gd name="connsiteX88" fmla="*/ 7220310 w 7956324"/>
              <a:gd name="connsiteY88" fmla="*/ 495764 h 513649"/>
              <a:gd name="connsiteX89" fmla="*/ 7332453 w 7956324"/>
              <a:gd name="connsiteY89" fmla="*/ 495764 h 513649"/>
              <a:gd name="connsiteX90" fmla="*/ 7573993 w 7956324"/>
              <a:gd name="connsiteY90" fmla="*/ 513017 h 513649"/>
              <a:gd name="connsiteX91" fmla="*/ 7772400 w 7956324"/>
              <a:gd name="connsiteY91" fmla="*/ 513017 h 513649"/>
              <a:gd name="connsiteX92" fmla="*/ 7953555 w 7956324"/>
              <a:gd name="connsiteY92" fmla="*/ 504471 h 513649"/>
              <a:gd name="connsiteX93" fmla="*/ 7953555 w 7956324"/>
              <a:gd name="connsiteY93" fmla="*/ 452632 h 513649"/>
              <a:gd name="connsiteX94" fmla="*/ 7956324 w 7956324"/>
              <a:gd name="connsiteY94" fmla="*/ 412348 h 513649"/>
              <a:gd name="connsiteX95" fmla="*/ 7933051 w 7956324"/>
              <a:gd name="connsiteY95" fmla="*/ 369217 h 513649"/>
              <a:gd name="connsiteX0" fmla="*/ 7933051 w 7956324"/>
              <a:gd name="connsiteY0" fmla="*/ 369217 h 513649"/>
              <a:gd name="connsiteX1" fmla="*/ 7738055 w 7956324"/>
              <a:gd name="connsiteY1" fmla="*/ 369296 h 513649"/>
              <a:gd name="connsiteX2" fmla="*/ 7640075 w 7956324"/>
              <a:gd name="connsiteY2" fmla="*/ 372145 h 513649"/>
              <a:gd name="connsiteX3" fmla="*/ 7464779 w 7956324"/>
              <a:gd name="connsiteY3" fmla="*/ 369297 h 513649"/>
              <a:gd name="connsiteX4" fmla="*/ 7180106 w 7956324"/>
              <a:gd name="connsiteY4" fmla="*/ 360671 h 513649"/>
              <a:gd name="connsiteX5" fmla="*/ 6978608 w 7956324"/>
              <a:gd name="connsiteY5" fmla="*/ 349194 h 513649"/>
              <a:gd name="connsiteX6" fmla="*/ 6719978 w 7956324"/>
              <a:gd name="connsiteY6" fmla="*/ 323236 h 513649"/>
              <a:gd name="connsiteX7" fmla="*/ 6464195 w 7956324"/>
              <a:gd name="connsiteY7" fmla="*/ 314690 h 513649"/>
              <a:gd name="connsiteX8" fmla="*/ 6245525 w 7956324"/>
              <a:gd name="connsiteY8" fmla="*/ 288730 h 513649"/>
              <a:gd name="connsiteX9" fmla="*/ 6041258 w 7956324"/>
              <a:gd name="connsiteY9" fmla="*/ 268629 h 513649"/>
              <a:gd name="connsiteX10" fmla="*/ 5684808 w 7956324"/>
              <a:gd name="connsiteY10" fmla="*/ 219719 h 513649"/>
              <a:gd name="connsiteX11" fmla="*/ 5374257 w 7956324"/>
              <a:gd name="connsiteY11" fmla="*/ 193839 h 513649"/>
              <a:gd name="connsiteX12" fmla="*/ 5178618 w 7956324"/>
              <a:gd name="connsiteY12" fmla="*/ 173738 h 513649"/>
              <a:gd name="connsiteX13" fmla="*/ 4853903 w 7956324"/>
              <a:gd name="connsiteY13" fmla="*/ 136223 h 513649"/>
              <a:gd name="connsiteX14" fmla="*/ 4594950 w 7956324"/>
              <a:gd name="connsiteY14" fmla="*/ 118970 h 513649"/>
              <a:gd name="connsiteX15" fmla="*/ 4399472 w 7956324"/>
              <a:gd name="connsiteY15" fmla="*/ 107575 h 513649"/>
              <a:gd name="connsiteX16" fmla="*/ 4106174 w 7956324"/>
              <a:gd name="connsiteY16" fmla="*/ 90322 h 513649"/>
              <a:gd name="connsiteX17" fmla="*/ 4045789 w 7956324"/>
              <a:gd name="connsiteY17" fmla="*/ 4058 h 513649"/>
              <a:gd name="connsiteX18" fmla="*/ 3994461 w 7956324"/>
              <a:gd name="connsiteY18" fmla="*/ 0 h 513649"/>
              <a:gd name="connsiteX19" fmla="*/ 3815725 w 7956324"/>
              <a:gd name="connsiteY19" fmla="*/ 4140 h 513649"/>
              <a:gd name="connsiteX20" fmla="*/ 3562710 w 7956324"/>
              <a:gd name="connsiteY20" fmla="*/ 21231 h 513649"/>
              <a:gd name="connsiteX21" fmla="*/ 3349817 w 7956324"/>
              <a:gd name="connsiteY21" fmla="*/ 18462 h 513649"/>
              <a:gd name="connsiteX22" fmla="*/ 3151491 w 7956324"/>
              <a:gd name="connsiteY22" fmla="*/ 15614 h 513649"/>
              <a:gd name="connsiteX23" fmla="*/ 2967487 w 7956324"/>
              <a:gd name="connsiteY23" fmla="*/ 12685 h 513649"/>
              <a:gd name="connsiteX24" fmla="*/ 2846717 w 7956324"/>
              <a:gd name="connsiteY24" fmla="*/ 4058 h 513649"/>
              <a:gd name="connsiteX25" fmla="*/ 2881304 w 7956324"/>
              <a:gd name="connsiteY25" fmla="*/ 35957 h 513649"/>
              <a:gd name="connsiteX26" fmla="*/ 2895789 w 7956324"/>
              <a:gd name="connsiteY26" fmla="*/ 75999 h 513649"/>
              <a:gd name="connsiteX27" fmla="*/ 2889849 w 7956324"/>
              <a:gd name="connsiteY27" fmla="*/ 116202 h 513649"/>
              <a:gd name="connsiteX28" fmla="*/ 2700068 w 7956324"/>
              <a:gd name="connsiteY28" fmla="*/ 124828 h 513649"/>
              <a:gd name="connsiteX29" fmla="*/ 2424023 w 7956324"/>
              <a:gd name="connsiteY29" fmla="*/ 133454 h 513649"/>
              <a:gd name="connsiteX30" fmla="*/ 1940944 w 7956324"/>
              <a:gd name="connsiteY30" fmla="*/ 142081 h 513649"/>
              <a:gd name="connsiteX31" fmla="*/ 1621766 w 7956324"/>
              <a:gd name="connsiteY31" fmla="*/ 150707 h 513649"/>
              <a:gd name="connsiteX32" fmla="*/ 1259457 w 7956324"/>
              <a:gd name="connsiteY32" fmla="*/ 159334 h 513649"/>
              <a:gd name="connsiteX33" fmla="*/ 992038 w 7956324"/>
              <a:gd name="connsiteY33" fmla="*/ 159334 h 513649"/>
              <a:gd name="connsiteX34" fmla="*/ 776378 w 7956324"/>
              <a:gd name="connsiteY34" fmla="*/ 159334 h 513649"/>
              <a:gd name="connsiteX35" fmla="*/ 767751 w 7956324"/>
              <a:gd name="connsiteY35" fmla="*/ 167960 h 513649"/>
              <a:gd name="connsiteX36" fmla="*/ 457200 w 7956324"/>
              <a:gd name="connsiteY36" fmla="*/ 176587 h 513649"/>
              <a:gd name="connsiteX37" fmla="*/ 172529 w 7956324"/>
              <a:gd name="connsiteY37" fmla="*/ 185213 h 513649"/>
              <a:gd name="connsiteX38" fmla="*/ 51759 w 7956324"/>
              <a:gd name="connsiteY38" fmla="*/ 167960 h 513649"/>
              <a:gd name="connsiteX39" fmla="*/ 0 w 7956324"/>
              <a:gd name="connsiteY39" fmla="*/ 228345 h 513649"/>
              <a:gd name="connsiteX40" fmla="*/ 0 w 7956324"/>
              <a:gd name="connsiteY40" fmla="*/ 288730 h 513649"/>
              <a:gd name="connsiteX41" fmla="*/ 0 w 7956324"/>
              <a:gd name="connsiteY41" fmla="*/ 323236 h 513649"/>
              <a:gd name="connsiteX42" fmla="*/ 103517 w 7956324"/>
              <a:gd name="connsiteY42" fmla="*/ 349115 h 513649"/>
              <a:gd name="connsiteX43" fmla="*/ 189781 w 7956324"/>
              <a:gd name="connsiteY43" fmla="*/ 305983 h 513649"/>
              <a:gd name="connsiteX44" fmla="*/ 345057 w 7956324"/>
              <a:gd name="connsiteY44" fmla="*/ 323236 h 513649"/>
              <a:gd name="connsiteX45" fmla="*/ 483080 w 7956324"/>
              <a:gd name="connsiteY45" fmla="*/ 297356 h 513649"/>
              <a:gd name="connsiteX46" fmla="*/ 500332 w 7956324"/>
              <a:gd name="connsiteY46" fmla="*/ 349115 h 513649"/>
              <a:gd name="connsiteX47" fmla="*/ 293298 w 7956324"/>
              <a:gd name="connsiteY47" fmla="*/ 357741 h 513649"/>
              <a:gd name="connsiteX48" fmla="*/ 138023 w 7956324"/>
              <a:gd name="connsiteY48" fmla="*/ 357741 h 513649"/>
              <a:gd name="connsiteX49" fmla="*/ 138023 w 7956324"/>
              <a:gd name="connsiteY49" fmla="*/ 357741 h 513649"/>
              <a:gd name="connsiteX50" fmla="*/ 86264 w 7956324"/>
              <a:gd name="connsiteY50" fmla="*/ 435379 h 513649"/>
              <a:gd name="connsiteX51" fmla="*/ 94891 w 7956324"/>
              <a:gd name="connsiteY51" fmla="*/ 495764 h 513649"/>
              <a:gd name="connsiteX52" fmla="*/ 301925 w 7956324"/>
              <a:gd name="connsiteY52" fmla="*/ 487137 h 513649"/>
              <a:gd name="connsiteX53" fmla="*/ 534838 w 7956324"/>
              <a:gd name="connsiteY53" fmla="*/ 478511 h 513649"/>
              <a:gd name="connsiteX54" fmla="*/ 664234 w 7956324"/>
              <a:gd name="connsiteY54" fmla="*/ 469885 h 513649"/>
              <a:gd name="connsiteX55" fmla="*/ 819510 w 7956324"/>
              <a:gd name="connsiteY55" fmla="*/ 469885 h 513649"/>
              <a:gd name="connsiteX56" fmla="*/ 897147 w 7956324"/>
              <a:gd name="connsiteY56" fmla="*/ 469885 h 513649"/>
              <a:gd name="connsiteX57" fmla="*/ 1164566 w 7956324"/>
              <a:gd name="connsiteY57" fmla="*/ 461258 h 513649"/>
              <a:gd name="connsiteX58" fmla="*/ 1259457 w 7956324"/>
              <a:gd name="connsiteY58" fmla="*/ 444005 h 513649"/>
              <a:gd name="connsiteX59" fmla="*/ 1337095 w 7956324"/>
              <a:gd name="connsiteY59" fmla="*/ 435379 h 513649"/>
              <a:gd name="connsiteX60" fmla="*/ 1552755 w 7956324"/>
              <a:gd name="connsiteY60" fmla="*/ 426753 h 513649"/>
              <a:gd name="connsiteX61" fmla="*/ 1923691 w 7956324"/>
              <a:gd name="connsiteY61" fmla="*/ 392247 h 513649"/>
              <a:gd name="connsiteX62" fmla="*/ 2346385 w 7956324"/>
              <a:gd name="connsiteY62" fmla="*/ 346105 h 513649"/>
              <a:gd name="connsiteX63" fmla="*/ 2642613 w 7956324"/>
              <a:gd name="connsiteY63" fmla="*/ 311519 h 513649"/>
              <a:gd name="connsiteX64" fmla="*/ 2665563 w 7956324"/>
              <a:gd name="connsiteY64" fmla="*/ 262851 h 513649"/>
              <a:gd name="connsiteX65" fmla="*/ 2872596 w 7956324"/>
              <a:gd name="connsiteY65" fmla="*/ 262851 h 513649"/>
              <a:gd name="connsiteX66" fmla="*/ 2915486 w 7956324"/>
              <a:gd name="connsiteY66" fmla="*/ 280023 h 513649"/>
              <a:gd name="connsiteX67" fmla="*/ 2984740 w 7956324"/>
              <a:gd name="connsiteY67" fmla="*/ 262851 h 513649"/>
              <a:gd name="connsiteX68" fmla="*/ 2984740 w 7956324"/>
              <a:gd name="connsiteY68" fmla="*/ 262851 h 513649"/>
              <a:gd name="connsiteX69" fmla="*/ 3010538 w 7956324"/>
              <a:gd name="connsiteY69" fmla="*/ 317296 h 513649"/>
              <a:gd name="connsiteX70" fmla="*/ 3338423 w 7956324"/>
              <a:gd name="connsiteY70" fmla="*/ 323236 h 513649"/>
              <a:gd name="connsiteX71" fmla="*/ 3594366 w 7956324"/>
              <a:gd name="connsiteY71" fmla="*/ 331701 h 513649"/>
              <a:gd name="connsiteX72" fmla="*/ 3859018 w 7956324"/>
              <a:gd name="connsiteY72" fmla="*/ 320468 h 513649"/>
              <a:gd name="connsiteX73" fmla="*/ 3985404 w 7956324"/>
              <a:gd name="connsiteY73" fmla="*/ 305983 h 513649"/>
              <a:gd name="connsiteX74" fmla="*/ 4097547 w 7956324"/>
              <a:gd name="connsiteY74" fmla="*/ 305983 h 513649"/>
              <a:gd name="connsiteX75" fmla="*/ 4123427 w 7956324"/>
              <a:gd name="connsiteY75" fmla="*/ 262851 h 513649"/>
              <a:gd name="connsiteX76" fmla="*/ 4206761 w 7956324"/>
              <a:gd name="connsiteY76" fmla="*/ 265618 h 513649"/>
              <a:gd name="connsiteX77" fmla="*/ 4356340 w 7956324"/>
              <a:gd name="connsiteY77" fmla="*/ 271477 h 513649"/>
              <a:gd name="connsiteX78" fmla="*/ 4522527 w 7956324"/>
              <a:gd name="connsiteY78" fmla="*/ 282790 h 513649"/>
              <a:gd name="connsiteX79" fmla="*/ 4540343 w 7956324"/>
              <a:gd name="connsiteY79" fmla="*/ 248447 h 513649"/>
              <a:gd name="connsiteX80" fmla="*/ 4747296 w 7956324"/>
              <a:gd name="connsiteY80" fmla="*/ 265780 h 513649"/>
              <a:gd name="connsiteX81" fmla="*/ 5089666 w 7956324"/>
              <a:gd name="connsiteY81" fmla="*/ 300124 h 513649"/>
              <a:gd name="connsiteX82" fmla="*/ 5388661 w 7956324"/>
              <a:gd name="connsiteY82" fmla="*/ 334791 h 513649"/>
              <a:gd name="connsiteX83" fmla="*/ 5728021 w 7956324"/>
              <a:gd name="connsiteY83" fmla="*/ 369216 h 513649"/>
              <a:gd name="connsiteX84" fmla="*/ 6139159 w 7956324"/>
              <a:gd name="connsiteY84" fmla="*/ 418208 h 513649"/>
              <a:gd name="connsiteX85" fmla="*/ 6504398 w 7956324"/>
              <a:gd name="connsiteY85" fmla="*/ 452712 h 513649"/>
              <a:gd name="connsiteX86" fmla="*/ 6832121 w 7956324"/>
              <a:gd name="connsiteY86" fmla="*/ 478511 h 513649"/>
              <a:gd name="connsiteX87" fmla="*/ 6972428 w 7956324"/>
              <a:gd name="connsiteY87" fmla="*/ 484288 h 513649"/>
              <a:gd name="connsiteX88" fmla="*/ 7220310 w 7956324"/>
              <a:gd name="connsiteY88" fmla="*/ 495764 h 513649"/>
              <a:gd name="connsiteX89" fmla="*/ 7332453 w 7956324"/>
              <a:gd name="connsiteY89" fmla="*/ 495764 h 513649"/>
              <a:gd name="connsiteX90" fmla="*/ 7573993 w 7956324"/>
              <a:gd name="connsiteY90" fmla="*/ 513017 h 513649"/>
              <a:gd name="connsiteX91" fmla="*/ 7772400 w 7956324"/>
              <a:gd name="connsiteY91" fmla="*/ 513017 h 513649"/>
              <a:gd name="connsiteX92" fmla="*/ 7953555 w 7956324"/>
              <a:gd name="connsiteY92" fmla="*/ 504471 h 513649"/>
              <a:gd name="connsiteX93" fmla="*/ 7953555 w 7956324"/>
              <a:gd name="connsiteY93" fmla="*/ 452632 h 513649"/>
              <a:gd name="connsiteX94" fmla="*/ 7956324 w 7956324"/>
              <a:gd name="connsiteY94" fmla="*/ 412348 h 513649"/>
              <a:gd name="connsiteX95" fmla="*/ 7933051 w 7956324"/>
              <a:gd name="connsiteY95" fmla="*/ 369217 h 513649"/>
              <a:gd name="connsiteX0" fmla="*/ 7933051 w 7956324"/>
              <a:gd name="connsiteY0" fmla="*/ 369217 h 513649"/>
              <a:gd name="connsiteX1" fmla="*/ 7738055 w 7956324"/>
              <a:gd name="connsiteY1" fmla="*/ 369296 h 513649"/>
              <a:gd name="connsiteX2" fmla="*/ 7640075 w 7956324"/>
              <a:gd name="connsiteY2" fmla="*/ 372145 h 513649"/>
              <a:gd name="connsiteX3" fmla="*/ 7464779 w 7956324"/>
              <a:gd name="connsiteY3" fmla="*/ 369297 h 513649"/>
              <a:gd name="connsiteX4" fmla="*/ 7180106 w 7956324"/>
              <a:gd name="connsiteY4" fmla="*/ 360671 h 513649"/>
              <a:gd name="connsiteX5" fmla="*/ 6978608 w 7956324"/>
              <a:gd name="connsiteY5" fmla="*/ 349194 h 513649"/>
              <a:gd name="connsiteX6" fmla="*/ 6719978 w 7956324"/>
              <a:gd name="connsiteY6" fmla="*/ 323236 h 513649"/>
              <a:gd name="connsiteX7" fmla="*/ 6464195 w 7956324"/>
              <a:gd name="connsiteY7" fmla="*/ 314690 h 513649"/>
              <a:gd name="connsiteX8" fmla="*/ 6245525 w 7956324"/>
              <a:gd name="connsiteY8" fmla="*/ 288730 h 513649"/>
              <a:gd name="connsiteX9" fmla="*/ 6041258 w 7956324"/>
              <a:gd name="connsiteY9" fmla="*/ 268629 h 513649"/>
              <a:gd name="connsiteX10" fmla="*/ 5684808 w 7956324"/>
              <a:gd name="connsiteY10" fmla="*/ 219719 h 513649"/>
              <a:gd name="connsiteX11" fmla="*/ 5374257 w 7956324"/>
              <a:gd name="connsiteY11" fmla="*/ 193839 h 513649"/>
              <a:gd name="connsiteX12" fmla="*/ 5178618 w 7956324"/>
              <a:gd name="connsiteY12" fmla="*/ 173738 h 513649"/>
              <a:gd name="connsiteX13" fmla="*/ 4853903 w 7956324"/>
              <a:gd name="connsiteY13" fmla="*/ 136223 h 513649"/>
              <a:gd name="connsiteX14" fmla="*/ 4594950 w 7956324"/>
              <a:gd name="connsiteY14" fmla="*/ 118970 h 513649"/>
              <a:gd name="connsiteX15" fmla="*/ 4399472 w 7956324"/>
              <a:gd name="connsiteY15" fmla="*/ 107575 h 513649"/>
              <a:gd name="connsiteX16" fmla="*/ 4106174 w 7956324"/>
              <a:gd name="connsiteY16" fmla="*/ 90322 h 513649"/>
              <a:gd name="connsiteX17" fmla="*/ 4045789 w 7956324"/>
              <a:gd name="connsiteY17" fmla="*/ 4058 h 513649"/>
              <a:gd name="connsiteX18" fmla="*/ 3994461 w 7956324"/>
              <a:gd name="connsiteY18" fmla="*/ 0 h 513649"/>
              <a:gd name="connsiteX19" fmla="*/ 3815725 w 7956324"/>
              <a:gd name="connsiteY19" fmla="*/ 4140 h 513649"/>
              <a:gd name="connsiteX20" fmla="*/ 3559862 w 7956324"/>
              <a:gd name="connsiteY20" fmla="*/ 15534 h 513649"/>
              <a:gd name="connsiteX21" fmla="*/ 3349817 w 7956324"/>
              <a:gd name="connsiteY21" fmla="*/ 18462 h 513649"/>
              <a:gd name="connsiteX22" fmla="*/ 3151491 w 7956324"/>
              <a:gd name="connsiteY22" fmla="*/ 15614 h 513649"/>
              <a:gd name="connsiteX23" fmla="*/ 2967487 w 7956324"/>
              <a:gd name="connsiteY23" fmla="*/ 12685 h 513649"/>
              <a:gd name="connsiteX24" fmla="*/ 2846717 w 7956324"/>
              <a:gd name="connsiteY24" fmla="*/ 4058 h 513649"/>
              <a:gd name="connsiteX25" fmla="*/ 2881304 w 7956324"/>
              <a:gd name="connsiteY25" fmla="*/ 35957 h 513649"/>
              <a:gd name="connsiteX26" fmla="*/ 2895789 w 7956324"/>
              <a:gd name="connsiteY26" fmla="*/ 75999 h 513649"/>
              <a:gd name="connsiteX27" fmla="*/ 2889849 w 7956324"/>
              <a:gd name="connsiteY27" fmla="*/ 116202 h 513649"/>
              <a:gd name="connsiteX28" fmla="*/ 2700068 w 7956324"/>
              <a:gd name="connsiteY28" fmla="*/ 124828 h 513649"/>
              <a:gd name="connsiteX29" fmla="*/ 2424023 w 7956324"/>
              <a:gd name="connsiteY29" fmla="*/ 133454 h 513649"/>
              <a:gd name="connsiteX30" fmla="*/ 1940944 w 7956324"/>
              <a:gd name="connsiteY30" fmla="*/ 142081 h 513649"/>
              <a:gd name="connsiteX31" fmla="*/ 1621766 w 7956324"/>
              <a:gd name="connsiteY31" fmla="*/ 150707 h 513649"/>
              <a:gd name="connsiteX32" fmla="*/ 1259457 w 7956324"/>
              <a:gd name="connsiteY32" fmla="*/ 159334 h 513649"/>
              <a:gd name="connsiteX33" fmla="*/ 992038 w 7956324"/>
              <a:gd name="connsiteY33" fmla="*/ 159334 h 513649"/>
              <a:gd name="connsiteX34" fmla="*/ 776378 w 7956324"/>
              <a:gd name="connsiteY34" fmla="*/ 159334 h 513649"/>
              <a:gd name="connsiteX35" fmla="*/ 767751 w 7956324"/>
              <a:gd name="connsiteY35" fmla="*/ 167960 h 513649"/>
              <a:gd name="connsiteX36" fmla="*/ 457200 w 7956324"/>
              <a:gd name="connsiteY36" fmla="*/ 176587 h 513649"/>
              <a:gd name="connsiteX37" fmla="*/ 172529 w 7956324"/>
              <a:gd name="connsiteY37" fmla="*/ 185213 h 513649"/>
              <a:gd name="connsiteX38" fmla="*/ 51759 w 7956324"/>
              <a:gd name="connsiteY38" fmla="*/ 167960 h 513649"/>
              <a:gd name="connsiteX39" fmla="*/ 0 w 7956324"/>
              <a:gd name="connsiteY39" fmla="*/ 228345 h 513649"/>
              <a:gd name="connsiteX40" fmla="*/ 0 w 7956324"/>
              <a:gd name="connsiteY40" fmla="*/ 288730 h 513649"/>
              <a:gd name="connsiteX41" fmla="*/ 0 w 7956324"/>
              <a:gd name="connsiteY41" fmla="*/ 323236 h 513649"/>
              <a:gd name="connsiteX42" fmla="*/ 103517 w 7956324"/>
              <a:gd name="connsiteY42" fmla="*/ 349115 h 513649"/>
              <a:gd name="connsiteX43" fmla="*/ 189781 w 7956324"/>
              <a:gd name="connsiteY43" fmla="*/ 305983 h 513649"/>
              <a:gd name="connsiteX44" fmla="*/ 345057 w 7956324"/>
              <a:gd name="connsiteY44" fmla="*/ 323236 h 513649"/>
              <a:gd name="connsiteX45" fmla="*/ 483080 w 7956324"/>
              <a:gd name="connsiteY45" fmla="*/ 297356 h 513649"/>
              <a:gd name="connsiteX46" fmla="*/ 500332 w 7956324"/>
              <a:gd name="connsiteY46" fmla="*/ 349115 h 513649"/>
              <a:gd name="connsiteX47" fmla="*/ 293298 w 7956324"/>
              <a:gd name="connsiteY47" fmla="*/ 357741 h 513649"/>
              <a:gd name="connsiteX48" fmla="*/ 138023 w 7956324"/>
              <a:gd name="connsiteY48" fmla="*/ 357741 h 513649"/>
              <a:gd name="connsiteX49" fmla="*/ 138023 w 7956324"/>
              <a:gd name="connsiteY49" fmla="*/ 357741 h 513649"/>
              <a:gd name="connsiteX50" fmla="*/ 86264 w 7956324"/>
              <a:gd name="connsiteY50" fmla="*/ 435379 h 513649"/>
              <a:gd name="connsiteX51" fmla="*/ 94891 w 7956324"/>
              <a:gd name="connsiteY51" fmla="*/ 495764 h 513649"/>
              <a:gd name="connsiteX52" fmla="*/ 301925 w 7956324"/>
              <a:gd name="connsiteY52" fmla="*/ 487137 h 513649"/>
              <a:gd name="connsiteX53" fmla="*/ 534838 w 7956324"/>
              <a:gd name="connsiteY53" fmla="*/ 478511 h 513649"/>
              <a:gd name="connsiteX54" fmla="*/ 664234 w 7956324"/>
              <a:gd name="connsiteY54" fmla="*/ 469885 h 513649"/>
              <a:gd name="connsiteX55" fmla="*/ 819510 w 7956324"/>
              <a:gd name="connsiteY55" fmla="*/ 469885 h 513649"/>
              <a:gd name="connsiteX56" fmla="*/ 897147 w 7956324"/>
              <a:gd name="connsiteY56" fmla="*/ 469885 h 513649"/>
              <a:gd name="connsiteX57" fmla="*/ 1164566 w 7956324"/>
              <a:gd name="connsiteY57" fmla="*/ 461258 h 513649"/>
              <a:gd name="connsiteX58" fmla="*/ 1259457 w 7956324"/>
              <a:gd name="connsiteY58" fmla="*/ 444005 h 513649"/>
              <a:gd name="connsiteX59" fmla="*/ 1337095 w 7956324"/>
              <a:gd name="connsiteY59" fmla="*/ 435379 h 513649"/>
              <a:gd name="connsiteX60" fmla="*/ 1552755 w 7956324"/>
              <a:gd name="connsiteY60" fmla="*/ 426753 h 513649"/>
              <a:gd name="connsiteX61" fmla="*/ 1923691 w 7956324"/>
              <a:gd name="connsiteY61" fmla="*/ 392247 h 513649"/>
              <a:gd name="connsiteX62" fmla="*/ 2346385 w 7956324"/>
              <a:gd name="connsiteY62" fmla="*/ 346105 h 513649"/>
              <a:gd name="connsiteX63" fmla="*/ 2642613 w 7956324"/>
              <a:gd name="connsiteY63" fmla="*/ 311519 h 513649"/>
              <a:gd name="connsiteX64" fmla="*/ 2665563 w 7956324"/>
              <a:gd name="connsiteY64" fmla="*/ 262851 h 513649"/>
              <a:gd name="connsiteX65" fmla="*/ 2872596 w 7956324"/>
              <a:gd name="connsiteY65" fmla="*/ 262851 h 513649"/>
              <a:gd name="connsiteX66" fmla="*/ 2915486 w 7956324"/>
              <a:gd name="connsiteY66" fmla="*/ 280023 h 513649"/>
              <a:gd name="connsiteX67" fmla="*/ 2984740 w 7956324"/>
              <a:gd name="connsiteY67" fmla="*/ 262851 h 513649"/>
              <a:gd name="connsiteX68" fmla="*/ 2984740 w 7956324"/>
              <a:gd name="connsiteY68" fmla="*/ 262851 h 513649"/>
              <a:gd name="connsiteX69" fmla="*/ 3010538 w 7956324"/>
              <a:gd name="connsiteY69" fmla="*/ 317296 h 513649"/>
              <a:gd name="connsiteX70" fmla="*/ 3338423 w 7956324"/>
              <a:gd name="connsiteY70" fmla="*/ 323236 h 513649"/>
              <a:gd name="connsiteX71" fmla="*/ 3594366 w 7956324"/>
              <a:gd name="connsiteY71" fmla="*/ 331701 h 513649"/>
              <a:gd name="connsiteX72" fmla="*/ 3859018 w 7956324"/>
              <a:gd name="connsiteY72" fmla="*/ 320468 h 513649"/>
              <a:gd name="connsiteX73" fmla="*/ 3985404 w 7956324"/>
              <a:gd name="connsiteY73" fmla="*/ 305983 h 513649"/>
              <a:gd name="connsiteX74" fmla="*/ 4097547 w 7956324"/>
              <a:gd name="connsiteY74" fmla="*/ 305983 h 513649"/>
              <a:gd name="connsiteX75" fmla="*/ 4123427 w 7956324"/>
              <a:gd name="connsiteY75" fmla="*/ 262851 h 513649"/>
              <a:gd name="connsiteX76" fmla="*/ 4206761 w 7956324"/>
              <a:gd name="connsiteY76" fmla="*/ 265618 h 513649"/>
              <a:gd name="connsiteX77" fmla="*/ 4356340 w 7956324"/>
              <a:gd name="connsiteY77" fmla="*/ 271477 h 513649"/>
              <a:gd name="connsiteX78" fmla="*/ 4522527 w 7956324"/>
              <a:gd name="connsiteY78" fmla="*/ 282790 h 513649"/>
              <a:gd name="connsiteX79" fmla="*/ 4540343 w 7956324"/>
              <a:gd name="connsiteY79" fmla="*/ 248447 h 513649"/>
              <a:gd name="connsiteX80" fmla="*/ 4747296 w 7956324"/>
              <a:gd name="connsiteY80" fmla="*/ 265780 h 513649"/>
              <a:gd name="connsiteX81" fmla="*/ 5089666 w 7956324"/>
              <a:gd name="connsiteY81" fmla="*/ 300124 h 513649"/>
              <a:gd name="connsiteX82" fmla="*/ 5388661 w 7956324"/>
              <a:gd name="connsiteY82" fmla="*/ 334791 h 513649"/>
              <a:gd name="connsiteX83" fmla="*/ 5728021 w 7956324"/>
              <a:gd name="connsiteY83" fmla="*/ 369216 h 513649"/>
              <a:gd name="connsiteX84" fmla="*/ 6139159 w 7956324"/>
              <a:gd name="connsiteY84" fmla="*/ 418208 h 513649"/>
              <a:gd name="connsiteX85" fmla="*/ 6504398 w 7956324"/>
              <a:gd name="connsiteY85" fmla="*/ 452712 h 513649"/>
              <a:gd name="connsiteX86" fmla="*/ 6832121 w 7956324"/>
              <a:gd name="connsiteY86" fmla="*/ 478511 h 513649"/>
              <a:gd name="connsiteX87" fmla="*/ 6972428 w 7956324"/>
              <a:gd name="connsiteY87" fmla="*/ 484288 h 513649"/>
              <a:gd name="connsiteX88" fmla="*/ 7220310 w 7956324"/>
              <a:gd name="connsiteY88" fmla="*/ 495764 h 513649"/>
              <a:gd name="connsiteX89" fmla="*/ 7332453 w 7956324"/>
              <a:gd name="connsiteY89" fmla="*/ 495764 h 513649"/>
              <a:gd name="connsiteX90" fmla="*/ 7573993 w 7956324"/>
              <a:gd name="connsiteY90" fmla="*/ 513017 h 513649"/>
              <a:gd name="connsiteX91" fmla="*/ 7772400 w 7956324"/>
              <a:gd name="connsiteY91" fmla="*/ 513017 h 513649"/>
              <a:gd name="connsiteX92" fmla="*/ 7953555 w 7956324"/>
              <a:gd name="connsiteY92" fmla="*/ 504471 h 513649"/>
              <a:gd name="connsiteX93" fmla="*/ 7953555 w 7956324"/>
              <a:gd name="connsiteY93" fmla="*/ 452632 h 513649"/>
              <a:gd name="connsiteX94" fmla="*/ 7956324 w 7956324"/>
              <a:gd name="connsiteY94" fmla="*/ 412348 h 513649"/>
              <a:gd name="connsiteX95" fmla="*/ 7933051 w 7956324"/>
              <a:gd name="connsiteY95" fmla="*/ 369217 h 513649"/>
              <a:gd name="connsiteX0" fmla="*/ 7933051 w 7956324"/>
              <a:gd name="connsiteY0" fmla="*/ 374914 h 519346"/>
              <a:gd name="connsiteX1" fmla="*/ 7738055 w 7956324"/>
              <a:gd name="connsiteY1" fmla="*/ 374993 h 519346"/>
              <a:gd name="connsiteX2" fmla="*/ 7640075 w 7956324"/>
              <a:gd name="connsiteY2" fmla="*/ 377842 h 519346"/>
              <a:gd name="connsiteX3" fmla="*/ 7464779 w 7956324"/>
              <a:gd name="connsiteY3" fmla="*/ 374994 h 519346"/>
              <a:gd name="connsiteX4" fmla="*/ 7180106 w 7956324"/>
              <a:gd name="connsiteY4" fmla="*/ 366368 h 519346"/>
              <a:gd name="connsiteX5" fmla="*/ 6978608 w 7956324"/>
              <a:gd name="connsiteY5" fmla="*/ 354891 h 519346"/>
              <a:gd name="connsiteX6" fmla="*/ 6719978 w 7956324"/>
              <a:gd name="connsiteY6" fmla="*/ 328933 h 519346"/>
              <a:gd name="connsiteX7" fmla="*/ 6464195 w 7956324"/>
              <a:gd name="connsiteY7" fmla="*/ 320387 h 519346"/>
              <a:gd name="connsiteX8" fmla="*/ 6245525 w 7956324"/>
              <a:gd name="connsiteY8" fmla="*/ 294427 h 519346"/>
              <a:gd name="connsiteX9" fmla="*/ 6041258 w 7956324"/>
              <a:gd name="connsiteY9" fmla="*/ 274326 h 519346"/>
              <a:gd name="connsiteX10" fmla="*/ 5684808 w 7956324"/>
              <a:gd name="connsiteY10" fmla="*/ 225416 h 519346"/>
              <a:gd name="connsiteX11" fmla="*/ 5374257 w 7956324"/>
              <a:gd name="connsiteY11" fmla="*/ 199536 h 519346"/>
              <a:gd name="connsiteX12" fmla="*/ 5178618 w 7956324"/>
              <a:gd name="connsiteY12" fmla="*/ 179435 h 519346"/>
              <a:gd name="connsiteX13" fmla="*/ 4853903 w 7956324"/>
              <a:gd name="connsiteY13" fmla="*/ 141920 h 519346"/>
              <a:gd name="connsiteX14" fmla="*/ 4594950 w 7956324"/>
              <a:gd name="connsiteY14" fmla="*/ 124667 h 519346"/>
              <a:gd name="connsiteX15" fmla="*/ 4399472 w 7956324"/>
              <a:gd name="connsiteY15" fmla="*/ 113272 h 519346"/>
              <a:gd name="connsiteX16" fmla="*/ 4106174 w 7956324"/>
              <a:gd name="connsiteY16" fmla="*/ 96019 h 519346"/>
              <a:gd name="connsiteX17" fmla="*/ 4045789 w 7956324"/>
              <a:gd name="connsiteY17" fmla="*/ 9755 h 519346"/>
              <a:gd name="connsiteX18" fmla="*/ 3997310 w 7956324"/>
              <a:gd name="connsiteY18" fmla="*/ 0 h 519346"/>
              <a:gd name="connsiteX19" fmla="*/ 3815725 w 7956324"/>
              <a:gd name="connsiteY19" fmla="*/ 9837 h 519346"/>
              <a:gd name="connsiteX20" fmla="*/ 3559862 w 7956324"/>
              <a:gd name="connsiteY20" fmla="*/ 21231 h 519346"/>
              <a:gd name="connsiteX21" fmla="*/ 3349817 w 7956324"/>
              <a:gd name="connsiteY21" fmla="*/ 24159 h 519346"/>
              <a:gd name="connsiteX22" fmla="*/ 3151491 w 7956324"/>
              <a:gd name="connsiteY22" fmla="*/ 21311 h 519346"/>
              <a:gd name="connsiteX23" fmla="*/ 2967487 w 7956324"/>
              <a:gd name="connsiteY23" fmla="*/ 18382 h 519346"/>
              <a:gd name="connsiteX24" fmla="*/ 2846717 w 7956324"/>
              <a:gd name="connsiteY24" fmla="*/ 9755 h 519346"/>
              <a:gd name="connsiteX25" fmla="*/ 2881304 w 7956324"/>
              <a:gd name="connsiteY25" fmla="*/ 41654 h 519346"/>
              <a:gd name="connsiteX26" fmla="*/ 2895789 w 7956324"/>
              <a:gd name="connsiteY26" fmla="*/ 81696 h 519346"/>
              <a:gd name="connsiteX27" fmla="*/ 2889849 w 7956324"/>
              <a:gd name="connsiteY27" fmla="*/ 121899 h 519346"/>
              <a:gd name="connsiteX28" fmla="*/ 2700068 w 7956324"/>
              <a:gd name="connsiteY28" fmla="*/ 130525 h 519346"/>
              <a:gd name="connsiteX29" fmla="*/ 2424023 w 7956324"/>
              <a:gd name="connsiteY29" fmla="*/ 139151 h 519346"/>
              <a:gd name="connsiteX30" fmla="*/ 1940944 w 7956324"/>
              <a:gd name="connsiteY30" fmla="*/ 147778 h 519346"/>
              <a:gd name="connsiteX31" fmla="*/ 1621766 w 7956324"/>
              <a:gd name="connsiteY31" fmla="*/ 156404 h 519346"/>
              <a:gd name="connsiteX32" fmla="*/ 1259457 w 7956324"/>
              <a:gd name="connsiteY32" fmla="*/ 165031 h 519346"/>
              <a:gd name="connsiteX33" fmla="*/ 992038 w 7956324"/>
              <a:gd name="connsiteY33" fmla="*/ 165031 h 519346"/>
              <a:gd name="connsiteX34" fmla="*/ 776378 w 7956324"/>
              <a:gd name="connsiteY34" fmla="*/ 165031 h 519346"/>
              <a:gd name="connsiteX35" fmla="*/ 767751 w 7956324"/>
              <a:gd name="connsiteY35" fmla="*/ 173657 h 519346"/>
              <a:gd name="connsiteX36" fmla="*/ 457200 w 7956324"/>
              <a:gd name="connsiteY36" fmla="*/ 182284 h 519346"/>
              <a:gd name="connsiteX37" fmla="*/ 172529 w 7956324"/>
              <a:gd name="connsiteY37" fmla="*/ 190910 h 519346"/>
              <a:gd name="connsiteX38" fmla="*/ 51759 w 7956324"/>
              <a:gd name="connsiteY38" fmla="*/ 173657 h 519346"/>
              <a:gd name="connsiteX39" fmla="*/ 0 w 7956324"/>
              <a:gd name="connsiteY39" fmla="*/ 234042 h 519346"/>
              <a:gd name="connsiteX40" fmla="*/ 0 w 7956324"/>
              <a:gd name="connsiteY40" fmla="*/ 294427 h 519346"/>
              <a:gd name="connsiteX41" fmla="*/ 0 w 7956324"/>
              <a:gd name="connsiteY41" fmla="*/ 328933 h 519346"/>
              <a:gd name="connsiteX42" fmla="*/ 103517 w 7956324"/>
              <a:gd name="connsiteY42" fmla="*/ 354812 h 519346"/>
              <a:gd name="connsiteX43" fmla="*/ 189781 w 7956324"/>
              <a:gd name="connsiteY43" fmla="*/ 311680 h 519346"/>
              <a:gd name="connsiteX44" fmla="*/ 345057 w 7956324"/>
              <a:gd name="connsiteY44" fmla="*/ 328933 h 519346"/>
              <a:gd name="connsiteX45" fmla="*/ 483080 w 7956324"/>
              <a:gd name="connsiteY45" fmla="*/ 303053 h 519346"/>
              <a:gd name="connsiteX46" fmla="*/ 500332 w 7956324"/>
              <a:gd name="connsiteY46" fmla="*/ 354812 h 519346"/>
              <a:gd name="connsiteX47" fmla="*/ 293298 w 7956324"/>
              <a:gd name="connsiteY47" fmla="*/ 363438 h 519346"/>
              <a:gd name="connsiteX48" fmla="*/ 138023 w 7956324"/>
              <a:gd name="connsiteY48" fmla="*/ 363438 h 519346"/>
              <a:gd name="connsiteX49" fmla="*/ 138023 w 7956324"/>
              <a:gd name="connsiteY49" fmla="*/ 363438 h 519346"/>
              <a:gd name="connsiteX50" fmla="*/ 86264 w 7956324"/>
              <a:gd name="connsiteY50" fmla="*/ 441076 h 519346"/>
              <a:gd name="connsiteX51" fmla="*/ 94891 w 7956324"/>
              <a:gd name="connsiteY51" fmla="*/ 501461 h 519346"/>
              <a:gd name="connsiteX52" fmla="*/ 301925 w 7956324"/>
              <a:gd name="connsiteY52" fmla="*/ 492834 h 519346"/>
              <a:gd name="connsiteX53" fmla="*/ 534838 w 7956324"/>
              <a:gd name="connsiteY53" fmla="*/ 484208 h 519346"/>
              <a:gd name="connsiteX54" fmla="*/ 664234 w 7956324"/>
              <a:gd name="connsiteY54" fmla="*/ 475582 h 519346"/>
              <a:gd name="connsiteX55" fmla="*/ 819510 w 7956324"/>
              <a:gd name="connsiteY55" fmla="*/ 475582 h 519346"/>
              <a:gd name="connsiteX56" fmla="*/ 897147 w 7956324"/>
              <a:gd name="connsiteY56" fmla="*/ 475582 h 519346"/>
              <a:gd name="connsiteX57" fmla="*/ 1164566 w 7956324"/>
              <a:gd name="connsiteY57" fmla="*/ 466955 h 519346"/>
              <a:gd name="connsiteX58" fmla="*/ 1259457 w 7956324"/>
              <a:gd name="connsiteY58" fmla="*/ 449702 h 519346"/>
              <a:gd name="connsiteX59" fmla="*/ 1337095 w 7956324"/>
              <a:gd name="connsiteY59" fmla="*/ 441076 h 519346"/>
              <a:gd name="connsiteX60" fmla="*/ 1552755 w 7956324"/>
              <a:gd name="connsiteY60" fmla="*/ 432450 h 519346"/>
              <a:gd name="connsiteX61" fmla="*/ 1923691 w 7956324"/>
              <a:gd name="connsiteY61" fmla="*/ 397944 h 519346"/>
              <a:gd name="connsiteX62" fmla="*/ 2346385 w 7956324"/>
              <a:gd name="connsiteY62" fmla="*/ 351802 h 519346"/>
              <a:gd name="connsiteX63" fmla="*/ 2642613 w 7956324"/>
              <a:gd name="connsiteY63" fmla="*/ 317216 h 519346"/>
              <a:gd name="connsiteX64" fmla="*/ 2665563 w 7956324"/>
              <a:gd name="connsiteY64" fmla="*/ 268548 h 519346"/>
              <a:gd name="connsiteX65" fmla="*/ 2872596 w 7956324"/>
              <a:gd name="connsiteY65" fmla="*/ 268548 h 519346"/>
              <a:gd name="connsiteX66" fmla="*/ 2915486 w 7956324"/>
              <a:gd name="connsiteY66" fmla="*/ 285720 h 519346"/>
              <a:gd name="connsiteX67" fmla="*/ 2984740 w 7956324"/>
              <a:gd name="connsiteY67" fmla="*/ 268548 h 519346"/>
              <a:gd name="connsiteX68" fmla="*/ 2984740 w 7956324"/>
              <a:gd name="connsiteY68" fmla="*/ 268548 h 519346"/>
              <a:gd name="connsiteX69" fmla="*/ 3010538 w 7956324"/>
              <a:gd name="connsiteY69" fmla="*/ 322993 h 519346"/>
              <a:gd name="connsiteX70" fmla="*/ 3338423 w 7956324"/>
              <a:gd name="connsiteY70" fmla="*/ 328933 h 519346"/>
              <a:gd name="connsiteX71" fmla="*/ 3594366 w 7956324"/>
              <a:gd name="connsiteY71" fmla="*/ 337398 h 519346"/>
              <a:gd name="connsiteX72" fmla="*/ 3859018 w 7956324"/>
              <a:gd name="connsiteY72" fmla="*/ 326165 h 519346"/>
              <a:gd name="connsiteX73" fmla="*/ 3985404 w 7956324"/>
              <a:gd name="connsiteY73" fmla="*/ 311680 h 519346"/>
              <a:gd name="connsiteX74" fmla="*/ 4097547 w 7956324"/>
              <a:gd name="connsiteY74" fmla="*/ 311680 h 519346"/>
              <a:gd name="connsiteX75" fmla="*/ 4123427 w 7956324"/>
              <a:gd name="connsiteY75" fmla="*/ 268548 h 519346"/>
              <a:gd name="connsiteX76" fmla="*/ 4206761 w 7956324"/>
              <a:gd name="connsiteY76" fmla="*/ 271315 h 519346"/>
              <a:gd name="connsiteX77" fmla="*/ 4356340 w 7956324"/>
              <a:gd name="connsiteY77" fmla="*/ 277174 h 519346"/>
              <a:gd name="connsiteX78" fmla="*/ 4522527 w 7956324"/>
              <a:gd name="connsiteY78" fmla="*/ 288487 h 519346"/>
              <a:gd name="connsiteX79" fmla="*/ 4540343 w 7956324"/>
              <a:gd name="connsiteY79" fmla="*/ 254144 h 519346"/>
              <a:gd name="connsiteX80" fmla="*/ 4747296 w 7956324"/>
              <a:gd name="connsiteY80" fmla="*/ 271477 h 519346"/>
              <a:gd name="connsiteX81" fmla="*/ 5089666 w 7956324"/>
              <a:gd name="connsiteY81" fmla="*/ 305821 h 519346"/>
              <a:gd name="connsiteX82" fmla="*/ 5388661 w 7956324"/>
              <a:gd name="connsiteY82" fmla="*/ 340488 h 519346"/>
              <a:gd name="connsiteX83" fmla="*/ 5728021 w 7956324"/>
              <a:gd name="connsiteY83" fmla="*/ 374913 h 519346"/>
              <a:gd name="connsiteX84" fmla="*/ 6139159 w 7956324"/>
              <a:gd name="connsiteY84" fmla="*/ 423905 h 519346"/>
              <a:gd name="connsiteX85" fmla="*/ 6504398 w 7956324"/>
              <a:gd name="connsiteY85" fmla="*/ 458409 h 519346"/>
              <a:gd name="connsiteX86" fmla="*/ 6832121 w 7956324"/>
              <a:gd name="connsiteY86" fmla="*/ 484208 h 519346"/>
              <a:gd name="connsiteX87" fmla="*/ 6972428 w 7956324"/>
              <a:gd name="connsiteY87" fmla="*/ 489985 h 519346"/>
              <a:gd name="connsiteX88" fmla="*/ 7220310 w 7956324"/>
              <a:gd name="connsiteY88" fmla="*/ 501461 h 519346"/>
              <a:gd name="connsiteX89" fmla="*/ 7332453 w 7956324"/>
              <a:gd name="connsiteY89" fmla="*/ 501461 h 519346"/>
              <a:gd name="connsiteX90" fmla="*/ 7573993 w 7956324"/>
              <a:gd name="connsiteY90" fmla="*/ 518714 h 519346"/>
              <a:gd name="connsiteX91" fmla="*/ 7772400 w 7956324"/>
              <a:gd name="connsiteY91" fmla="*/ 518714 h 519346"/>
              <a:gd name="connsiteX92" fmla="*/ 7953555 w 7956324"/>
              <a:gd name="connsiteY92" fmla="*/ 510168 h 519346"/>
              <a:gd name="connsiteX93" fmla="*/ 7953555 w 7956324"/>
              <a:gd name="connsiteY93" fmla="*/ 458329 h 519346"/>
              <a:gd name="connsiteX94" fmla="*/ 7956324 w 7956324"/>
              <a:gd name="connsiteY94" fmla="*/ 418045 h 519346"/>
              <a:gd name="connsiteX95" fmla="*/ 7933051 w 7956324"/>
              <a:gd name="connsiteY95" fmla="*/ 374914 h 519346"/>
              <a:gd name="connsiteX0" fmla="*/ 7933051 w 7956324"/>
              <a:gd name="connsiteY0" fmla="*/ 374914 h 519346"/>
              <a:gd name="connsiteX1" fmla="*/ 7738055 w 7956324"/>
              <a:gd name="connsiteY1" fmla="*/ 374993 h 519346"/>
              <a:gd name="connsiteX2" fmla="*/ 7640075 w 7956324"/>
              <a:gd name="connsiteY2" fmla="*/ 377842 h 519346"/>
              <a:gd name="connsiteX3" fmla="*/ 7464779 w 7956324"/>
              <a:gd name="connsiteY3" fmla="*/ 374994 h 519346"/>
              <a:gd name="connsiteX4" fmla="*/ 7180106 w 7956324"/>
              <a:gd name="connsiteY4" fmla="*/ 366368 h 519346"/>
              <a:gd name="connsiteX5" fmla="*/ 6978608 w 7956324"/>
              <a:gd name="connsiteY5" fmla="*/ 354891 h 519346"/>
              <a:gd name="connsiteX6" fmla="*/ 6719978 w 7956324"/>
              <a:gd name="connsiteY6" fmla="*/ 328933 h 519346"/>
              <a:gd name="connsiteX7" fmla="*/ 6464195 w 7956324"/>
              <a:gd name="connsiteY7" fmla="*/ 320387 h 519346"/>
              <a:gd name="connsiteX8" fmla="*/ 6245525 w 7956324"/>
              <a:gd name="connsiteY8" fmla="*/ 294427 h 519346"/>
              <a:gd name="connsiteX9" fmla="*/ 6041258 w 7956324"/>
              <a:gd name="connsiteY9" fmla="*/ 274326 h 519346"/>
              <a:gd name="connsiteX10" fmla="*/ 5684808 w 7956324"/>
              <a:gd name="connsiteY10" fmla="*/ 225416 h 519346"/>
              <a:gd name="connsiteX11" fmla="*/ 5374257 w 7956324"/>
              <a:gd name="connsiteY11" fmla="*/ 199536 h 519346"/>
              <a:gd name="connsiteX12" fmla="*/ 5178618 w 7956324"/>
              <a:gd name="connsiteY12" fmla="*/ 179435 h 519346"/>
              <a:gd name="connsiteX13" fmla="*/ 4853903 w 7956324"/>
              <a:gd name="connsiteY13" fmla="*/ 141920 h 519346"/>
              <a:gd name="connsiteX14" fmla="*/ 4594950 w 7956324"/>
              <a:gd name="connsiteY14" fmla="*/ 124667 h 519346"/>
              <a:gd name="connsiteX15" fmla="*/ 4399472 w 7956324"/>
              <a:gd name="connsiteY15" fmla="*/ 113272 h 519346"/>
              <a:gd name="connsiteX16" fmla="*/ 4106174 w 7956324"/>
              <a:gd name="connsiteY16" fmla="*/ 96019 h 519346"/>
              <a:gd name="connsiteX17" fmla="*/ 4045789 w 7956324"/>
              <a:gd name="connsiteY17" fmla="*/ 9755 h 519346"/>
              <a:gd name="connsiteX18" fmla="*/ 3997310 w 7956324"/>
              <a:gd name="connsiteY18" fmla="*/ 0 h 519346"/>
              <a:gd name="connsiteX19" fmla="*/ 3815725 w 7956324"/>
              <a:gd name="connsiteY19" fmla="*/ 9837 h 519346"/>
              <a:gd name="connsiteX20" fmla="*/ 3559862 w 7956324"/>
              <a:gd name="connsiteY20" fmla="*/ 21231 h 519346"/>
              <a:gd name="connsiteX21" fmla="*/ 3349817 w 7956324"/>
              <a:gd name="connsiteY21" fmla="*/ 24159 h 519346"/>
              <a:gd name="connsiteX22" fmla="*/ 3151491 w 7956324"/>
              <a:gd name="connsiteY22" fmla="*/ 21311 h 519346"/>
              <a:gd name="connsiteX23" fmla="*/ 2967487 w 7956324"/>
              <a:gd name="connsiteY23" fmla="*/ 18382 h 519346"/>
              <a:gd name="connsiteX24" fmla="*/ 2846717 w 7956324"/>
              <a:gd name="connsiteY24" fmla="*/ 9755 h 519346"/>
              <a:gd name="connsiteX25" fmla="*/ 2881304 w 7956324"/>
              <a:gd name="connsiteY25" fmla="*/ 41654 h 519346"/>
              <a:gd name="connsiteX26" fmla="*/ 2895789 w 7956324"/>
              <a:gd name="connsiteY26" fmla="*/ 81696 h 519346"/>
              <a:gd name="connsiteX27" fmla="*/ 2889849 w 7956324"/>
              <a:gd name="connsiteY27" fmla="*/ 121899 h 519346"/>
              <a:gd name="connsiteX28" fmla="*/ 2700068 w 7956324"/>
              <a:gd name="connsiteY28" fmla="*/ 130525 h 519346"/>
              <a:gd name="connsiteX29" fmla="*/ 2424023 w 7956324"/>
              <a:gd name="connsiteY29" fmla="*/ 139151 h 519346"/>
              <a:gd name="connsiteX30" fmla="*/ 1940944 w 7956324"/>
              <a:gd name="connsiteY30" fmla="*/ 147778 h 519346"/>
              <a:gd name="connsiteX31" fmla="*/ 1621766 w 7956324"/>
              <a:gd name="connsiteY31" fmla="*/ 156404 h 519346"/>
              <a:gd name="connsiteX32" fmla="*/ 1259457 w 7956324"/>
              <a:gd name="connsiteY32" fmla="*/ 165031 h 519346"/>
              <a:gd name="connsiteX33" fmla="*/ 992038 w 7956324"/>
              <a:gd name="connsiteY33" fmla="*/ 165031 h 519346"/>
              <a:gd name="connsiteX34" fmla="*/ 776378 w 7956324"/>
              <a:gd name="connsiteY34" fmla="*/ 165031 h 519346"/>
              <a:gd name="connsiteX35" fmla="*/ 767751 w 7956324"/>
              <a:gd name="connsiteY35" fmla="*/ 173657 h 519346"/>
              <a:gd name="connsiteX36" fmla="*/ 457200 w 7956324"/>
              <a:gd name="connsiteY36" fmla="*/ 182284 h 519346"/>
              <a:gd name="connsiteX37" fmla="*/ 172529 w 7956324"/>
              <a:gd name="connsiteY37" fmla="*/ 190910 h 519346"/>
              <a:gd name="connsiteX38" fmla="*/ 51759 w 7956324"/>
              <a:gd name="connsiteY38" fmla="*/ 173657 h 519346"/>
              <a:gd name="connsiteX39" fmla="*/ 0 w 7956324"/>
              <a:gd name="connsiteY39" fmla="*/ 234042 h 519346"/>
              <a:gd name="connsiteX40" fmla="*/ 0 w 7956324"/>
              <a:gd name="connsiteY40" fmla="*/ 294427 h 519346"/>
              <a:gd name="connsiteX41" fmla="*/ 0 w 7956324"/>
              <a:gd name="connsiteY41" fmla="*/ 328933 h 519346"/>
              <a:gd name="connsiteX42" fmla="*/ 103517 w 7956324"/>
              <a:gd name="connsiteY42" fmla="*/ 337721 h 519346"/>
              <a:gd name="connsiteX43" fmla="*/ 189781 w 7956324"/>
              <a:gd name="connsiteY43" fmla="*/ 311680 h 519346"/>
              <a:gd name="connsiteX44" fmla="*/ 345057 w 7956324"/>
              <a:gd name="connsiteY44" fmla="*/ 328933 h 519346"/>
              <a:gd name="connsiteX45" fmla="*/ 483080 w 7956324"/>
              <a:gd name="connsiteY45" fmla="*/ 303053 h 519346"/>
              <a:gd name="connsiteX46" fmla="*/ 500332 w 7956324"/>
              <a:gd name="connsiteY46" fmla="*/ 354812 h 519346"/>
              <a:gd name="connsiteX47" fmla="*/ 293298 w 7956324"/>
              <a:gd name="connsiteY47" fmla="*/ 363438 h 519346"/>
              <a:gd name="connsiteX48" fmla="*/ 138023 w 7956324"/>
              <a:gd name="connsiteY48" fmla="*/ 363438 h 519346"/>
              <a:gd name="connsiteX49" fmla="*/ 138023 w 7956324"/>
              <a:gd name="connsiteY49" fmla="*/ 363438 h 519346"/>
              <a:gd name="connsiteX50" fmla="*/ 86264 w 7956324"/>
              <a:gd name="connsiteY50" fmla="*/ 441076 h 519346"/>
              <a:gd name="connsiteX51" fmla="*/ 94891 w 7956324"/>
              <a:gd name="connsiteY51" fmla="*/ 501461 h 519346"/>
              <a:gd name="connsiteX52" fmla="*/ 301925 w 7956324"/>
              <a:gd name="connsiteY52" fmla="*/ 492834 h 519346"/>
              <a:gd name="connsiteX53" fmla="*/ 534838 w 7956324"/>
              <a:gd name="connsiteY53" fmla="*/ 484208 h 519346"/>
              <a:gd name="connsiteX54" fmla="*/ 664234 w 7956324"/>
              <a:gd name="connsiteY54" fmla="*/ 475582 h 519346"/>
              <a:gd name="connsiteX55" fmla="*/ 819510 w 7956324"/>
              <a:gd name="connsiteY55" fmla="*/ 475582 h 519346"/>
              <a:gd name="connsiteX56" fmla="*/ 897147 w 7956324"/>
              <a:gd name="connsiteY56" fmla="*/ 475582 h 519346"/>
              <a:gd name="connsiteX57" fmla="*/ 1164566 w 7956324"/>
              <a:gd name="connsiteY57" fmla="*/ 466955 h 519346"/>
              <a:gd name="connsiteX58" fmla="*/ 1259457 w 7956324"/>
              <a:gd name="connsiteY58" fmla="*/ 449702 h 519346"/>
              <a:gd name="connsiteX59" fmla="*/ 1337095 w 7956324"/>
              <a:gd name="connsiteY59" fmla="*/ 441076 h 519346"/>
              <a:gd name="connsiteX60" fmla="*/ 1552755 w 7956324"/>
              <a:gd name="connsiteY60" fmla="*/ 432450 h 519346"/>
              <a:gd name="connsiteX61" fmla="*/ 1923691 w 7956324"/>
              <a:gd name="connsiteY61" fmla="*/ 397944 h 519346"/>
              <a:gd name="connsiteX62" fmla="*/ 2346385 w 7956324"/>
              <a:gd name="connsiteY62" fmla="*/ 351802 h 519346"/>
              <a:gd name="connsiteX63" fmla="*/ 2642613 w 7956324"/>
              <a:gd name="connsiteY63" fmla="*/ 317216 h 519346"/>
              <a:gd name="connsiteX64" fmla="*/ 2665563 w 7956324"/>
              <a:gd name="connsiteY64" fmla="*/ 268548 h 519346"/>
              <a:gd name="connsiteX65" fmla="*/ 2872596 w 7956324"/>
              <a:gd name="connsiteY65" fmla="*/ 268548 h 519346"/>
              <a:gd name="connsiteX66" fmla="*/ 2915486 w 7956324"/>
              <a:gd name="connsiteY66" fmla="*/ 285720 h 519346"/>
              <a:gd name="connsiteX67" fmla="*/ 2984740 w 7956324"/>
              <a:gd name="connsiteY67" fmla="*/ 268548 h 519346"/>
              <a:gd name="connsiteX68" fmla="*/ 2984740 w 7956324"/>
              <a:gd name="connsiteY68" fmla="*/ 268548 h 519346"/>
              <a:gd name="connsiteX69" fmla="*/ 3010538 w 7956324"/>
              <a:gd name="connsiteY69" fmla="*/ 322993 h 519346"/>
              <a:gd name="connsiteX70" fmla="*/ 3338423 w 7956324"/>
              <a:gd name="connsiteY70" fmla="*/ 328933 h 519346"/>
              <a:gd name="connsiteX71" fmla="*/ 3594366 w 7956324"/>
              <a:gd name="connsiteY71" fmla="*/ 337398 h 519346"/>
              <a:gd name="connsiteX72" fmla="*/ 3859018 w 7956324"/>
              <a:gd name="connsiteY72" fmla="*/ 326165 h 519346"/>
              <a:gd name="connsiteX73" fmla="*/ 3985404 w 7956324"/>
              <a:gd name="connsiteY73" fmla="*/ 311680 h 519346"/>
              <a:gd name="connsiteX74" fmla="*/ 4097547 w 7956324"/>
              <a:gd name="connsiteY74" fmla="*/ 311680 h 519346"/>
              <a:gd name="connsiteX75" fmla="*/ 4123427 w 7956324"/>
              <a:gd name="connsiteY75" fmla="*/ 268548 h 519346"/>
              <a:gd name="connsiteX76" fmla="*/ 4206761 w 7956324"/>
              <a:gd name="connsiteY76" fmla="*/ 271315 h 519346"/>
              <a:gd name="connsiteX77" fmla="*/ 4356340 w 7956324"/>
              <a:gd name="connsiteY77" fmla="*/ 277174 h 519346"/>
              <a:gd name="connsiteX78" fmla="*/ 4522527 w 7956324"/>
              <a:gd name="connsiteY78" fmla="*/ 288487 h 519346"/>
              <a:gd name="connsiteX79" fmla="*/ 4540343 w 7956324"/>
              <a:gd name="connsiteY79" fmla="*/ 254144 h 519346"/>
              <a:gd name="connsiteX80" fmla="*/ 4747296 w 7956324"/>
              <a:gd name="connsiteY80" fmla="*/ 271477 h 519346"/>
              <a:gd name="connsiteX81" fmla="*/ 5089666 w 7956324"/>
              <a:gd name="connsiteY81" fmla="*/ 305821 h 519346"/>
              <a:gd name="connsiteX82" fmla="*/ 5388661 w 7956324"/>
              <a:gd name="connsiteY82" fmla="*/ 340488 h 519346"/>
              <a:gd name="connsiteX83" fmla="*/ 5728021 w 7956324"/>
              <a:gd name="connsiteY83" fmla="*/ 374913 h 519346"/>
              <a:gd name="connsiteX84" fmla="*/ 6139159 w 7956324"/>
              <a:gd name="connsiteY84" fmla="*/ 423905 h 519346"/>
              <a:gd name="connsiteX85" fmla="*/ 6504398 w 7956324"/>
              <a:gd name="connsiteY85" fmla="*/ 458409 h 519346"/>
              <a:gd name="connsiteX86" fmla="*/ 6832121 w 7956324"/>
              <a:gd name="connsiteY86" fmla="*/ 484208 h 519346"/>
              <a:gd name="connsiteX87" fmla="*/ 6972428 w 7956324"/>
              <a:gd name="connsiteY87" fmla="*/ 489985 h 519346"/>
              <a:gd name="connsiteX88" fmla="*/ 7220310 w 7956324"/>
              <a:gd name="connsiteY88" fmla="*/ 501461 h 519346"/>
              <a:gd name="connsiteX89" fmla="*/ 7332453 w 7956324"/>
              <a:gd name="connsiteY89" fmla="*/ 501461 h 519346"/>
              <a:gd name="connsiteX90" fmla="*/ 7573993 w 7956324"/>
              <a:gd name="connsiteY90" fmla="*/ 518714 h 519346"/>
              <a:gd name="connsiteX91" fmla="*/ 7772400 w 7956324"/>
              <a:gd name="connsiteY91" fmla="*/ 518714 h 519346"/>
              <a:gd name="connsiteX92" fmla="*/ 7953555 w 7956324"/>
              <a:gd name="connsiteY92" fmla="*/ 510168 h 519346"/>
              <a:gd name="connsiteX93" fmla="*/ 7953555 w 7956324"/>
              <a:gd name="connsiteY93" fmla="*/ 458329 h 519346"/>
              <a:gd name="connsiteX94" fmla="*/ 7956324 w 7956324"/>
              <a:gd name="connsiteY94" fmla="*/ 418045 h 519346"/>
              <a:gd name="connsiteX95" fmla="*/ 7933051 w 7956324"/>
              <a:gd name="connsiteY95" fmla="*/ 374914 h 519346"/>
              <a:gd name="connsiteX0" fmla="*/ 7933051 w 7956324"/>
              <a:gd name="connsiteY0" fmla="*/ 374914 h 519346"/>
              <a:gd name="connsiteX1" fmla="*/ 7738055 w 7956324"/>
              <a:gd name="connsiteY1" fmla="*/ 374993 h 519346"/>
              <a:gd name="connsiteX2" fmla="*/ 7640075 w 7956324"/>
              <a:gd name="connsiteY2" fmla="*/ 377842 h 519346"/>
              <a:gd name="connsiteX3" fmla="*/ 7464779 w 7956324"/>
              <a:gd name="connsiteY3" fmla="*/ 374994 h 519346"/>
              <a:gd name="connsiteX4" fmla="*/ 7180106 w 7956324"/>
              <a:gd name="connsiteY4" fmla="*/ 366368 h 519346"/>
              <a:gd name="connsiteX5" fmla="*/ 6978608 w 7956324"/>
              <a:gd name="connsiteY5" fmla="*/ 354891 h 519346"/>
              <a:gd name="connsiteX6" fmla="*/ 6719978 w 7956324"/>
              <a:gd name="connsiteY6" fmla="*/ 328933 h 519346"/>
              <a:gd name="connsiteX7" fmla="*/ 6464195 w 7956324"/>
              <a:gd name="connsiteY7" fmla="*/ 320387 h 519346"/>
              <a:gd name="connsiteX8" fmla="*/ 6245525 w 7956324"/>
              <a:gd name="connsiteY8" fmla="*/ 294427 h 519346"/>
              <a:gd name="connsiteX9" fmla="*/ 6041258 w 7956324"/>
              <a:gd name="connsiteY9" fmla="*/ 274326 h 519346"/>
              <a:gd name="connsiteX10" fmla="*/ 5684808 w 7956324"/>
              <a:gd name="connsiteY10" fmla="*/ 225416 h 519346"/>
              <a:gd name="connsiteX11" fmla="*/ 5374257 w 7956324"/>
              <a:gd name="connsiteY11" fmla="*/ 199536 h 519346"/>
              <a:gd name="connsiteX12" fmla="*/ 5178618 w 7956324"/>
              <a:gd name="connsiteY12" fmla="*/ 179435 h 519346"/>
              <a:gd name="connsiteX13" fmla="*/ 4853903 w 7956324"/>
              <a:gd name="connsiteY13" fmla="*/ 141920 h 519346"/>
              <a:gd name="connsiteX14" fmla="*/ 4594950 w 7956324"/>
              <a:gd name="connsiteY14" fmla="*/ 124667 h 519346"/>
              <a:gd name="connsiteX15" fmla="*/ 4399472 w 7956324"/>
              <a:gd name="connsiteY15" fmla="*/ 113272 h 519346"/>
              <a:gd name="connsiteX16" fmla="*/ 4106174 w 7956324"/>
              <a:gd name="connsiteY16" fmla="*/ 96019 h 519346"/>
              <a:gd name="connsiteX17" fmla="*/ 4045789 w 7956324"/>
              <a:gd name="connsiteY17" fmla="*/ 9755 h 519346"/>
              <a:gd name="connsiteX18" fmla="*/ 3997310 w 7956324"/>
              <a:gd name="connsiteY18" fmla="*/ 0 h 519346"/>
              <a:gd name="connsiteX19" fmla="*/ 3815725 w 7956324"/>
              <a:gd name="connsiteY19" fmla="*/ 9837 h 519346"/>
              <a:gd name="connsiteX20" fmla="*/ 3559862 w 7956324"/>
              <a:gd name="connsiteY20" fmla="*/ 21231 h 519346"/>
              <a:gd name="connsiteX21" fmla="*/ 3349817 w 7956324"/>
              <a:gd name="connsiteY21" fmla="*/ 24159 h 519346"/>
              <a:gd name="connsiteX22" fmla="*/ 3151491 w 7956324"/>
              <a:gd name="connsiteY22" fmla="*/ 21311 h 519346"/>
              <a:gd name="connsiteX23" fmla="*/ 2967487 w 7956324"/>
              <a:gd name="connsiteY23" fmla="*/ 18382 h 519346"/>
              <a:gd name="connsiteX24" fmla="*/ 2846717 w 7956324"/>
              <a:gd name="connsiteY24" fmla="*/ 9755 h 519346"/>
              <a:gd name="connsiteX25" fmla="*/ 2881304 w 7956324"/>
              <a:gd name="connsiteY25" fmla="*/ 41654 h 519346"/>
              <a:gd name="connsiteX26" fmla="*/ 2895789 w 7956324"/>
              <a:gd name="connsiteY26" fmla="*/ 81696 h 519346"/>
              <a:gd name="connsiteX27" fmla="*/ 2889849 w 7956324"/>
              <a:gd name="connsiteY27" fmla="*/ 121899 h 519346"/>
              <a:gd name="connsiteX28" fmla="*/ 2700068 w 7956324"/>
              <a:gd name="connsiteY28" fmla="*/ 130525 h 519346"/>
              <a:gd name="connsiteX29" fmla="*/ 2424023 w 7956324"/>
              <a:gd name="connsiteY29" fmla="*/ 139151 h 519346"/>
              <a:gd name="connsiteX30" fmla="*/ 1940944 w 7956324"/>
              <a:gd name="connsiteY30" fmla="*/ 147778 h 519346"/>
              <a:gd name="connsiteX31" fmla="*/ 1621766 w 7956324"/>
              <a:gd name="connsiteY31" fmla="*/ 156404 h 519346"/>
              <a:gd name="connsiteX32" fmla="*/ 1259457 w 7956324"/>
              <a:gd name="connsiteY32" fmla="*/ 165031 h 519346"/>
              <a:gd name="connsiteX33" fmla="*/ 992038 w 7956324"/>
              <a:gd name="connsiteY33" fmla="*/ 165031 h 519346"/>
              <a:gd name="connsiteX34" fmla="*/ 776378 w 7956324"/>
              <a:gd name="connsiteY34" fmla="*/ 165031 h 519346"/>
              <a:gd name="connsiteX35" fmla="*/ 767751 w 7956324"/>
              <a:gd name="connsiteY35" fmla="*/ 173657 h 519346"/>
              <a:gd name="connsiteX36" fmla="*/ 457200 w 7956324"/>
              <a:gd name="connsiteY36" fmla="*/ 182284 h 519346"/>
              <a:gd name="connsiteX37" fmla="*/ 172529 w 7956324"/>
              <a:gd name="connsiteY37" fmla="*/ 190910 h 519346"/>
              <a:gd name="connsiteX38" fmla="*/ 51759 w 7956324"/>
              <a:gd name="connsiteY38" fmla="*/ 173657 h 519346"/>
              <a:gd name="connsiteX39" fmla="*/ 0 w 7956324"/>
              <a:gd name="connsiteY39" fmla="*/ 234042 h 519346"/>
              <a:gd name="connsiteX40" fmla="*/ 0 w 7956324"/>
              <a:gd name="connsiteY40" fmla="*/ 294427 h 519346"/>
              <a:gd name="connsiteX41" fmla="*/ 0 w 7956324"/>
              <a:gd name="connsiteY41" fmla="*/ 328933 h 519346"/>
              <a:gd name="connsiteX42" fmla="*/ 103517 w 7956324"/>
              <a:gd name="connsiteY42" fmla="*/ 337721 h 519346"/>
              <a:gd name="connsiteX43" fmla="*/ 189781 w 7956324"/>
              <a:gd name="connsiteY43" fmla="*/ 311680 h 519346"/>
              <a:gd name="connsiteX44" fmla="*/ 345057 w 7956324"/>
              <a:gd name="connsiteY44" fmla="*/ 328933 h 519346"/>
              <a:gd name="connsiteX45" fmla="*/ 428015 w 7956324"/>
              <a:gd name="connsiteY45" fmla="*/ 316195 h 519346"/>
              <a:gd name="connsiteX46" fmla="*/ 483080 w 7956324"/>
              <a:gd name="connsiteY46" fmla="*/ 303053 h 519346"/>
              <a:gd name="connsiteX47" fmla="*/ 500332 w 7956324"/>
              <a:gd name="connsiteY47" fmla="*/ 354812 h 519346"/>
              <a:gd name="connsiteX48" fmla="*/ 293298 w 7956324"/>
              <a:gd name="connsiteY48" fmla="*/ 363438 h 519346"/>
              <a:gd name="connsiteX49" fmla="*/ 138023 w 7956324"/>
              <a:gd name="connsiteY49" fmla="*/ 363438 h 519346"/>
              <a:gd name="connsiteX50" fmla="*/ 138023 w 7956324"/>
              <a:gd name="connsiteY50" fmla="*/ 363438 h 519346"/>
              <a:gd name="connsiteX51" fmla="*/ 86264 w 7956324"/>
              <a:gd name="connsiteY51" fmla="*/ 441076 h 519346"/>
              <a:gd name="connsiteX52" fmla="*/ 94891 w 7956324"/>
              <a:gd name="connsiteY52" fmla="*/ 501461 h 519346"/>
              <a:gd name="connsiteX53" fmla="*/ 301925 w 7956324"/>
              <a:gd name="connsiteY53" fmla="*/ 492834 h 519346"/>
              <a:gd name="connsiteX54" fmla="*/ 534838 w 7956324"/>
              <a:gd name="connsiteY54" fmla="*/ 484208 h 519346"/>
              <a:gd name="connsiteX55" fmla="*/ 664234 w 7956324"/>
              <a:gd name="connsiteY55" fmla="*/ 475582 h 519346"/>
              <a:gd name="connsiteX56" fmla="*/ 819510 w 7956324"/>
              <a:gd name="connsiteY56" fmla="*/ 475582 h 519346"/>
              <a:gd name="connsiteX57" fmla="*/ 897147 w 7956324"/>
              <a:gd name="connsiteY57" fmla="*/ 475582 h 519346"/>
              <a:gd name="connsiteX58" fmla="*/ 1164566 w 7956324"/>
              <a:gd name="connsiteY58" fmla="*/ 466955 h 519346"/>
              <a:gd name="connsiteX59" fmla="*/ 1259457 w 7956324"/>
              <a:gd name="connsiteY59" fmla="*/ 449702 h 519346"/>
              <a:gd name="connsiteX60" fmla="*/ 1337095 w 7956324"/>
              <a:gd name="connsiteY60" fmla="*/ 441076 h 519346"/>
              <a:gd name="connsiteX61" fmla="*/ 1552755 w 7956324"/>
              <a:gd name="connsiteY61" fmla="*/ 432450 h 519346"/>
              <a:gd name="connsiteX62" fmla="*/ 1923691 w 7956324"/>
              <a:gd name="connsiteY62" fmla="*/ 397944 h 519346"/>
              <a:gd name="connsiteX63" fmla="*/ 2346385 w 7956324"/>
              <a:gd name="connsiteY63" fmla="*/ 351802 h 519346"/>
              <a:gd name="connsiteX64" fmla="*/ 2642613 w 7956324"/>
              <a:gd name="connsiteY64" fmla="*/ 317216 h 519346"/>
              <a:gd name="connsiteX65" fmla="*/ 2665563 w 7956324"/>
              <a:gd name="connsiteY65" fmla="*/ 268548 h 519346"/>
              <a:gd name="connsiteX66" fmla="*/ 2872596 w 7956324"/>
              <a:gd name="connsiteY66" fmla="*/ 268548 h 519346"/>
              <a:gd name="connsiteX67" fmla="*/ 2915486 w 7956324"/>
              <a:gd name="connsiteY67" fmla="*/ 285720 h 519346"/>
              <a:gd name="connsiteX68" fmla="*/ 2984740 w 7956324"/>
              <a:gd name="connsiteY68" fmla="*/ 268548 h 519346"/>
              <a:gd name="connsiteX69" fmla="*/ 2984740 w 7956324"/>
              <a:gd name="connsiteY69" fmla="*/ 268548 h 519346"/>
              <a:gd name="connsiteX70" fmla="*/ 3010538 w 7956324"/>
              <a:gd name="connsiteY70" fmla="*/ 322993 h 519346"/>
              <a:gd name="connsiteX71" fmla="*/ 3338423 w 7956324"/>
              <a:gd name="connsiteY71" fmla="*/ 328933 h 519346"/>
              <a:gd name="connsiteX72" fmla="*/ 3594366 w 7956324"/>
              <a:gd name="connsiteY72" fmla="*/ 337398 h 519346"/>
              <a:gd name="connsiteX73" fmla="*/ 3859018 w 7956324"/>
              <a:gd name="connsiteY73" fmla="*/ 326165 h 519346"/>
              <a:gd name="connsiteX74" fmla="*/ 3985404 w 7956324"/>
              <a:gd name="connsiteY74" fmla="*/ 311680 h 519346"/>
              <a:gd name="connsiteX75" fmla="*/ 4097547 w 7956324"/>
              <a:gd name="connsiteY75" fmla="*/ 311680 h 519346"/>
              <a:gd name="connsiteX76" fmla="*/ 4123427 w 7956324"/>
              <a:gd name="connsiteY76" fmla="*/ 268548 h 519346"/>
              <a:gd name="connsiteX77" fmla="*/ 4206761 w 7956324"/>
              <a:gd name="connsiteY77" fmla="*/ 271315 h 519346"/>
              <a:gd name="connsiteX78" fmla="*/ 4356340 w 7956324"/>
              <a:gd name="connsiteY78" fmla="*/ 277174 h 519346"/>
              <a:gd name="connsiteX79" fmla="*/ 4522527 w 7956324"/>
              <a:gd name="connsiteY79" fmla="*/ 288487 h 519346"/>
              <a:gd name="connsiteX80" fmla="*/ 4540343 w 7956324"/>
              <a:gd name="connsiteY80" fmla="*/ 254144 h 519346"/>
              <a:gd name="connsiteX81" fmla="*/ 4747296 w 7956324"/>
              <a:gd name="connsiteY81" fmla="*/ 271477 h 519346"/>
              <a:gd name="connsiteX82" fmla="*/ 5089666 w 7956324"/>
              <a:gd name="connsiteY82" fmla="*/ 305821 h 519346"/>
              <a:gd name="connsiteX83" fmla="*/ 5388661 w 7956324"/>
              <a:gd name="connsiteY83" fmla="*/ 340488 h 519346"/>
              <a:gd name="connsiteX84" fmla="*/ 5728021 w 7956324"/>
              <a:gd name="connsiteY84" fmla="*/ 374913 h 519346"/>
              <a:gd name="connsiteX85" fmla="*/ 6139159 w 7956324"/>
              <a:gd name="connsiteY85" fmla="*/ 423905 h 519346"/>
              <a:gd name="connsiteX86" fmla="*/ 6504398 w 7956324"/>
              <a:gd name="connsiteY86" fmla="*/ 458409 h 519346"/>
              <a:gd name="connsiteX87" fmla="*/ 6832121 w 7956324"/>
              <a:gd name="connsiteY87" fmla="*/ 484208 h 519346"/>
              <a:gd name="connsiteX88" fmla="*/ 6972428 w 7956324"/>
              <a:gd name="connsiteY88" fmla="*/ 489985 h 519346"/>
              <a:gd name="connsiteX89" fmla="*/ 7220310 w 7956324"/>
              <a:gd name="connsiteY89" fmla="*/ 501461 h 519346"/>
              <a:gd name="connsiteX90" fmla="*/ 7332453 w 7956324"/>
              <a:gd name="connsiteY90" fmla="*/ 501461 h 519346"/>
              <a:gd name="connsiteX91" fmla="*/ 7573993 w 7956324"/>
              <a:gd name="connsiteY91" fmla="*/ 518714 h 519346"/>
              <a:gd name="connsiteX92" fmla="*/ 7772400 w 7956324"/>
              <a:gd name="connsiteY92" fmla="*/ 518714 h 519346"/>
              <a:gd name="connsiteX93" fmla="*/ 7953555 w 7956324"/>
              <a:gd name="connsiteY93" fmla="*/ 510168 h 519346"/>
              <a:gd name="connsiteX94" fmla="*/ 7953555 w 7956324"/>
              <a:gd name="connsiteY94" fmla="*/ 458329 h 519346"/>
              <a:gd name="connsiteX95" fmla="*/ 7956324 w 7956324"/>
              <a:gd name="connsiteY95" fmla="*/ 418045 h 519346"/>
              <a:gd name="connsiteX96" fmla="*/ 7933051 w 7956324"/>
              <a:gd name="connsiteY96" fmla="*/ 374914 h 519346"/>
              <a:gd name="connsiteX0" fmla="*/ 7933051 w 7956324"/>
              <a:gd name="connsiteY0" fmla="*/ 374914 h 519346"/>
              <a:gd name="connsiteX1" fmla="*/ 7738055 w 7956324"/>
              <a:gd name="connsiteY1" fmla="*/ 374993 h 519346"/>
              <a:gd name="connsiteX2" fmla="*/ 7640075 w 7956324"/>
              <a:gd name="connsiteY2" fmla="*/ 377842 h 519346"/>
              <a:gd name="connsiteX3" fmla="*/ 7464779 w 7956324"/>
              <a:gd name="connsiteY3" fmla="*/ 374994 h 519346"/>
              <a:gd name="connsiteX4" fmla="*/ 7180106 w 7956324"/>
              <a:gd name="connsiteY4" fmla="*/ 366368 h 519346"/>
              <a:gd name="connsiteX5" fmla="*/ 6978608 w 7956324"/>
              <a:gd name="connsiteY5" fmla="*/ 354891 h 519346"/>
              <a:gd name="connsiteX6" fmla="*/ 6719978 w 7956324"/>
              <a:gd name="connsiteY6" fmla="*/ 328933 h 519346"/>
              <a:gd name="connsiteX7" fmla="*/ 6464195 w 7956324"/>
              <a:gd name="connsiteY7" fmla="*/ 320387 h 519346"/>
              <a:gd name="connsiteX8" fmla="*/ 6245525 w 7956324"/>
              <a:gd name="connsiteY8" fmla="*/ 294427 h 519346"/>
              <a:gd name="connsiteX9" fmla="*/ 6041258 w 7956324"/>
              <a:gd name="connsiteY9" fmla="*/ 274326 h 519346"/>
              <a:gd name="connsiteX10" fmla="*/ 5684808 w 7956324"/>
              <a:gd name="connsiteY10" fmla="*/ 225416 h 519346"/>
              <a:gd name="connsiteX11" fmla="*/ 5374257 w 7956324"/>
              <a:gd name="connsiteY11" fmla="*/ 199536 h 519346"/>
              <a:gd name="connsiteX12" fmla="*/ 5178618 w 7956324"/>
              <a:gd name="connsiteY12" fmla="*/ 179435 h 519346"/>
              <a:gd name="connsiteX13" fmla="*/ 4853903 w 7956324"/>
              <a:gd name="connsiteY13" fmla="*/ 141920 h 519346"/>
              <a:gd name="connsiteX14" fmla="*/ 4594950 w 7956324"/>
              <a:gd name="connsiteY14" fmla="*/ 124667 h 519346"/>
              <a:gd name="connsiteX15" fmla="*/ 4399472 w 7956324"/>
              <a:gd name="connsiteY15" fmla="*/ 113272 h 519346"/>
              <a:gd name="connsiteX16" fmla="*/ 4106174 w 7956324"/>
              <a:gd name="connsiteY16" fmla="*/ 96019 h 519346"/>
              <a:gd name="connsiteX17" fmla="*/ 4045789 w 7956324"/>
              <a:gd name="connsiteY17" fmla="*/ 9755 h 519346"/>
              <a:gd name="connsiteX18" fmla="*/ 3997310 w 7956324"/>
              <a:gd name="connsiteY18" fmla="*/ 0 h 519346"/>
              <a:gd name="connsiteX19" fmla="*/ 3815725 w 7956324"/>
              <a:gd name="connsiteY19" fmla="*/ 9837 h 519346"/>
              <a:gd name="connsiteX20" fmla="*/ 3559862 w 7956324"/>
              <a:gd name="connsiteY20" fmla="*/ 21231 h 519346"/>
              <a:gd name="connsiteX21" fmla="*/ 3349817 w 7956324"/>
              <a:gd name="connsiteY21" fmla="*/ 24159 h 519346"/>
              <a:gd name="connsiteX22" fmla="*/ 3151491 w 7956324"/>
              <a:gd name="connsiteY22" fmla="*/ 21311 h 519346"/>
              <a:gd name="connsiteX23" fmla="*/ 2967487 w 7956324"/>
              <a:gd name="connsiteY23" fmla="*/ 18382 h 519346"/>
              <a:gd name="connsiteX24" fmla="*/ 2846717 w 7956324"/>
              <a:gd name="connsiteY24" fmla="*/ 9755 h 519346"/>
              <a:gd name="connsiteX25" fmla="*/ 2881304 w 7956324"/>
              <a:gd name="connsiteY25" fmla="*/ 41654 h 519346"/>
              <a:gd name="connsiteX26" fmla="*/ 2895789 w 7956324"/>
              <a:gd name="connsiteY26" fmla="*/ 81696 h 519346"/>
              <a:gd name="connsiteX27" fmla="*/ 2889849 w 7956324"/>
              <a:gd name="connsiteY27" fmla="*/ 121899 h 519346"/>
              <a:gd name="connsiteX28" fmla="*/ 2700068 w 7956324"/>
              <a:gd name="connsiteY28" fmla="*/ 130525 h 519346"/>
              <a:gd name="connsiteX29" fmla="*/ 2424023 w 7956324"/>
              <a:gd name="connsiteY29" fmla="*/ 139151 h 519346"/>
              <a:gd name="connsiteX30" fmla="*/ 1940944 w 7956324"/>
              <a:gd name="connsiteY30" fmla="*/ 147778 h 519346"/>
              <a:gd name="connsiteX31" fmla="*/ 1621766 w 7956324"/>
              <a:gd name="connsiteY31" fmla="*/ 156404 h 519346"/>
              <a:gd name="connsiteX32" fmla="*/ 1259457 w 7956324"/>
              <a:gd name="connsiteY32" fmla="*/ 165031 h 519346"/>
              <a:gd name="connsiteX33" fmla="*/ 992038 w 7956324"/>
              <a:gd name="connsiteY33" fmla="*/ 165031 h 519346"/>
              <a:gd name="connsiteX34" fmla="*/ 776378 w 7956324"/>
              <a:gd name="connsiteY34" fmla="*/ 165031 h 519346"/>
              <a:gd name="connsiteX35" fmla="*/ 767751 w 7956324"/>
              <a:gd name="connsiteY35" fmla="*/ 173657 h 519346"/>
              <a:gd name="connsiteX36" fmla="*/ 457200 w 7956324"/>
              <a:gd name="connsiteY36" fmla="*/ 182284 h 519346"/>
              <a:gd name="connsiteX37" fmla="*/ 172529 w 7956324"/>
              <a:gd name="connsiteY37" fmla="*/ 190910 h 519346"/>
              <a:gd name="connsiteX38" fmla="*/ 51759 w 7956324"/>
              <a:gd name="connsiteY38" fmla="*/ 173657 h 519346"/>
              <a:gd name="connsiteX39" fmla="*/ 0 w 7956324"/>
              <a:gd name="connsiteY39" fmla="*/ 234042 h 519346"/>
              <a:gd name="connsiteX40" fmla="*/ 0 w 7956324"/>
              <a:gd name="connsiteY40" fmla="*/ 294427 h 519346"/>
              <a:gd name="connsiteX41" fmla="*/ 0 w 7956324"/>
              <a:gd name="connsiteY41" fmla="*/ 328933 h 519346"/>
              <a:gd name="connsiteX42" fmla="*/ 103517 w 7956324"/>
              <a:gd name="connsiteY42" fmla="*/ 337721 h 519346"/>
              <a:gd name="connsiteX43" fmla="*/ 189781 w 7956324"/>
              <a:gd name="connsiteY43" fmla="*/ 311680 h 519346"/>
              <a:gd name="connsiteX44" fmla="*/ 345057 w 7956324"/>
              <a:gd name="connsiteY44" fmla="*/ 328933 h 519346"/>
              <a:gd name="connsiteX45" fmla="*/ 422318 w 7956324"/>
              <a:gd name="connsiteY45" fmla="*/ 327589 h 519346"/>
              <a:gd name="connsiteX46" fmla="*/ 483080 w 7956324"/>
              <a:gd name="connsiteY46" fmla="*/ 303053 h 519346"/>
              <a:gd name="connsiteX47" fmla="*/ 500332 w 7956324"/>
              <a:gd name="connsiteY47" fmla="*/ 354812 h 519346"/>
              <a:gd name="connsiteX48" fmla="*/ 293298 w 7956324"/>
              <a:gd name="connsiteY48" fmla="*/ 363438 h 519346"/>
              <a:gd name="connsiteX49" fmla="*/ 138023 w 7956324"/>
              <a:gd name="connsiteY49" fmla="*/ 363438 h 519346"/>
              <a:gd name="connsiteX50" fmla="*/ 138023 w 7956324"/>
              <a:gd name="connsiteY50" fmla="*/ 363438 h 519346"/>
              <a:gd name="connsiteX51" fmla="*/ 86264 w 7956324"/>
              <a:gd name="connsiteY51" fmla="*/ 441076 h 519346"/>
              <a:gd name="connsiteX52" fmla="*/ 94891 w 7956324"/>
              <a:gd name="connsiteY52" fmla="*/ 501461 h 519346"/>
              <a:gd name="connsiteX53" fmla="*/ 301925 w 7956324"/>
              <a:gd name="connsiteY53" fmla="*/ 492834 h 519346"/>
              <a:gd name="connsiteX54" fmla="*/ 534838 w 7956324"/>
              <a:gd name="connsiteY54" fmla="*/ 484208 h 519346"/>
              <a:gd name="connsiteX55" fmla="*/ 664234 w 7956324"/>
              <a:gd name="connsiteY55" fmla="*/ 475582 h 519346"/>
              <a:gd name="connsiteX56" fmla="*/ 819510 w 7956324"/>
              <a:gd name="connsiteY56" fmla="*/ 475582 h 519346"/>
              <a:gd name="connsiteX57" fmla="*/ 897147 w 7956324"/>
              <a:gd name="connsiteY57" fmla="*/ 475582 h 519346"/>
              <a:gd name="connsiteX58" fmla="*/ 1164566 w 7956324"/>
              <a:gd name="connsiteY58" fmla="*/ 466955 h 519346"/>
              <a:gd name="connsiteX59" fmla="*/ 1259457 w 7956324"/>
              <a:gd name="connsiteY59" fmla="*/ 449702 h 519346"/>
              <a:gd name="connsiteX60" fmla="*/ 1337095 w 7956324"/>
              <a:gd name="connsiteY60" fmla="*/ 441076 h 519346"/>
              <a:gd name="connsiteX61" fmla="*/ 1552755 w 7956324"/>
              <a:gd name="connsiteY61" fmla="*/ 432450 h 519346"/>
              <a:gd name="connsiteX62" fmla="*/ 1923691 w 7956324"/>
              <a:gd name="connsiteY62" fmla="*/ 397944 h 519346"/>
              <a:gd name="connsiteX63" fmla="*/ 2346385 w 7956324"/>
              <a:gd name="connsiteY63" fmla="*/ 351802 h 519346"/>
              <a:gd name="connsiteX64" fmla="*/ 2642613 w 7956324"/>
              <a:gd name="connsiteY64" fmla="*/ 317216 h 519346"/>
              <a:gd name="connsiteX65" fmla="*/ 2665563 w 7956324"/>
              <a:gd name="connsiteY65" fmla="*/ 268548 h 519346"/>
              <a:gd name="connsiteX66" fmla="*/ 2872596 w 7956324"/>
              <a:gd name="connsiteY66" fmla="*/ 268548 h 519346"/>
              <a:gd name="connsiteX67" fmla="*/ 2915486 w 7956324"/>
              <a:gd name="connsiteY67" fmla="*/ 285720 h 519346"/>
              <a:gd name="connsiteX68" fmla="*/ 2984740 w 7956324"/>
              <a:gd name="connsiteY68" fmla="*/ 268548 h 519346"/>
              <a:gd name="connsiteX69" fmla="*/ 2984740 w 7956324"/>
              <a:gd name="connsiteY69" fmla="*/ 268548 h 519346"/>
              <a:gd name="connsiteX70" fmla="*/ 3010538 w 7956324"/>
              <a:gd name="connsiteY70" fmla="*/ 322993 h 519346"/>
              <a:gd name="connsiteX71" fmla="*/ 3338423 w 7956324"/>
              <a:gd name="connsiteY71" fmla="*/ 328933 h 519346"/>
              <a:gd name="connsiteX72" fmla="*/ 3594366 w 7956324"/>
              <a:gd name="connsiteY72" fmla="*/ 337398 h 519346"/>
              <a:gd name="connsiteX73" fmla="*/ 3859018 w 7956324"/>
              <a:gd name="connsiteY73" fmla="*/ 326165 h 519346"/>
              <a:gd name="connsiteX74" fmla="*/ 3985404 w 7956324"/>
              <a:gd name="connsiteY74" fmla="*/ 311680 h 519346"/>
              <a:gd name="connsiteX75" fmla="*/ 4097547 w 7956324"/>
              <a:gd name="connsiteY75" fmla="*/ 311680 h 519346"/>
              <a:gd name="connsiteX76" fmla="*/ 4123427 w 7956324"/>
              <a:gd name="connsiteY76" fmla="*/ 268548 h 519346"/>
              <a:gd name="connsiteX77" fmla="*/ 4206761 w 7956324"/>
              <a:gd name="connsiteY77" fmla="*/ 271315 h 519346"/>
              <a:gd name="connsiteX78" fmla="*/ 4356340 w 7956324"/>
              <a:gd name="connsiteY78" fmla="*/ 277174 h 519346"/>
              <a:gd name="connsiteX79" fmla="*/ 4522527 w 7956324"/>
              <a:gd name="connsiteY79" fmla="*/ 288487 h 519346"/>
              <a:gd name="connsiteX80" fmla="*/ 4540343 w 7956324"/>
              <a:gd name="connsiteY80" fmla="*/ 254144 h 519346"/>
              <a:gd name="connsiteX81" fmla="*/ 4747296 w 7956324"/>
              <a:gd name="connsiteY81" fmla="*/ 271477 h 519346"/>
              <a:gd name="connsiteX82" fmla="*/ 5089666 w 7956324"/>
              <a:gd name="connsiteY82" fmla="*/ 305821 h 519346"/>
              <a:gd name="connsiteX83" fmla="*/ 5388661 w 7956324"/>
              <a:gd name="connsiteY83" fmla="*/ 340488 h 519346"/>
              <a:gd name="connsiteX84" fmla="*/ 5728021 w 7956324"/>
              <a:gd name="connsiteY84" fmla="*/ 374913 h 519346"/>
              <a:gd name="connsiteX85" fmla="*/ 6139159 w 7956324"/>
              <a:gd name="connsiteY85" fmla="*/ 423905 h 519346"/>
              <a:gd name="connsiteX86" fmla="*/ 6504398 w 7956324"/>
              <a:gd name="connsiteY86" fmla="*/ 458409 h 519346"/>
              <a:gd name="connsiteX87" fmla="*/ 6832121 w 7956324"/>
              <a:gd name="connsiteY87" fmla="*/ 484208 h 519346"/>
              <a:gd name="connsiteX88" fmla="*/ 6972428 w 7956324"/>
              <a:gd name="connsiteY88" fmla="*/ 489985 h 519346"/>
              <a:gd name="connsiteX89" fmla="*/ 7220310 w 7956324"/>
              <a:gd name="connsiteY89" fmla="*/ 501461 h 519346"/>
              <a:gd name="connsiteX90" fmla="*/ 7332453 w 7956324"/>
              <a:gd name="connsiteY90" fmla="*/ 501461 h 519346"/>
              <a:gd name="connsiteX91" fmla="*/ 7573993 w 7956324"/>
              <a:gd name="connsiteY91" fmla="*/ 518714 h 519346"/>
              <a:gd name="connsiteX92" fmla="*/ 7772400 w 7956324"/>
              <a:gd name="connsiteY92" fmla="*/ 518714 h 519346"/>
              <a:gd name="connsiteX93" fmla="*/ 7953555 w 7956324"/>
              <a:gd name="connsiteY93" fmla="*/ 510168 h 519346"/>
              <a:gd name="connsiteX94" fmla="*/ 7953555 w 7956324"/>
              <a:gd name="connsiteY94" fmla="*/ 458329 h 519346"/>
              <a:gd name="connsiteX95" fmla="*/ 7956324 w 7956324"/>
              <a:gd name="connsiteY95" fmla="*/ 418045 h 519346"/>
              <a:gd name="connsiteX96" fmla="*/ 7933051 w 7956324"/>
              <a:gd name="connsiteY96" fmla="*/ 374914 h 519346"/>
              <a:gd name="connsiteX0" fmla="*/ 7952991 w 7976264"/>
              <a:gd name="connsiteY0" fmla="*/ 374914 h 519346"/>
              <a:gd name="connsiteX1" fmla="*/ 7757995 w 7976264"/>
              <a:gd name="connsiteY1" fmla="*/ 374993 h 519346"/>
              <a:gd name="connsiteX2" fmla="*/ 7660015 w 7976264"/>
              <a:gd name="connsiteY2" fmla="*/ 377842 h 519346"/>
              <a:gd name="connsiteX3" fmla="*/ 7484719 w 7976264"/>
              <a:gd name="connsiteY3" fmla="*/ 374994 h 519346"/>
              <a:gd name="connsiteX4" fmla="*/ 7200046 w 7976264"/>
              <a:gd name="connsiteY4" fmla="*/ 366368 h 519346"/>
              <a:gd name="connsiteX5" fmla="*/ 6998548 w 7976264"/>
              <a:gd name="connsiteY5" fmla="*/ 354891 h 519346"/>
              <a:gd name="connsiteX6" fmla="*/ 6739918 w 7976264"/>
              <a:gd name="connsiteY6" fmla="*/ 328933 h 519346"/>
              <a:gd name="connsiteX7" fmla="*/ 6484135 w 7976264"/>
              <a:gd name="connsiteY7" fmla="*/ 320387 h 519346"/>
              <a:gd name="connsiteX8" fmla="*/ 6265465 w 7976264"/>
              <a:gd name="connsiteY8" fmla="*/ 294427 h 519346"/>
              <a:gd name="connsiteX9" fmla="*/ 6061198 w 7976264"/>
              <a:gd name="connsiteY9" fmla="*/ 274326 h 519346"/>
              <a:gd name="connsiteX10" fmla="*/ 5704748 w 7976264"/>
              <a:gd name="connsiteY10" fmla="*/ 225416 h 519346"/>
              <a:gd name="connsiteX11" fmla="*/ 5394197 w 7976264"/>
              <a:gd name="connsiteY11" fmla="*/ 199536 h 519346"/>
              <a:gd name="connsiteX12" fmla="*/ 5198558 w 7976264"/>
              <a:gd name="connsiteY12" fmla="*/ 179435 h 519346"/>
              <a:gd name="connsiteX13" fmla="*/ 4873843 w 7976264"/>
              <a:gd name="connsiteY13" fmla="*/ 141920 h 519346"/>
              <a:gd name="connsiteX14" fmla="*/ 4614890 w 7976264"/>
              <a:gd name="connsiteY14" fmla="*/ 124667 h 519346"/>
              <a:gd name="connsiteX15" fmla="*/ 4419412 w 7976264"/>
              <a:gd name="connsiteY15" fmla="*/ 113272 h 519346"/>
              <a:gd name="connsiteX16" fmla="*/ 4126114 w 7976264"/>
              <a:gd name="connsiteY16" fmla="*/ 96019 h 519346"/>
              <a:gd name="connsiteX17" fmla="*/ 4065729 w 7976264"/>
              <a:gd name="connsiteY17" fmla="*/ 9755 h 519346"/>
              <a:gd name="connsiteX18" fmla="*/ 4017250 w 7976264"/>
              <a:gd name="connsiteY18" fmla="*/ 0 h 519346"/>
              <a:gd name="connsiteX19" fmla="*/ 3835665 w 7976264"/>
              <a:gd name="connsiteY19" fmla="*/ 9837 h 519346"/>
              <a:gd name="connsiteX20" fmla="*/ 3579802 w 7976264"/>
              <a:gd name="connsiteY20" fmla="*/ 21231 h 519346"/>
              <a:gd name="connsiteX21" fmla="*/ 3369757 w 7976264"/>
              <a:gd name="connsiteY21" fmla="*/ 24159 h 519346"/>
              <a:gd name="connsiteX22" fmla="*/ 3171431 w 7976264"/>
              <a:gd name="connsiteY22" fmla="*/ 21311 h 519346"/>
              <a:gd name="connsiteX23" fmla="*/ 2987427 w 7976264"/>
              <a:gd name="connsiteY23" fmla="*/ 18382 h 519346"/>
              <a:gd name="connsiteX24" fmla="*/ 2866657 w 7976264"/>
              <a:gd name="connsiteY24" fmla="*/ 9755 h 519346"/>
              <a:gd name="connsiteX25" fmla="*/ 2901244 w 7976264"/>
              <a:gd name="connsiteY25" fmla="*/ 41654 h 519346"/>
              <a:gd name="connsiteX26" fmla="*/ 2915729 w 7976264"/>
              <a:gd name="connsiteY26" fmla="*/ 81696 h 519346"/>
              <a:gd name="connsiteX27" fmla="*/ 2909789 w 7976264"/>
              <a:gd name="connsiteY27" fmla="*/ 121899 h 519346"/>
              <a:gd name="connsiteX28" fmla="*/ 2720008 w 7976264"/>
              <a:gd name="connsiteY28" fmla="*/ 130525 h 519346"/>
              <a:gd name="connsiteX29" fmla="*/ 2443963 w 7976264"/>
              <a:gd name="connsiteY29" fmla="*/ 139151 h 519346"/>
              <a:gd name="connsiteX30" fmla="*/ 1960884 w 7976264"/>
              <a:gd name="connsiteY30" fmla="*/ 147778 h 519346"/>
              <a:gd name="connsiteX31" fmla="*/ 1641706 w 7976264"/>
              <a:gd name="connsiteY31" fmla="*/ 156404 h 519346"/>
              <a:gd name="connsiteX32" fmla="*/ 1279397 w 7976264"/>
              <a:gd name="connsiteY32" fmla="*/ 165031 h 519346"/>
              <a:gd name="connsiteX33" fmla="*/ 1011978 w 7976264"/>
              <a:gd name="connsiteY33" fmla="*/ 165031 h 519346"/>
              <a:gd name="connsiteX34" fmla="*/ 796318 w 7976264"/>
              <a:gd name="connsiteY34" fmla="*/ 165031 h 519346"/>
              <a:gd name="connsiteX35" fmla="*/ 787691 w 7976264"/>
              <a:gd name="connsiteY35" fmla="*/ 173657 h 519346"/>
              <a:gd name="connsiteX36" fmla="*/ 477140 w 7976264"/>
              <a:gd name="connsiteY36" fmla="*/ 182284 h 519346"/>
              <a:gd name="connsiteX37" fmla="*/ 192469 w 7976264"/>
              <a:gd name="connsiteY37" fmla="*/ 190910 h 519346"/>
              <a:gd name="connsiteX38" fmla="*/ 71699 w 7976264"/>
              <a:gd name="connsiteY38" fmla="*/ 173657 h 519346"/>
              <a:gd name="connsiteX39" fmla="*/ 0 w 7976264"/>
              <a:gd name="connsiteY39" fmla="*/ 219799 h 519346"/>
              <a:gd name="connsiteX40" fmla="*/ 19940 w 7976264"/>
              <a:gd name="connsiteY40" fmla="*/ 294427 h 519346"/>
              <a:gd name="connsiteX41" fmla="*/ 19940 w 7976264"/>
              <a:gd name="connsiteY41" fmla="*/ 328933 h 519346"/>
              <a:gd name="connsiteX42" fmla="*/ 123457 w 7976264"/>
              <a:gd name="connsiteY42" fmla="*/ 337721 h 519346"/>
              <a:gd name="connsiteX43" fmla="*/ 209721 w 7976264"/>
              <a:gd name="connsiteY43" fmla="*/ 311680 h 519346"/>
              <a:gd name="connsiteX44" fmla="*/ 364997 w 7976264"/>
              <a:gd name="connsiteY44" fmla="*/ 328933 h 519346"/>
              <a:gd name="connsiteX45" fmla="*/ 442258 w 7976264"/>
              <a:gd name="connsiteY45" fmla="*/ 327589 h 519346"/>
              <a:gd name="connsiteX46" fmla="*/ 503020 w 7976264"/>
              <a:gd name="connsiteY46" fmla="*/ 303053 h 519346"/>
              <a:gd name="connsiteX47" fmla="*/ 520272 w 7976264"/>
              <a:gd name="connsiteY47" fmla="*/ 354812 h 519346"/>
              <a:gd name="connsiteX48" fmla="*/ 313238 w 7976264"/>
              <a:gd name="connsiteY48" fmla="*/ 363438 h 519346"/>
              <a:gd name="connsiteX49" fmla="*/ 157963 w 7976264"/>
              <a:gd name="connsiteY49" fmla="*/ 363438 h 519346"/>
              <a:gd name="connsiteX50" fmla="*/ 157963 w 7976264"/>
              <a:gd name="connsiteY50" fmla="*/ 363438 h 519346"/>
              <a:gd name="connsiteX51" fmla="*/ 106204 w 7976264"/>
              <a:gd name="connsiteY51" fmla="*/ 441076 h 519346"/>
              <a:gd name="connsiteX52" fmla="*/ 114831 w 7976264"/>
              <a:gd name="connsiteY52" fmla="*/ 501461 h 519346"/>
              <a:gd name="connsiteX53" fmla="*/ 321865 w 7976264"/>
              <a:gd name="connsiteY53" fmla="*/ 492834 h 519346"/>
              <a:gd name="connsiteX54" fmla="*/ 554778 w 7976264"/>
              <a:gd name="connsiteY54" fmla="*/ 484208 h 519346"/>
              <a:gd name="connsiteX55" fmla="*/ 684174 w 7976264"/>
              <a:gd name="connsiteY55" fmla="*/ 475582 h 519346"/>
              <a:gd name="connsiteX56" fmla="*/ 839450 w 7976264"/>
              <a:gd name="connsiteY56" fmla="*/ 475582 h 519346"/>
              <a:gd name="connsiteX57" fmla="*/ 917087 w 7976264"/>
              <a:gd name="connsiteY57" fmla="*/ 475582 h 519346"/>
              <a:gd name="connsiteX58" fmla="*/ 1184506 w 7976264"/>
              <a:gd name="connsiteY58" fmla="*/ 466955 h 519346"/>
              <a:gd name="connsiteX59" fmla="*/ 1279397 w 7976264"/>
              <a:gd name="connsiteY59" fmla="*/ 449702 h 519346"/>
              <a:gd name="connsiteX60" fmla="*/ 1357035 w 7976264"/>
              <a:gd name="connsiteY60" fmla="*/ 441076 h 519346"/>
              <a:gd name="connsiteX61" fmla="*/ 1572695 w 7976264"/>
              <a:gd name="connsiteY61" fmla="*/ 432450 h 519346"/>
              <a:gd name="connsiteX62" fmla="*/ 1943631 w 7976264"/>
              <a:gd name="connsiteY62" fmla="*/ 397944 h 519346"/>
              <a:gd name="connsiteX63" fmla="*/ 2366325 w 7976264"/>
              <a:gd name="connsiteY63" fmla="*/ 351802 h 519346"/>
              <a:gd name="connsiteX64" fmla="*/ 2662553 w 7976264"/>
              <a:gd name="connsiteY64" fmla="*/ 317216 h 519346"/>
              <a:gd name="connsiteX65" fmla="*/ 2685503 w 7976264"/>
              <a:gd name="connsiteY65" fmla="*/ 268548 h 519346"/>
              <a:gd name="connsiteX66" fmla="*/ 2892536 w 7976264"/>
              <a:gd name="connsiteY66" fmla="*/ 268548 h 519346"/>
              <a:gd name="connsiteX67" fmla="*/ 2935426 w 7976264"/>
              <a:gd name="connsiteY67" fmla="*/ 285720 h 519346"/>
              <a:gd name="connsiteX68" fmla="*/ 3004680 w 7976264"/>
              <a:gd name="connsiteY68" fmla="*/ 268548 h 519346"/>
              <a:gd name="connsiteX69" fmla="*/ 3004680 w 7976264"/>
              <a:gd name="connsiteY69" fmla="*/ 268548 h 519346"/>
              <a:gd name="connsiteX70" fmla="*/ 3030478 w 7976264"/>
              <a:gd name="connsiteY70" fmla="*/ 322993 h 519346"/>
              <a:gd name="connsiteX71" fmla="*/ 3358363 w 7976264"/>
              <a:gd name="connsiteY71" fmla="*/ 328933 h 519346"/>
              <a:gd name="connsiteX72" fmla="*/ 3614306 w 7976264"/>
              <a:gd name="connsiteY72" fmla="*/ 337398 h 519346"/>
              <a:gd name="connsiteX73" fmla="*/ 3878958 w 7976264"/>
              <a:gd name="connsiteY73" fmla="*/ 326165 h 519346"/>
              <a:gd name="connsiteX74" fmla="*/ 4005344 w 7976264"/>
              <a:gd name="connsiteY74" fmla="*/ 311680 h 519346"/>
              <a:gd name="connsiteX75" fmla="*/ 4117487 w 7976264"/>
              <a:gd name="connsiteY75" fmla="*/ 311680 h 519346"/>
              <a:gd name="connsiteX76" fmla="*/ 4143367 w 7976264"/>
              <a:gd name="connsiteY76" fmla="*/ 268548 h 519346"/>
              <a:gd name="connsiteX77" fmla="*/ 4226701 w 7976264"/>
              <a:gd name="connsiteY77" fmla="*/ 271315 h 519346"/>
              <a:gd name="connsiteX78" fmla="*/ 4376280 w 7976264"/>
              <a:gd name="connsiteY78" fmla="*/ 277174 h 519346"/>
              <a:gd name="connsiteX79" fmla="*/ 4542467 w 7976264"/>
              <a:gd name="connsiteY79" fmla="*/ 288487 h 519346"/>
              <a:gd name="connsiteX80" fmla="*/ 4560283 w 7976264"/>
              <a:gd name="connsiteY80" fmla="*/ 254144 h 519346"/>
              <a:gd name="connsiteX81" fmla="*/ 4767236 w 7976264"/>
              <a:gd name="connsiteY81" fmla="*/ 271477 h 519346"/>
              <a:gd name="connsiteX82" fmla="*/ 5109606 w 7976264"/>
              <a:gd name="connsiteY82" fmla="*/ 305821 h 519346"/>
              <a:gd name="connsiteX83" fmla="*/ 5408601 w 7976264"/>
              <a:gd name="connsiteY83" fmla="*/ 340488 h 519346"/>
              <a:gd name="connsiteX84" fmla="*/ 5747961 w 7976264"/>
              <a:gd name="connsiteY84" fmla="*/ 374913 h 519346"/>
              <a:gd name="connsiteX85" fmla="*/ 6159099 w 7976264"/>
              <a:gd name="connsiteY85" fmla="*/ 423905 h 519346"/>
              <a:gd name="connsiteX86" fmla="*/ 6524338 w 7976264"/>
              <a:gd name="connsiteY86" fmla="*/ 458409 h 519346"/>
              <a:gd name="connsiteX87" fmla="*/ 6852061 w 7976264"/>
              <a:gd name="connsiteY87" fmla="*/ 484208 h 519346"/>
              <a:gd name="connsiteX88" fmla="*/ 6992368 w 7976264"/>
              <a:gd name="connsiteY88" fmla="*/ 489985 h 519346"/>
              <a:gd name="connsiteX89" fmla="*/ 7240250 w 7976264"/>
              <a:gd name="connsiteY89" fmla="*/ 501461 h 519346"/>
              <a:gd name="connsiteX90" fmla="*/ 7352393 w 7976264"/>
              <a:gd name="connsiteY90" fmla="*/ 501461 h 519346"/>
              <a:gd name="connsiteX91" fmla="*/ 7593933 w 7976264"/>
              <a:gd name="connsiteY91" fmla="*/ 518714 h 519346"/>
              <a:gd name="connsiteX92" fmla="*/ 7792340 w 7976264"/>
              <a:gd name="connsiteY92" fmla="*/ 518714 h 519346"/>
              <a:gd name="connsiteX93" fmla="*/ 7973495 w 7976264"/>
              <a:gd name="connsiteY93" fmla="*/ 510168 h 519346"/>
              <a:gd name="connsiteX94" fmla="*/ 7973495 w 7976264"/>
              <a:gd name="connsiteY94" fmla="*/ 458329 h 519346"/>
              <a:gd name="connsiteX95" fmla="*/ 7976264 w 7976264"/>
              <a:gd name="connsiteY95" fmla="*/ 418045 h 519346"/>
              <a:gd name="connsiteX96" fmla="*/ 7952991 w 7976264"/>
              <a:gd name="connsiteY96" fmla="*/ 374914 h 519346"/>
              <a:gd name="connsiteX0" fmla="*/ 7952991 w 7976264"/>
              <a:gd name="connsiteY0" fmla="*/ 374914 h 519346"/>
              <a:gd name="connsiteX1" fmla="*/ 7757995 w 7976264"/>
              <a:gd name="connsiteY1" fmla="*/ 374993 h 519346"/>
              <a:gd name="connsiteX2" fmla="*/ 7660015 w 7976264"/>
              <a:gd name="connsiteY2" fmla="*/ 377842 h 519346"/>
              <a:gd name="connsiteX3" fmla="*/ 7484719 w 7976264"/>
              <a:gd name="connsiteY3" fmla="*/ 374994 h 519346"/>
              <a:gd name="connsiteX4" fmla="*/ 7200046 w 7976264"/>
              <a:gd name="connsiteY4" fmla="*/ 366368 h 519346"/>
              <a:gd name="connsiteX5" fmla="*/ 6998548 w 7976264"/>
              <a:gd name="connsiteY5" fmla="*/ 354891 h 519346"/>
              <a:gd name="connsiteX6" fmla="*/ 6739918 w 7976264"/>
              <a:gd name="connsiteY6" fmla="*/ 328933 h 519346"/>
              <a:gd name="connsiteX7" fmla="*/ 6484135 w 7976264"/>
              <a:gd name="connsiteY7" fmla="*/ 320387 h 519346"/>
              <a:gd name="connsiteX8" fmla="*/ 6265465 w 7976264"/>
              <a:gd name="connsiteY8" fmla="*/ 294427 h 519346"/>
              <a:gd name="connsiteX9" fmla="*/ 6061198 w 7976264"/>
              <a:gd name="connsiteY9" fmla="*/ 274326 h 519346"/>
              <a:gd name="connsiteX10" fmla="*/ 5704748 w 7976264"/>
              <a:gd name="connsiteY10" fmla="*/ 225416 h 519346"/>
              <a:gd name="connsiteX11" fmla="*/ 5394197 w 7976264"/>
              <a:gd name="connsiteY11" fmla="*/ 199536 h 519346"/>
              <a:gd name="connsiteX12" fmla="*/ 5198558 w 7976264"/>
              <a:gd name="connsiteY12" fmla="*/ 179435 h 519346"/>
              <a:gd name="connsiteX13" fmla="*/ 4873843 w 7976264"/>
              <a:gd name="connsiteY13" fmla="*/ 141920 h 519346"/>
              <a:gd name="connsiteX14" fmla="*/ 4614890 w 7976264"/>
              <a:gd name="connsiteY14" fmla="*/ 124667 h 519346"/>
              <a:gd name="connsiteX15" fmla="*/ 4419412 w 7976264"/>
              <a:gd name="connsiteY15" fmla="*/ 113272 h 519346"/>
              <a:gd name="connsiteX16" fmla="*/ 4126114 w 7976264"/>
              <a:gd name="connsiteY16" fmla="*/ 96019 h 519346"/>
              <a:gd name="connsiteX17" fmla="*/ 4065729 w 7976264"/>
              <a:gd name="connsiteY17" fmla="*/ 9755 h 519346"/>
              <a:gd name="connsiteX18" fmla="*/ 4017250 w 7976264"/>
              <a:gd name="connsiteY18" fmla="*/ 0 h 519346"/>
              <a:gd name="connsiteX19" fmla="*/ 3835665 w 7976264"/>
              <a:gd name="connsiteY19" fmla="*/ 9837 h 519346"/>
              <a:gd name="connsiteX20" fmla="*/ 3579802 w 7976264"/>
              <a:gd name="connsiteY20" fmla="*/ 21231 h 519346"/>
              <a:gd name="connsiteX21" fmla="*/ 3369757 w 7976264"/>
              <a:gd name="connsiteY21" fmla="*/ 24159 h 519346"/>
              <a:gd name="connsiteX22" fmla="*/ 3171431 w 7976264"/>
              <a:gd name="connsiteY22" fmla="*/ 21311 h 519346"/>
              <a:gd name="connsiteX23" fmla="*/ 2987427 w 7976264"/>
              <a:gd name="connsiteY23" fmla="*/ 18382 h 519346"/>
              <a:gd name="connsiteX24" fmla="*/ 2866657 w 7976264"/>
              <a:gd name="connsiteY24" fmla="*/ 9755 h 519346"/>
              <a:gd name="connsiteX25" fmla="*/ 2901244 w 7976264"/>
              <a:gd name="connsiteY25" fmla="*/ 41654 h 519346"/>
              <a:gd name="connsiteX26" fmla="*/ 2915729 w 7976264"/>
              <a:gd name="connsiteY26" fmla="*/ 81696 h 519346"/>
              <a:gd name="connsiteX27" fmla="*/ 2909789 w 7976264"/>
              <a:gd name="connsiteY27" fmla="*/ 121899 h 519346"/>
              <a:gd name="connsiteX28" fmla="*/ 2720008 w 7976264"/>
              <a:gd name="connsiteY28" fmla="*/ 130525 h 519346"/>
              <a:gd name="connsiteX29" fmla="*/ 2443963 w 7976264"/>
              <a:gd name="connsiteY29" fmla="*/ 139151 h 519346"/>
              <a:gd name="connsiteX30" fmla="*/ 1960884 w 7976264"/>
              <a:gd name="connsiteY30" fmla="*/ 147778 h 519346"/>
              <a:gd name="connsiteX31" fmla="*/ 1641706 w 7976264"/>
              <a:gd name="connsiteY31" fmla="*/ 156404 h 519346"/>
              <a:gd name="connsiteX32" fmla="*/ 1279397 w 7976264"/>
              <a:gd name="connsiteY32" fmla="*/ 165031 h 519346"/>
              <a:gd name="connsiteX33" fmla="*/ 1011978 w 7976264"/>
              <a:gd name="connsiteY33" fmla="*/ 165031 h 519346"/>
              <a:gd name="connsiteX34" fmla="*/ 796318 w 7976264"/>
              <a:gd name="connsiteY34" fmla="*/ 165031 h 519346"/>
              <a:gd name="connsiteX35" fmla="*/ 787691 w 7976264"/>
              <a:gd name="connsiteY35" fmla="*/ 173657 h 519346"/>
              <a:gd name="connsiteX36" fmla="*/ 477140 w 7976264"/>
              <a:gd name="connsiteY36" fmla="*/ 182284 h 519346"/>
              <a:gd name="connsiteX37" fmla="*/ 192469 w 7976264"/>
              <a:gd name="connsiteY37" fmla="*/ 190910 h 519346"/>
              <a:gd name="connsiteX38" fmla="*/ 51759 w 7976264"/>
              <a:gd name="connsiteY38" fmla="*/ 187900 h 519346"/>
              <a:gd name="connsiteX39" fmla="*/ 0 w 7976264"/>
              <a:gd name="connsiteY39" fmla="*/ 219799 h 519346"/>
              <a:gd name="connsiteX40" fmla="*/ 19940 w 7976264"/>
              <a:gd name="connsiteY40" fmla="*/ 294427 h 519346"/>
              <a:gd name="connsiteX41" fmla="*/ 19940 w 7976264"/>
              <a:gd name="connsiteY41" fmla="*/ 328933 h 519346"/>
              <a:gd name="connsiteX42" fmla="*/ 123457 w 7976264"/>
              <a:gd name="connsiteY42" fmla="*/ 337721 h 519346"/>
              <a:gd name="connsiteX43" fmla="*/ 209721 w 7976264"/>
              <a:gd name="connsiteY43" fmla="*/ 311680 h 519346"/>
              <a:gd name="connsiteX44" fmla="*/ 364997 w 7976264"/>
              <a:gd name="connsiteY44" fmla="*/ 328933 h 519346"/>
              <a:gd name="connsiteX45" fmla="*/ 442258 w 7976264"/>
              <a:gd name="connsiteY45" fmla="*/ 327589 h 519346"/>
              <a:gd name="connsiteX46" fmla="*/ 503020 w 7976264"/>
              <a:gd name="connsiteY46" fmla="*/ 303053 h 519346"/>
              <a:gd name="connsiteX47" fmla="*/ 520272 w 7976264"/>
              <a:gd name="connsiteY47" fmla="*/ 354812 h 519346"/>
              <a:gd name="connsiteX48" fmla="*/ 313238 w 7976264"/>
              <a:gd name="connsiteY48" fmla="*/ 363438 h 519346"/>
              <a:gd name="connsiteX49" fmla="*/ 157963 w 7976264"/>
              <a:gd name="connsiteY49" fmla="*/ 363438 h 519346"/>
              <a:gd name="connsiteX50" fmla="*/ 157963 w 7976264"/>
              <a:gd name="connsiteY50" fmla="*/ 363438 h 519346"/>
              <a:gd name="connsiteX51" fmla="*/ 106204 w 7976264"/>
              <a:gd name="connsiteY51" fmla="*/ 441076 h 519346"/>
              <a:gd name="connsiteX52" fmla="*/ 114831 w 7976264"/>
              <a:gd name="connsiteY52" fmla="*/ 501461 h 519346"/>
              <a:gd name="connsiteX53" fmla="*/ 321865 w 7976264"/>
              <a:gd name="connsiteY53" fmla="*/ 492834 h 519346"/>
              <a:gd name="connsiteX54" fmla="*/ 554778 w 7976264"/>
              <a:gd name="connsiteY54" fmla="*/ 484208 h 519346"/>
              <a:gd name="connsiteX55" fmla="*/ 684174 w 7976264"/>
              <a:gd name="connsiteY55" fmla="*/ 475582 h 519346"/>
              <a:gd name="connsiteX56" fmla="*/ 839450 w 7976264"/>
              <a:gd name="connsiteY56" fmla="*/ 475582 h 519346"/>
              <a:gd name="connsiteX57" fmla="*/ 917087 w 7976264"/>
              <a:gd name="connsiteY57" fmla="*/ 475582 h 519346"/>
              <a:gd name="connsiteX58" fmla="*/ 1184506 w 7976264"/>
              <a:gd name="connsiteY58" fmla="*/ 466955 h 519346"/>
              <a:gd name="connsiteX59" fmla="*/ 1279397 w 7976264"/>
              <a:gd name="connsiteY59" fmla="*/ 449702 h 519346"/>
              <a:gd name="connsiteX60" fmla="*/ 1357035 w 7976264"/>
              <a:gd name="connsiteY60" fmla="*/ 441076 h 519346"/>
              <a:gd name="connsiteX61" fmla="*/ 1572695 w 7976264"/>
              <a:gd name="connsiteY61" fmla="*/ 432450 h 519346"/>
              <a:gd name="connsiteX62" fmla="*/ 1943631 w 7976264"/>
              <a:gd name="connsiteY62" fmla="*/ 397944 h 519346"/>
              <a:gd name="connsiteX63" fmla="*/ 2366325 w 7976264"/>
              <a:gd name="connsiteY63" fmla="*/ 351802 h 519346"/>
              <a:gd name="connsiteX64" fmla="*/ 2662553 w 7976264"/>
              <a:gd name="connsiteY64" fmla="*/ 317216 h 519346"/>
              <a:gd name="connsiteX65" fmla="*/ 2685503 w 7976264"/>
              <a:gd name="connsiteY65" fmla="*/ 268548 h 519346"/>
              <a:gd name="connsiteX66" fmla="*/ 2892536 w 7976264"/>
              <a:gd name="connsiteY66" fmla="*/ 268548 h 519346"/>
              <a:gd name="connsiteX67" fmla="*/ 2935426 w 7976264"/>
              <a:gd name="connsiteY67" fmla="*/ 285720 h 519346"/>
              <a:gd name="connsiteX68" fmla="*/ 3004680 w 7976264"/>
              <a:gd name="connsiteY68" fmla="*/ 268548 h 519346"/>
              <a:gd name="connsiteX69" fmla="*/ 3004680 w 7976264"/>
              <a:gd name="connsiteY69" fmla="*/ 268548 h 519346"/>
              <a:gd name="connsiteX70" fmla="*/ 3030478 w 7976264"/>
              <a:gd name="connsiteY70" fmla="*/ 322993 h 519346"/>
              <a:gd name="connsiteX71" fmla="*/ 3358363 w 7976264"/>
              <a:gd name="connsiteY71" fmla="*/ 328933 h 519346"/>
              <a:gd name="connsiteX72" fmla="*/ 3614306 w 7976264"/>
              <a:gd name="connsiteY72" fmla="*/ 337398 h 519346"/>
              <a:gd name="connsiteX73" fmla="*/ 3878958 w 7976264"/>
              <a:gd name="connsiteY73" fmla="*/ 326165 h 519346"/>
              <a:gd name="connsiteX74" fmla="*/ 4005344 w 7976264"/>
              <a:gd name="connsiteY74" fmla="*/ 311680 h 519346"/>
              <a:gd name="connsiteX75" fmla="*/ 4117487 w 7976264"/>
              <a:gd name="connsiteY75" fmla="*/ 311680 h 519346"/>
              <a:gd name="connsiteX76" fmla="*/ 4143367 w 7976264"/>
              <a:gd name="connsiteY76" fmla="*/ 268548 h 519346"/>
              <a:gd name="connsiteX77" fmla="*/ 4226701 w 7976264"/>
              <a:gd name="connsiteY77" fmla="*/ 271315 h 519346"/>
              <a:gd name="connsiteX78" fmla="*/ 4376280 w 7976264"/>
              <a:gd name="connsiteY78" fmla="*/ 277174 h 519346"/>
              <a:gd name="connsiteX79" fmla="*/ 4542467 w 7976264"/>
              <a:gd name="connsiteY79" fmla="*/ 288487 h 519346"/>
              <a:gd name="connsiteX80" fmla="*/ 4560283 w 7976264"/>
              <a:gd name="connsiteY80" fmla="*/ 254144 h 519346"/>
              <a:gd name="connsiteX81" fmla="*/ 4767236 w 7976264"/>
              <a:gd name="connsiteY81" fmla="*/ 271477 h 519346"/>
              <a:gd name="connsiteX82" fmla="*/ 5109606 w 7976264"/>
              <a:gd name="connsiteY82" fmla="*/ 305821 h 519346"/>
              <a:gd name="connsiteX83" fmla="*/ 5408601 w 7976264"/>
              <a:gd name="connsiteY83" fmla="*/ 340488 h 519346"/>
              <a:gd name="connsiteX84" fmla="*/ 5747961 w 7976264"/>
              <a:gd name="connsiteY84" fmla="*/ 374913 h 519346"/>
              <a:gd name="connsiteX85" fmla="*/ 6159099 w 7976264"/>
              <a:gd name="connsiteY85" fmla="*/ 423905 h 519346"/>
              <a:gd name="connsiteX86" fmla="*/ 6524338 w 7976264"/>
              <a:gd name="connsiteY86" fmla="*/ 458409 h 519346"/>
              <a:gd name="connsiteX87" fmla="*/ 6852061 w 7976264"/>
              <a:gd name="connsiteY87" fmla="*/ 484208 h 519346"/>
              <a:gd name="connsiteX88" fmla="*/ 6992368 w 7976264"/>
              <a:gd name="connsiteY88" fmla="*/ 489985 h 519346"/>
              <a:gd name="connsiteX89" fmla="*/ 7240250 w 7976264"/>
              <a:gd name="connsiteY89" fmla="*/ 501461 h 519346"/>
              <a:gd name="connsiteX90" fmla="*/ 7352393 w 7976264"/>
              <a:gd name="connsiteY90" fmla="*/ 501461 h 519346"/>
              <a:gd name="connsiteX91" fmla="*/ 7593933 w 7976264"/>
              <a:gd name="connsiteY91" fmla="*/ 518714 h 519346"/>
              <a:gd name="connsiteX92" fmla="*/ 7792340 w 7976264"/>
              <a:gd name="connsiteY92" fmla="*/ 518714 h 519346"/>
              <a:gd name="connsiteX93" fmla="*/ 7973495 w 7976264"/>
              <a:gd name="connsiteY93" fmla="*/ 510168 h 519346"/>
              <a:gd name="connsiteX94" fmla="*/ 7973495 w 7976264"/>
              <a:gd name="connsiteY94" fmla="*/ 458329 h 519346"/>
              <a:gd name="connsiteX95" fmla="*/ 7976264 w 7976264"/>
              <a:gd name="connsiteY95" fmla="*/ 418045 h 519346"/>
              <a:gd name="connsiteX96" fmla="*/ 7952991 w 7976264"/>
              <a:gd name="connsiteY96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917783 w 7978318"/>
              <a:gd name="connsiteY26" fmla="*/ 81696 h 519346"/>
              <a:gd name="connsiteX27" fmla="*/ 2911843 w 7978318"/>
              <a:gd name="connsiteY27" fmla="*/ 121899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294427 h 519346"/>
              <a:gd name="connsiteX42" fmla="*/ 21994 w 7978318"/>
              <a:gd name="connsiteY42" fmla="*/ 328933 h 519346"/>
              <a:gd name="connsiteX43" fmla="*/ 125511 w 7978318"/>
              <a:gd name="connsiteY43" fmla="*/ 337721 h 519346"/>
              <a:gd name="connsiteX44" fmla="*/ 211775 w 7978318"/>
              <a:gd name="connsiteY44" fmla="*/ 311680 h 519346"/>
              <a:gd name="connsiteX45" fmla="*/ 367051 w 7978318"/>
              <a:gd name="connsiteY45" fmla="*/ 328933 h 519346"/>
              <a:gd name="connsiteX46" fmla="*/ 444312 w 7978318"/>
              <a:gd name="connsiteY46" fmla="*/ 327589 h 519346"/>
              <a:gd name="connsiteX47" fmla="*/ 505074 w 7978318"/>
              <a:gd name="connsiteY47" fmla="*/ 303053 h 519346"/>
              <a:gd name="connsiteX48" fmla="*/ 522326 w 7978318"/>
              <a:gd name="connsiteY48" fmla="*/ 354812 h 519346"/>
              <a:gd name="connsiteX49" fmla="*/ 315292 w 7978318"/>
              <a:gd name="connsiteY49" fmla="*/ 363438 h 519346"/>
              <a:gd name="connsiteX50" fmla="*/ 160017 w 7978318"/>
              <a:gd name="connsiteY50" fmla="*/ 363438 h 519346"/>
              <a:gd name="connsiteX51" fmla="*/ 160017 w 7978318"/>
              <a:gd name="connsiteY51" fmla="*/ 363438 h 519346"/>
              <a:gd name="connsiteX52" fmla="*/ 108258 w 7978318"/>
              <a:gd name="connsiteY52" fmla="*/ 441076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19141 w 7978318"/>
              <a:gd name="connsiteY58" fmla="*/ 475582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917783 w 7978318"/>
              <a:gd name="connsiteY26" fmla="*/ 81696 h 519346"/>
              <a:gd name="connsiteX27" fmla="*/ 2911843 w 7978318"/>
              <a:gd name="connsiteY27" fmla="*/ 121899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294427 h 519346"/>
              <a:gd name="connsiteX42" fmla="*/ 21994 w 7978318"/>
              <a:gd name="connsiteY42" fmla="*/ 328933 h 519346"/>
              <a:gd name="connsiteX43" fmla="*/ 125511 w 7978318"/>
              <a:gd name="connsiteY43" fmla="*/ 337721 h 519346"/>
              <a:gd name="connsiteX44" fmla="*/ 211775 w 7978318"/>
              <a:gd name="connsiteY44" fmla="*/ 311680 h 519346"/>
              <a:gd name="connsiteX45" fmla="*/ 367051 w 7978318"/>
              <a:gd name="connsiteY45" fmla="*/ 328933 h 519346"/>
              <a:gd name="connsiteX46" fmla="*/ 444312 w 7978318"/>
              <a:gd name="connsiteY46" fmla="*/ 327589 h 519346"/>
              <a:gd name="connsiteX47" fmla="*/ 505074 w 7978318"/>
              <a:gd name="connsiteY47" fmla="*/ 303053 h 519346"/>
              <a:gd name="connsiteX48" fmla="*/ 522326 w 7978318"/>
              <a:gd name="connsiteY48" fmla="*/ 354812 h 519346"/>
              <a:gd name="connsiteX49" fmla="*/ 315292 w 7978318"/>
              <a:gd name="connsiteY49" fmla="*/ 363438 h 519346"/>
              <a:gd name="connsiteX50" fmla="*/ 160017 w 7978318"/>
              <a:gd name="connsiteY50" fmla="*/ 363438 h 519346"/>
              <a:gd name="connsiteX51" fmla="*/ 160017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19141 w 7978318"/>
              <a:gd name="connsiteY58" fmla="*/ 475582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917783 w 7978318"/>
              <a:gd name="connsiteY26" fmla="*/ 81696 h 519346"/>
              <a:gd name="connsiteX27" fmla="*/ 2911843 w 7978318"/>
              <a:gd name="connsiteY27" fmla="*/ 121899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294427 h 519346"/>
              <a:gd name="connsiteX42" fmla="*/ 21994 w 7978318"/>
              <a:gd name="connsiteY42" fmla="*/ 328933 h 519346"/>
              <a:gd name="connsiteX43" fmla="*/ 125511 w 7978318"/>
              <a:gd name="connsiteY43" fmla="*/ 337721 h 519346"/>
              <a:gd name="connsiteX44" fmla="*/ 211775 w 7978318"/>
              <a:gd name="connsiteY44" fmla="*/ 311680 h 519346"/>
              <a:gd name="connsiteX45" fmla="*/ 367051 w 7978318"/>
              <a:gd name="connsiteY45" fmla="*/ 328933 h 519346"/>
              <a:gd name="connsiteX46" fmla="*/ 444312 w 7978318"/>
              <a:gd name="connsiteY46" fmla="*/ 327589 h 519346"/>
              <a:gd name="connsiteX47" fmla="*/ 505074 w 7978318"/>
              <a:gd name="connsiteY47" fmla="*/ 303053 h 519346"/>
              <a:gd name="connsiteX48" fmla="*/ 522326 w 7978318"/>
              <a:gd name="connsiteY48" fmla="*/ 354812 h 519346"/>
              <a:gd name="connsiteX49" fmla="*/ 315292 w 7978318"/>
              <a:gd name="connsiteY49" fmla="*/ 363438 h 519346"/>
              <a:gd name="connsiteX50" fmla="*/ 160017 w 7978318"/>
              <a:gd name="connsiteY50" fmla="*/ 363438 h 519346"/>
              <a:gd name="connsiteX51" fmla="*/ 117288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19141 w 7978318"/>
              <a:gd name="connsiteY58" fmla="*/ 475582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917783 w 7978318"/>
              <a:gd name="connsiteY26" fmla="*/ 81696 h 519346"/>
              <a:gd name="connsiteX27" fmla="*/ 2911843 w 7978318"/>
              <a:gd name="connsiteY27" fmla="*/ 121899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294427 h 519346"/>
              <a:gd name="connsiteX42" fmla="*/ 21994 w 7978318"/>
              <a:gd name="connsiteY42" fmla="*/ 328933 h 519346"/>
              <a:gd name="connsiteX43" fmla="*/ 125511 w 7978318"/>
              <a:gd name="connsiteY43" fmla="*/ 337721 h 519346"/>
              <a:gd name="connsiteX44" fmla="*/ 211775 w 7978318"/>
              <a:gd name="connsiteY44" fmla="*/ 311680 h 519346"/>
              <a:gd name="connsiteX45" fmla="*/ 367051 w 7978318"/>
              <a:gd name="connsiteY45" fmla="*/ 328933 h 519346"/>
              <a:gd name="connsiteX46" fmla="*/ 444312 w 7978318"/>
              <a:gd name="connsiteY46" fmla="*/ 327589 h 519346"/>
              <a:gd name="connsiteX47" fmla="*/ 505074 w 7978318"/>
              <a:gd name="connsiteY47" fmla="*/ 303053 h 519346"/>
              <a:gd name="connsiteX48" fmla="*/ 522326 w 7978318"/>
              <a:gd name="connsiteY48" fmla="*/ 354812 h 519346"/>
              <a:gd name="connsiteX49" fmla="*/ 315292 w 7978318"/>
              <a:gd name="connsiteY49" fmla="*/ 363438 h 519346"/>
              <a:gd name="connsiteX50" fmla="*/ 160017 w 7978318"/>
              <a:gd name="connsiteY50" fmla="*/ 363438 h 519346"/>
              <a:gd name="connsiteX51" fmla="*/ 117288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19141 w 7978318"/>
              <a:gd name="connsiteY58" fmla="*/ 475582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917783 w 7978318"/>
              <a:gd name="connsiteY26" fmla="*/ 81696 h 519346"/>
              <a:gd name="connsiteX27" fmla="*/ 2911843 w 7978318"/>
              <a:gd name="connsiteY27" fmla="*/ 121899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1775 w 7978318"/>
              <a:gd name="connsiteY43" fmla="*/ 311680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522326 w 7978318"/>
              <a:gd name="connsiteY47" fmla="*/ 35481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19141 w 7978318"/>
              <a:gd name="connsiteY57" fmla="*/ 475582 h 519346"/>
              <a:gd name="connsiteX58" fmla="*/ 1186560 w 7978318"/>
              <a:gd name="connsiteY58" fmla="*/ 466955 h 519346"/>
              <a:gd name="connsiteX59" fmla="*/ 1281451 w 7978318"/>
              <a:gd name="connsiteY59" fmla="*/ 449702 h 519346"/>
              <a:gd name="connsiteX60" fmla="*/ 1359089 w 7978318"/>
              <a:gd name="connsiteY60" fmla="*/ 441076 h 519346"/>
              <a:gd name="connsiteX61" fmla="*/ 1574749 w 7978318"/>
              <a:gd name="connsiteY61" fmla="*/ 432450 h 519346"/>
              <a:gd name="connsiteX62" fmla="*/ 1945685 w 7978318"/>
              <a:gd name="connsiteY62" fmla="*/ 397944 h 519346"/>
              <a:gd name="connsiteX63" fmla="*/ 2368379 w 7978318"/>
              <a:gd name="connsiteY63" fmla="*/ 351802 h 519346"/>
              <a:gd name="connsiteX64" fmla="*/ 2664607 w 7978318"/>
              <a:gd name="connsiteY64" fmla="*/ 317216 h 519346"/>
              <a:gd name="connsiteX65" fmla="*/ 2687557 w 7978318"/>
              <a:gd name="connsiteY65" fmla="*/ 268548 h 519346"/>
              <a:gd name="connsiteX66" fmla="*/ 2894590 w 7978318"/>
              <a:gd name="connsiteY66" fmla="*/ 268548 h 519346"/>
              <a:gd name="connsiteX67" fmla="*/ 2937480 w 7978318"/>
              <a:gd name="connsiteY67" fmla="*/ 285720 h 519346"/>
              <a:gd name="connsiteX68" fmla="*/ 3006734 w 7978318"/>
              <a:gd name="connsiteY68" fmla="*/ 268548 h 519346"/>
              <a:gd name="connsiteX69" fmla="*/ 3006734 w 7978318"/>
              <a:gd name="connsiteY69" fmla="*/ 268548 h 519346"/>
              <a:gd name="connsiteX70" fmla="*/ 3032532 w 7978318"/>
              <a:gd name="connsiteY70" fmla="*/ 322993 h 519346"/>
              <a:gd name="connsiteX71" fmla="*/ 3360417 w 7978318"/>
              <a:gd name="connsiteY71" fmla="*/ 328933 h 519346"/>
              <a:gd name="connsiteX72" fmla="*/ 3616360 w 7978318"/>
              <a:gd name="connsiteY72" fmla="*/ 337398 h 519346"/>
              <a:gd name="connsiteX73" fmla="*/ 3881012 w 7978318"/>
              <a:gd name="connsiteY73" fmla="*/ 326165 h 519346"/>
              <a:gd name="connsiteX74" fmla="*/ 4007398 w 7978318"/>
              <a:gd name="connsiteY74" fmla="*/ 311680 h 519346"/>
              <a:gd name="connsiteX75" fmla="*/ 4119541 w 7978318"/>
              <a:gd name="connsiteY75" fmla="*/ 311680 h 519346"/>
              <a:gd name="connsiteX76" fmla="*/ 4145421 w 7978318"/>
              <a:gd name="connsiteY76" fmla="*/ 268548 h 519346"/>
              <a:gd name="connsiteX77" fmla="*/ 4228755 w 7978318"/>
              <a:gd name="connsiteY77" fmla="*/ 271315 h 519346"/>
              <a:gd name="connsiteX78" fmla="*/ 4378334 w 7978318"/>
              <a:gd name="connsiteY78" fmla="*/ 277174 h 519346"/>
              <a:gd name="connsiteX79" fmla="*/ 4544521 w 7978318"/>
              <a:gd name="connsiteY79" fmla="*/ 288487 h 519346"/>
              <a:gd name="connsiteX80" fmla="*/ 4562337 w 7978318"/>
              <a:gd name="connsiteY80" fmla="*/ 254144 h 519346"/>
              <a:gd name="connsiteX81" fmla="*/ 4769290 w 7978318"/>
              <a:gd name="connsiteY81" fmla="*/ 271477 h 519346"/>
              <a:gd name="connsiteX82" fmla="*/ 5111660 w 7978318"/>
              <a:gd name="connsiteY82" fmla="*/ 305821 h 519346"/>
              <a:gd name="connsiteX83" fmla="*/ 5410655 w 7978318"/>
              <a:gd name="connsiteY83" fmla="*/ 340488 h 519346"/>
              <a:gd name="connsiteX84" fmla="*/ 5750015 w 7978318"/>
              <a:gd name="connsiteY84" fmla="*/ 374913 h 519346"/>
              <a:gd name="connsiteX85" fmla="*/ 6161153 w 7978318"/>
              <a:gd name="connsiteY85" fmla="*/ 423905 h 519346"/>
              <a:gd name="connsiteX86" fmla="*/ 6526392 w 7978318"/>
              <a:gd name="connsiteY86" fmla="*/ 458409 h 519346"/>
              <a:gd name="connsiteX87" fmla="*/ 6854115 w 7978318"/>
              <a:gd name="connsiteY87" fmla="*/ 484208 h 519346"/>
              <a:gd name="connsiteX88" fmla="*/ 6994422 w 7978318"/>
              <a:gd name="connsiteY88" fmla="*/ 489985 h 519346"/>
              <a:gd name="connsiteX89" fmla="*/ 7242304 w 7978318"/>
              <a:gd name="connsiteY89" fmla="*/ 501461 h 519346"/>
              <a:gd name="connsiteX90" fmla="*/ 7354447 w 7978318"/>
              <a:gd name="connsiteY90" fmla="*/ 501461 h 519346"/>
              <a:gd name="connsiteX91" fmla="*/ 7595987 w 7978318"/>
              <a:gd name="connsiteY91" fmla="*/ 518714 h 519346"/>
              <a:gd name="connsiteX92" fmla="*/ 7794394 w 7978318"/>
              <a:gd name="connsiteY92" fmla="*/ 518714 h 519346"/>
              <a:gd name="connsiteX93" fmla="*/ 7975549 w 7978318"/>
              <a:gd name="connsiteY93" fmla="*/ 510168 h 519346"/>
              <a:gd name="connsiteX94" fmla="*/ 7975549 w 7978318"/>
              <a:gd name="connsiteY94" fmla="*/ 458329 h 519346"/>
              <a:gd name="connsiteX95" fmla="*/ 7978318 w 7978318"/>
              <a:gd name="connsiteY95" fmla="*/ 418045 h 519346"/>
              <a:gd name="connsiteX96" fmla="*/ 7955045 w 7978318"/>
              <a:gd name="connsiteY96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917783 w 7978318"/>
              <a:gd name="connsiteY26" fmla="*/ 81696 h 519346"/>
              <a:gd name="connsiteX27" fmla="*/ 2911843 w 7978318"/>
              <a:gd name="connsiteY27" fmla="*/ 121899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1775 w 7978318"/>
              <a:gd name="connsiteY43" fmla="*/ 311680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522326 w 7978318"/>
              <a:gd name="connsiteY47" fmla="*/ 35481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1186560 w 7978318"/>
              <a:gd name="connsiteY58" fmla="*/ 466955 h 519346"/>
              <a:gd name="connsiteX59" fmla="*/ 1281451 w 7978318"/>
              <a:gd name="connsiteY59" fmla="*/ 449702 h 519346"/>
              <a:gd name="connsiteX60" fmla="*/ 1359089 w 7978318"/>
              <a:gd name="connsiteY60" fmla="*/ 441076 h 519346"/>
              <a:gd name="connsiteX61" fmla="*/ 1574749 w 7978318"/>
              <a:gd name="connsiteY61" fmla="*/ 432450 h 519346"/>
              <a:gd name="connsiteX62" fmla="*/ 1945685 w 7978318"/>
              <a:gd name="connsiteY62" fmla="*/ 397944 h 519346"/>
              <a:gd name="connsiteX63" fmla="*/ 2368379 w 7978318"/>
              <a:gd name="connsiteY63" fmla="*/ 351802 h 519346"/>
              <a:gd name="connsiteX64" fmla="*/ 2664607 w 7978318"/>
              <a:gd name="connsiteY64" fmla="*/ 317216 h 519346"/>
              <a:gd name="connsiteX65" fmla="*/ 2687557 w 7978318"/>
              <a:gd name="connsiteY65" fmla="*/ 268548 h 519346"/>
              <a:gd name="connsiteX66" fmla="*/ 2894590 w 7978318"/>
              <a:gd name="connsiteY66" fmla="*/ 268548 h 519346"/>
              <a:gd name="connsiteX67" fmla="*/ 2937480 w 7978318"/>
              <a:gd name="connsiteY67" fmla="*/ 285720 h 519346"/>
              <a:gd name="connsiteX68" fmla="*/ 3006734 w 7978318"/>
              <a:gd name="connsiteY68" fmla="*/ 268548 h 519346"/>
              <a:gd name="connsiteX69" fmla="*/ 3006734 w 7978318"/>
              <a:gd name="connsiteY69" fmla="*/ 268548 h 519346"/>
              <a:gd name="connsiteX70" fmla="*/ 3032532 w 7978318"/>
              <a:gd name="connsiteY70" fmla="*/ 322993 h 519346"/>
              <a:gd name="connsiteX71" fmla="*/ 3360417 w 7978318"/>
              <a:gd name="connsiteY71" fmla="*/ 328933 h 519346"/>
              <a:gd name="connsiteX72" fmla="*/ 3616360 w 7978318"/>
              <a:gd name="connsiteY72" fmla="*/ 337398 h 519346"/>
              <a:gd name="connsiteX73" fmla="*/ 3881012 w 7978318"/>
              <a:gd name="connsiteY73" fmla="*/ 326165 h 519346"/>
              <a:gd name="connsiteX74" fmla="*/ 4007398 w 7978318"/>
              <a:gd name="connsiteY74" fmla="*/ 311680 h 519346"/>
              <a:gd name="connsiteX75" fmla="*/ 4119541 w 7978318"/>
              <a:gd name="connsiteY75" fmla="*/ 311680 h 519346"/>
              <a:gd name="connsiteX76" fmla="*/ 4145421 w 7978318"/>
              <a:gd name="connsiteY76" fmla="*/ 268548 h 519346"/>
              <a:gd name="connsiteX77" fmla="*/ 4228755 w 7978318"/>
              <a:gd name="connsiteY77" fmla="*/ 271315 h 519346"/>
              <a:gd name="connsiteX78" fmla="*/ 4378334 w 7978318"/>
              <a:gd name="connsiteY78" fmla="*/ 277174 h 519346"/>
              <a:gd name="connsiteX79" fmla="*/ 4544521 w 7978318"/>
              <a:gd name="connsiteY79" fmla="*/ 288487 h 519346"/>
              <a:gd name="connsiteX80" fmla="*/ 4562337 w 7978318"/>
              <a:gd name="connsiteY80" fmla="*/ 254144 h 519346"/>
              <a:gd name="connsiteX81" fmla="*/ 4769290 w 7978318"/>
              <a:gd name="connsiteY81" fmla="*/ 271477 h 519346"/>
              <a:gd name="connsiteX82" fmla="*/ 5111660 w 7978318"/>
              <a:gd name="connsiteY82" fmla="*/ 305821 h 519346"/>
              <a:gd name="connsiteX83" fmla="*/ 5410655 w 7978318"/>
              <a:gd name="connsiteY83" fmla="*/ 340488 h 519346"/>
              <a:gd name="connsiteX84" fmla="*/ 5750015 w 7978318"/>
              <a:gd name="connsiteY84" fmla="*/ 374913 h 519346"/>
              <a:gd name="connsiteX85" fmla="*/ 6161153 w 7978318"/>
              <a:gd name="connsiteY85" fmla="*/ 423905 h 519346"/>
              <a:gd name="connsiteX86" fmla="*/ 6526392 w 7978318"/>
              <a:gd name="connsiteY86" fmla="*/ 458409 h 519346"/>
              <a:gd name="connsiteX87" fmla="*/ 6854115 w 7978318"/>
              <a:gd name="connsiteY87" fmla="*/ 484208 h 519346"/>
              <a:gd name="connsiteX88" fmla="*/ 6994422 w 7978318"/>
              <a:gd name="connsiteY88" fmla="*/ 489985 h 519346"/>
              <a:gd name="connsiteX89" fmla="*/ 7242304 w 7978318"/>
              <a:gd name="connsiteY89" fmla="*/ 501461 h 519346"/>
              <a:gd name="connsiteX90" fmla="*/ 7354447 w 7978318"/>
              <a:gd name="connsiteY90" fmla="*/ 501461 h 519346"/>
              <a:gd name="connsiteX91" fmla="*/ 7595987 w 7978318"/>
              <a:gd name="connsiteY91" fmla="*/ 518714 h 519346"/>
              <a:gd name="connsiteX92" fmla="*/ 7794394 w 7978318"/>
              <a:gd name="connsiteY92" fmla="*/ 518714 h 519346"/>
              <a:gd name="connsiteX93" fmla="*/ 7975549 w 7978318"/>
              <a:gd name="connsiteY93" fmla="*/ 510168 h 519346"/>
              <a:gd name="connsiteX94" fmla="*/ 7975549 w 7978318"/>
              <a:gd name="connsiteY94" fmla="*/ 458329 h 519346"/>
              <a:gd name="connsiteX95" fmla="*/ 7978318 w 7978318"/>
              <a:gd name="connsiteY95" fmla="*/ 418045 h 519346"/>
              <a:gd name="connsiteX96" fmla="*/ 7955045 w 7978318"/>
              <a:gd name="connsiteY96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917783 w 7978318"/>
              <a:gd name="connsiteY26" fmla="*/ 81696 h 519346"/>
              <a:gd name="connsiteX27" fmla="*/ 2911843 w 7978318"/>
              <a:gd name="connsiteY27" fmla="*/ 121899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1775 w 7978318"/>
              <a:gd name="connsiteY43" fmla="*/ 311680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522326 w 7978318"/>
              <a:gd name="connsiteY47" fmla="*/ 35481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54210 w 7978318"/>
              <a:gd name="connsiteY58" fmla="*/ 461473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917783 w 7978318"/>
              <a:gd name="connsiteY26" fmla="*/ 81696 h 519346"/>
              <a:gd name="connsiteX27" fmla="*/ 2911843 w 7978318"/>
              <a:gd name="connsiteY27" fmla="*/ 121899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1775 w 7978318"/>
              <a:gd name="connsiteY43" fmla="*/ 311680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522326 w 7978318"/>
              <a:gd name="connsiteY47" fmla="*/ 35481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917783 w 7978318"/>
              <a:gd name="connsiteY26" fmla="*/ 81696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1775 w 7978318"/>
              <a:gd name="connsiteY43" fmla="*/ 311680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522326 w 7978318"/>
              <a:gd name="connsiteY47" fmla="*/ 35481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90329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1775 w 7978318"/>
              <a:gd name="connsiteY43" fmla="*/ 311680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522326 w 7978318"/>
              <a:gd name="connsiteY47" fmla="*/ 35481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81451 w 7978318"/>
              <a:gd name="connsiteY32" fmla="*/ 165031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1775 w 7978318"/>
              <a:gd name="connsiteY43" fmla="*/ 311680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522326 w 7978318"/>
              <a:gd name="connsiteY47" fmla="*/ 35481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1775 w 7978318"/>
              <a:gd name="connsiteY43" fmla="*/ 311680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522326 w 7978318"/>
              <a:gd name="connsiteY47" fmla="*/ 35481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522326 w 7978318"/>
              <a:gd name="connsiteY47" fmla="*/ 35481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05074 w 7978318"/>
              <a:gd name="connsiteY46" fmla="*/ 303053 h 519346"/>
              <a:gd name="connsiteX47" fmla="*/ 782289 w 7978318"/>
              <a:gd name="connsiteY47" fmla="*/ 32924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13597 w 7978318"/>
              <a:gd name="connsiteY46" fmla="*/ 273222 h 519346"/>
              <a:gd name="connsiteX47" fmla="*/ 782289 w 7978318"/>
              <a:gd name="connsiteY47" fmla="*/ 329242 h 519346"/>
              <a:gd name="connsiteX48" fmla="*/ 315292 w 7978318"/>
              <a:gd name="connsiteY48" fmla="*/ 363438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13597 w 7978318"/>
              <a:gd name="connsiteY46" fmla="*/ 273222 h 519346"/>
              <a:gd name="connsiteX47" fmla="*/ 782289 w 7978318"/>
              <a:gd name="connsiteY47" fmla="*/ 329242 h 519346"/>
              <a:gd name="connsiteX48" fmla="*/ 587329 w 7978318"/>
              <a:gd name="connsiteY48" fmla="*/ 288906 h 519346"/>
              <a:gd name="connsiteX49" fmla="*/ 315292 w 7978318"/>
              <a:gd name="connsiteY49" fmla="*/ 363438 h 519346"/>
              <a:gd name="connsiteX50" fmla="*/ 160017 w 7978318"/>
              <a:gd name="connsiteY50" fmla="*/ 363438 h 519346"/>
              <a:gd name="connsiteX51" fmla="*/ 117288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21990 w 7978318"/>
              <a:gd name="connsiteY58" fmla="*/ 458490 h 519346"/>
              <a:gd name="connsiteX59" fmla="*/ 945664 w 7978318"/>
              <a:gd name="connsiteY59" fmla="*/ 489959 h 519346"/>
              <a:gd name="connsiteX60" fmla="*/ 1186560 w 7978318"/>
              <a:gd name="connsiteY60" fmla="*/ 466955 h 519346"/>
              <a:gd name="connsiteX61" fmla="*/ 1281451 w 7978318"/>
              <a:gd name="connsiteY61" fmla="*/ 449702 h 519346"/>
              <a:gd name="connsiteX62" fmla="*/ 1359089 w 7978318"/>
              <a:gd name="connsiteY62" fmla="*/ 441076 h 519346"/>
              <a:gd name="connsiteX63" fmla="*/ 1574749 w 7978318"/>
              <a:gd name="connsiteY63" fmla="*/ 432450 h 519346"/>
              <a:gd name="connsiteX64" fmla="*/ 1945685 w 7978318"/>
              <a:gd name="connsiteY64" fmla="*/ 397944 h 519346"/>
              <a:gd name="connsiteX65" fmla="*/ 2368379 w 7978318"/>
              <a:gd name="connsiteY65" fmla="*/ 351802 h 519346"/>
              <a:gd name="connsiteX66" fmla="*/ 2664607 w 7978318"/>
              <a:gd name="connsiteY66" fmla="*/ 317216 h 519346"/>
              <a:gd name="connsiteX67" fmla="*/ 2687557 w 7978318"/>
              <a:gd name="connsiteY67" fmla="*/ 268548 h 519346"/>
              <a:gd name="connsiteX68" fmla="*/ 2894590 w 7978318"/>
              <a:gd name="connsiteY68" fmla="*/ 268548 h 519346"/>
              <a:gd name="connsiteX69" fmla="*/ 2937480 w 7978318"/>
              <a:gd name="connsiteY69" fmla="*/ 285720 h 519346"/>
              <a:gd name="connsiteX70" fmla="*/ 3006734 w 7978318"/>
              <a:gd name="connsiteY70" fmla="*/ 268548 h 519346"/>
              <a:gd name="connsiteX71" fmla="*/ 3006734 w 7978318"/>
              <a:gd name="connsiteY71" fmla="*/ 268548 h 519346"/>
              <a:gd name="connsiteX72" fmla="*/ 3032532 w 7978318"/>
              <a:gd name="connsiteY72" fmla="*/ 322993 h 519346"/>
              <a:gd name="connsiteX73" fmla="*/ 3360417 w 7978318"/>
              <a:gd name="connsiteY73" fmla="*/ 328933 h 519346"/>
              <a:gd name="connsiteX74" fmla="*/ 3616360 w 7978318"/>
              <a:gd name="connsiteY74" fmla="*/ 337398 h 519346"/>
              <a:gd name="connsiteX75" fmla="*/ 3881012 w 7978318"/>
              <a:gd name="connsiteY75" fmla="*/ 326165 h 519346"/>
              <a:gd name="connsiteX76" fmla="*/ 4007398 w 7978318"/>
              <a:gd name="connsiteY76" fmla="*/ 311680 h 519346"/>
              <a:gd name="connsiteX77" fmla="*/ 4119541 w 7978318"/>
              <a:gd name="connsiteY77" fmla="*/ 311680 h 519346"/>
              <a:gd name="connsiteX78" fmla="*/ 4145421 w 7978318"/>
              <a:gd name="connsiteY78" fmla="*/ 268548 h 519346"/>
              <a:gd name="connsiteX79" fmla="*/ 4228755 w 7978318"/>
              <a:gd name="connsiteY79" fmla="*/ 271315 h 519346"/>
              <a:gd name="connsiteX80" fmla="*/ 4378334 w 7978318"/>
              <a:gd name="connsiteY80" fmla="*/ 277174 h 519346"/>
              <a:gd name="connsiteX81" fmla="*/ 4544521 w 7978318"/>
              <a:gd name="connsiteY81" fmla="*/ 288487 h 519346"/>
              <a:gd name="connsiteX82" fmla="*/ 4562337 w 7978318"/>
              <a:gd name="connsiteY82" fmla="*/ 254144 h 519346"/>
              <a:gd name="connsiteX83" fmla="*/ 4769290 w 7978318"/>
              <a:gd name="connsiteY83" fmla="*/ 271477 h 519346"/>
              <a:gd name="connsiteX84" fmla="*/ 5111660 w 7978318"/>
              <a:gd name="connsiteY84" fmla="*/ 305821 h 519346"/>
              <a:gd name="connsiteX85" fmla="*/ 5410655 w 7978318"/>
              <a:gd name="connsiteY85" fmla="*/ 340488 h 519346"/>
              <a:gd name="connsiteX86" fmla="*/ 5750015 w 7978318"/>
              <a:gd name="connsiteY86" fmla="*/ 374913 h 519346"/>
              <a:gd name="connsiteX87" fmla="*/ 6161153 w 7978318"/>
              <a:gd name="connsiteY87" fmla="*/ 423905 h 519346"/>
              <a:gd name="connsiteX88" fmla="*/ 6526392 w 7978318"/>
              <a:gd name="connsiteY88" fmla="*/ 458409 h 519346"/>
              <a:gd name="connsiteX89" fmla="*/ 6854115 w 7978318"/>
              <a:gd name="connsiteY89" fmla="*/ 484208 h 519346"/>
              <a:gd name="connsiteX90" fmla="*/ 6994422 w 7978318"/>
              <a:gd name="connsiteY90" fmla="*/ 489985 h 519346"/>
              <a:gd name="connsiteX91" fmla="*/ 7242304 w 7978318"/>
              <a:gd name="connsiteY91" fmla="*/ 501461 h 519346"/>
              <a:gd name="connsiteX92" fmla="*/ 7354447 w 7978318"/>
              <a:gd name="connsiteY92" fmla="*/ 501461 h 519346"/>
              <a:gd name="connsiteX93" fmla="*/ 7595987 w 7978318"/>
              <a:gd name="connsiteY93" fmla="*/ 518714 h 519346"/>
              <a:gd name="connsiteX94" fmla="*/ 7794394 w 7978318"/>
              <a:gd name="connsiteY94" fmla="*/ 518714 h 519346"/>
              <a:gd name="connsiteX95" fmla="*/ 7975549 w 7978318"/>
              <a:gd name="connsiteY95" fmla="*/ 510168 h 519346"/>
              <a:gd name="connsiteX96" fmla="*/ 7975549 w 7978318"/>
              <a:gd name="connsiteY96" fmla="*/ 458329 h 519346"/>
              <a:gd name="connsiteX97" fmla="*/ 7978318 w 7978318"/>
              <a:gd name="connsiteY97" fmla="*/ 418045 h 519346"/>
              <a:gd name="connsiteX98" fmla="*/ 7955045 w 7978318"/>
              <a:gd name="connsiteY98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13597 w 7978318"/>
              <a:gd name="connsiteY46" fmla="*/ 273222 h 519346"/>
              <a:gd name="connsiteX47" fmla="*/ 782289 w 7978318"/>
              <a:gd name="connsiteY47" fmla="*/ 329242 h 519346"/>
              <a:gd name="connsiteX48" fmla="*/ 617161 w 7978318"/>
              <a:gd name="connsiteY48" fmla="*/ 263336 h 519346"/>
              <a:gd name="connsiteX49" fmla="*/ 315292 w 7978318"/>
              <a:gd name="connsiteY49" fmla="*/ 363438 h 519346"/>
              <a:gd name="connsiteX50" fmla="*/ 160017 w 7978318"/>
              <a:gd name="connsiteY50" fmla="*/ 363438 h 519346"/>
              <a:gd name="connsiteX51" fmla="*/ 117288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21990 w 7978318"/>
              <a:gd name="connsiteY58" fmla="*/ 458490 h 519346"/>
              <a:gd name="connsiteX59" fmla="*/ 945664 w 7978318"/>
              <a:gd name="connsiteY59" fmla="*/ 489959 h 519346"/>
              <a:gd name="connsiteX60" fmla="*/ 1186560 w 7978318"/>
              <a:gd name="connsiteY60" fmla="*/ 466955 h 519346"/>
              <a:gd name="connsiteX61" fmla="*/ 1281451 w 7978318"/>
              <a:gd name="connsiteY61" fmla="*/ 449702 h 519346"/>
              <a:gd name="connsiteX62" fmla="*/ 1359089 w 7978318"/>
              <a:gd name="connsiteY62" fmla="*/ 441076 h 519346"/>
              <a:gd name="connsiteX63" fmla="*/ 1574749 w 7978318"/>
              <a:gd name="connsiteY63" fmla="*/ 432450 h 519346"/>
              <a:gd name="connsiteX64" fmla="*/ 1945685 w 7978318"/>
              <a:gd name="connsiteY64" fmla="*/ 397944 h 519346"/>
              <a:gd name="connsiteX65" fmla="*/ 2368379 w 7978318"/>
              <a:gd name="connsiteY65" fmla="*/ 351802 h 519346"/>
              <a:gd name="connsiteX66" fmla="*/ 2664607 w 7978318"/>
              <a:gd name="connsiteY66" fmla="*/ 317216 h 519346"/>
              <a:gd name="connsiteX67" fmla="*/ 2687557 w 7978318"/>
              <a:gd name="connsiteY67" fmla="*/ 268548 h 519346"/>
              <a:gd name="connsiteX68" fmla="*/ 2894590 w 7978318"/>
              <a:gd name="connsiteY68" fmla="*/ 268548 h 519346"/>
              <a:gd name="connsiteX69" fmla="*/ 2937480 w 7978318"/>
              <a:gd name="connsiteY69" fmla="*/ 285720 h 519346"/>
              <a:gd name="connsiteX70" fmla="*/ 3006734 w 7978318"/>
              <a:gd name="connsiteY70" fmla="*/ 268548 h 519346"/>
              <a:gd name="connsiteX71" fmla="*/ 3006734 w 7978318"/>
              <a:gd name="connsiteY71" fmla="*/ 268548 h 519346"/>
              <a:gd name="connsiteX72" fmla="*/ 3032532 w 7978318"/>
              <a:gd name="connsiteY72" fmla="*/ 322993 h 519346"/>
              <a:gd name="connsiteX73" fmla="*/ 3360417 w 7978318"/>
              <a:gd name="connsiteY73" fmla="*/ 328933 h 519346"/>
              <a:gd name="connsiteX74" fmla="*/ 3616360 w 7978318"/>
              <a:gd name="connsiteY74" fmla="*/ 337398 h 519346"/>
              <a:gd name="connsiteX75" fmla="*/ 3881012 w 7978318"/>
              <a:gd name="connsiteY75" fmla="*/ 326165 h 519346"/>
              <a:gd name="connsiteX76" fmla="*/ 4007398 w 7978318"/>
              <a:gd name="connsiteY76" fmla="*/ 311680 h 519346"/>
              <a:gd name="connsiteX77" fmla="*/ 4119541 w 7978318"/>
              <a:gd name="connsiteY77" fmla="*/ 311680 h 519346"/>
              <a:gd name="connsiteX78" fmla="*/ 4145421 w 7978318"/>
              <a:gd name="connsiteY78" fmla="*/ 268548 h 519346"/>
              <a:gd name="connsiteX79" fmla="*/ 4228755 w 7978318"/>
              <a:gd name="connsiteY79" fmla="*/ 271315 h 519346"/>
              <a:gd name="connsiteX80" fmla="*/ 4378334 w 7978318"/>
              <a:gd name="connsiteY80" fmla="*/ 277174 h 519346"/>
              <a:gd name="connsiteX81" fmla="*/ 4544521 w 7978318"/>
              <a:gd name="connsiteY81" fmla="*/ 288487 h 519346"/>
              <a:gd name="connsiteX82" fmla="*/ 4562337 w 7978318"/>
              <a:gd name="connsiteY82" fmla="*/ 254144 h 519346"/>
              <a:gd name="connsiteX83" fmla="*/ 4769290 w 7978318"/>
              <a:gd name="connsiteY83" fmla="*/ 271477 h 519346"/>
              <a:gd name="connsiteX84" fmla="*/ 5111660 w 7978318"/>
              <a:gd name="connsiteY84" fmla="*/ 305821 h 519346"/>
              <a:gd name="connsiteX85" fmla="*/ 5410655 w 7978318"/>
              <a:gd name="connsiteY85" fmla="*/ 340488 h 519346"/>
              <a:gd name="connsiteX86" fmla="*/ 5750015 w 7978318"/>
              <a:gd name="connsiteY86" fmla="*/ 374913 h 519346"/>
              <a:gd name="connsiteX87" fmla="*/ 6161153 w 7978318"/>
              <a:gd name="connsiteY87" fmla="*/ 423905 h 519346"/>
              <a:gd name="connsiteX88" fmla="*/ 6526392 w 7978318"/>
              <a:gd name="connsiteY88" fmla="*/ 458409 h 519346"/>
              <a:gd name="connsiteX89" fmla="*/ 6854115 w 7978318"/>
              <a:gd name="connsiteY89" fmla="*/ 484208 h 519346"/>
              <a:gd name="connsiteX90" fmla="*/ 6994422 w 7978318"/>
              <a:gd name="connsiteY90" fmla="*/ 489985 h 519346"/>
              <a:gd name="connsiteX91" fmla="*/ 7242304 w 7978318"/>
              <a:gd name="connsiteY91" fmla="*/ 501461 h 519346"/>
              <a:gd name="connsiteX92" fmla="*/ 7354447 w 7978318"/>
              <a:gd name="connsiteY92" fmla="*/ 501461 h 519346"/>
              <a:gd name="connsiteX93" fmla="*/ 7595987 w 7978318"/>
              <a:gd name="connsiteY93" fmla="*/ 518714 h 519346"/>
              <a:gd name="connsiteX94" fmla="*/ 7794394 w 7978318"/>
              <a:gd name="connsiteY94" fmla="*/ 518714 h 519346"/>
              <a:gd name="connsiteX95" fmla="*/ 7975549 w 7978318"/>
              <a:gd name="connsiteY95" fmla="*/ 510168 h 519346"/>
              <a:gd name="connsiteX96" fmla="*/ 7975549 w 7978318"/>
              <a:gd name="connsiteY96" fmla="*/ 458329 h 519346"/>
              <a:gd name="connsiteX97" fmla="*/ 7978318 w 7978318"/>
              <a:gd name="connsiteY97" fmla="*/ 418045 h 519346"/>
              <a:gd name="connsiteX98" fmla="*/ 7955045 w 7978318"/>
              <a:gd name="connsiteY98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13597 w 7978318"/>
              <a:gd name="connsiteY46" fmla="*/ 273222 h 519346"/>
              <a:gd name="connsiteX47" fmla="*/ 782289 w 7978318"/>
              <a:gd name="connsiteY47" fmla="*/ 329242 h 519346"/>
              <a:gd name="connsiteX48" fmla="*/ 617161 w 7978318"/>
              <a:gd name="connsiteY48" fmla="*/ 263336 h 519346"/>
              <a:gd name="connsiteX49" fmla="*/ 315292 w 7978318"/>
              <a:gd name="connsiteY49" fmla="*/ 363438 h 519346"/>
              <a:gd name="connsiteX50" fmla="*/ 160017 w 7978318"/>
              <a:gd name="connsiteY50" fmla="*/ 363438 h 519346"/>
              <a:gd name="connsiteX51" fmla="*/ 117288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21990 w 7978318"/>
              <a:gd name="connsiteY58" fmla="*/ 458490 h 519346"/>
              <a:gd name="connsiteX59" fmla="*/ 945664 w 7978318"/>
              <a:gd name="connsiteY59" fmla="*/ 489959 h 519346"/>
              <a:gd name="connsiteX60" fmla="*/ 1186560 w 7978318"/>
              <a:gd name="connsiteY60" fmla="*/ 466955 h 519346"/>
              <a:gd name="connsiteX61" fmla="*/ 1281451 w 7978318"/>
              <a:gd name="connsiteY61" fmla="*/ 449702 h 519346"/>
              <a:gd name="connsiteX62" fmla="*/ 1359089 w 7978318"/>
              <a:gd name="connsiteY62" fmla="*/ 441076 h 519346"/>
              <a:gd name="connsiteX63" fmla="*/ 1574749 w 7978318"/>
              <a:gd name="connsiteY63" fmla="*/ 432450 h 519346"/>
              <a:gd name="connsiteX64" fmla="*/ 1945685 w 7978318"/>
              <a:gd name="connsiteY64" fmla="*/ 397944 h 519346"/>
              <a:gd name="connsiteX65" fmla="*/ 2368379 w 7978318"/>
              <a:gd name="connsiteY65" fmla="*/ 351802 h 519346"/>
              <a:gd name="connsiteX66" fmla="*/ 2664607 w 7978318"/>
              <a:gd name="connsiteY66" fmla="*/ 317216 h 519346"/>
              <a:gd name="connsiteX67" fmla="*/ 2687557 w 7978318"/>
              <a:gd name="connsiteY67" fmla="*/ 268548 h 519346"/>
              <a:gd name="connsiteX68" fmla="*/ 2894590 w 7978318"/>
              <a:gd name="connsiteY68" fmla="*/ 268548 h 519346"/>
              <a:gd name="connsiteX69" fmla="*/ 2937480 w 7978318"/>
              <a:gd name="connsiteY69" fmla="*/ 285720 h 519346"/>
              <a:gd name="connsiteX70" fmla="*/ 3006734 w 7978318"/>
              <a:gd name="connsiteY70" fmla="*/ 268548 h 519346"/>
              <a:gd name="connsiteX71" fmla="*/ 3006734 w 7978318"/>
              <a:gd name="connsiteY71" fmla="*/ 268548 h 519346"/>
              <a:gd name="connsiteX72" fmla="*/ 3032532 w 7978318"/>
              <a:gd name="connsiteY72" fmla="*/ 322993 h 519346"/>
              <a:gd name="connsiteX73" fmla="*/ 3360417 w 7978318"/>
              <a:gd name="connsiteY73" fmla="*/ 328933 h 519346"/>
              <a:gd name="connsiteX74" fmla="*/ 3616360 w 7978318"/>
              <a:gd name="connsiteY74" fmla="*/ 337398 h 519346"/>
              <a:gd name="connsiteX75" fmla="*/ 3881012 w 7978318"/>
              <a:gd name="connsiteY75" fmla="*/ 326165 h 519346"/>
              <a:gd name="connsiteX76" fmla="*/ 4007398 w 7978318"/>
              <a:gd name="connsiteY76" fmla="*/ 311680 h 519346"/>
              <a:gd name="connsiteX77" fmla="*/ 4119541 w 7978318"/>
              <a:gd name="connsiteY77" fmla="*/ 311680 h 519346"/>
              <a:gd name="connsiteX78" fmla="*/ 4145421 w 7978318"/>
              <a:gd name="connsiteY78" fmla="*/ 268548 h 519346"/>
              <a:gd name="connsiteX79" fmla="*/ 4228755 w 7978318"/>
              <a:gd name="connsiteY79" fmla="*/ 271315 h 519346"/>
              <a:gd name="connsiteX80" fmla="*/ 4378334 w 7978318"/>
              <a:gd name="connsiteY80" fmla="*/ 277174 h 519346"/>
              <a:gd name="connsiteX81" fmla="*/ 4544521 w 7978318"/>
              <a:gd name="connsiteY81" fmla="*/ 288487 h 519346"/>
              <a:gd name="connsiteX82" fmla="*/ 4562337 w 7978318"/>
              <a:gd name="connsiteY82" fmla="*/ 254144 h 519346"/>
              <a:gd name="connsiteX83" fmla="*/ 4769290 w 7978318"/>
              <a:gd name="connsiteY83" fmla="*/ 271477 h 519346"/>
              <a:gd name="connsiteX84" fmla="*/ 5111660 w 7978318"/>
              <a:gd name="connsiteY84" fmla="*/ 305821 h 519346"/>
              <a:gd name="connsiteX85" fmla="*/ 5410655 w 7978318"/>
              <a:gd name="connsiteY85" fmla="*/ 340488 h 519346"/>
              <a:gd name="connsiteX86" fmla="*/ 5750015 w 7978318"/>
              <a:gd name="connsiteY86" fmla="*/ 374913 h 519346"/>
              <a:gd name="connsiteX87" fmla="*/ 6161153 w 7978318"/>
              <a:gd name="connsiteY87" fmla="*/ 423905 h 519346"/>
              <a:gd name="connsiteX88" fmla="*/ 6526392 w 7978318"/>
              <a:gd name="connsiteY88" fmla="*/ 458409 h 519346"/>
              <a:gd name="connsiteX89" fmla="*/ 6854115 w 7978318"/>
              <a:gd name="connsiteY89" fmla="*/ 484208 h 519346"/>
              <a:gd name="connsiteX90" fmla="*/ 6994422 w 7978318"/>
              <a:gd name="connsiteY90" fmla="*/ 489985 h 519346"/>
              <a:gd name="connsiteX91" fmla="*/ 7242304 w 7978318"/>
              <a:gd name="connsiteY91" fmla="*/ 501461 h 519346"/>
              <a:gd name="connsiteX92" fmla="*/ 7354447 w 7978318"/>
              <a:gd name="connsiteY92" fmla="*/ 501461 h 519346"/>
              <a:gd name="connsiteX93" fmla="*/ 7595987 w 7978318"/>
              <a:gd name="connsiteY93" fmla="*/ 518714 h 519346"/>
              <a:gd name="connsiteX94" fmla="*/ 7794394 w 7978318"/>
              <a:gd name="connsiteY94" fmla="*/ 518714 h 519346"/>
              <a:gd name="connsiteX95" fmla="*/ 7975549 w 7978318"/>
              <a:gd name="connsiteY95" fmla="*/ 510168 h 519346"/>
              <a:gd name="connsiteX96" fmla="*/ 7975549 w 7978318"/>
              <a:gd name="connsiteY96" fmla="*/ 458329 h 519346"/>
              <a:gd name="connsiteX97" fmla="*/ 7978318 w 7978318"/>
              <a:gd name="connsiteY97" fmla="*/ 418045 h 519346"/>
              <a:gd name="connsiteX98" fmla="*/ 7955045 w 7978318"/>
              <a:gd name="connsiteY98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13597 w 7978318"/>
              <a:gd name="connsiteY46" fmla="*/ 273222 h 519346"/>
              <a:gd name="connsiteX47" fmla="*/ 698133 w 7978318"/>
              <a:gd name="connsiteY47" fmla="*/ 305952 h 519346"/>
              <a:gd name="connsiteX48" fmla="*/ 782289 w 7978318"/>
              <a:gd name="connsiteY48" fmla="*/ 329242 h 519346"/>
              <a:gd name="connsiteX49" fmla="*/ 617161 w 7978318"/>
              <a:gd name="connsiteY49" fmla="*/ 263336 h 519346"/>
              <a:gd name="connsiteX50" fmla="*/ 315292 w 7978318"/>
              <a:gd name="connsiteY50" fmla="*/ 363438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13597 w 7978318"/>
              <a:gd name="connsiteY46" fmla="*/ 273222 h 519346"/>
              <a:gd name="connsiteX47" fmla="*/ 698133 w 7978318"/>
              <a:gd name="connsiteY47" fmla="*/ 318737 h 519346"/>
              <a:gd name="connsiteX48" fmla="*/ 782289 w 7978318"/>
              <a:gd name="connsiteY48" fmla="*/ 329242 h 519346"/>
              <a:gd name="connsiteX49" fmla="*/ 617161 w 7978318"/>
              <a:gd name="connsiteY49" fmla="*/ 263336 h 519346"/>
              <a:gd name="connsiteX50" fmla="*/ 315292 w 7978318"/>
              <a:gd name="connsiteY50" fmla="*/ 363438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4312 w 7978318"/>
              <a:gd name="connsiteY45" fmla="*/ 327589 h 519346"/>
              <a:gd name="connsiteX46" fmla="*/ 526382 w 7978318"/>
              <a:gd name="connsiteY46" fmla="*/ 337147 h 519346"/>
              <a:gd name="connsiteX47" fmla="*/ 698133 w 7978318"/>
              <a:gd name="connsiteY47" fmla="*/ 318737 h 519346"/>
              <a:gd name="connsiteX48" fmla="*/ 782289 w 7978318"/>
              <a:gd name="connsiteY48" fmla="*/ 329242 h 519346"/>
              <a:gd name="connsiteX49" fmla="*/ 617161 w 7978318"/>
              <a:gd name="connsiteY49" fmla="*/ 263336 h 519346"/>
              <a:gd name="connsiteX50" fmla="*/ 315292 w 7978318"/>
              <a:gd name="connsiteY50" fmla="*/ 363438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28933 h 519346"/>
              <a:gd name="connsiteX45" fmla="*/ 448574 w 7978318"/>
              <a:gd name="connsiteY45" fmla="*/ 344635 h 519346"/>
              <a:gd name="connsiteX46" fmla="*/ 526382 w 7978318"/>
              <a:gd name="connsiteY46" fmla="*/ 337147 h 519346"/>
              <a:gd name="connsiteX47" fmla="*/ 698133 w 7978318"/>
              <a:gd name="connsiteY47" fmla="*/ 318737 h 519346"/>
              <a:gd name="connsiteX48" fmla="*/ 782289 w 7978318"/>
              <a:gd name="connsiteY48" fmla="*/ 329242 h 519346"/>
              <a:gd name="connsiteX49" fmla="*/ 617161 w 7978318"/>
              <a:gd name="connsiteY49" fmla="*/ 263336 h 519346"/>
              <a:gd name="connsiteX50" fmla="*/ 315292 w 7978318"/>
              <a:gd name="connsiteY50" fmla="*/ 363438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03364 h 519346"/>
              <a:gd name="connsiteX45" fmla="*/ 448574 w 7978318"/>
              <a:gd name="connsiteY45" fmla="*/ 344635 h 519346"/>
              <a:gd name="connsiteX46" fmla="*/ 526382 w 7978318"/>
              <a:gd name="connsiteY46" fmla="*/ 337147 h 519346"/>
              <a:gd name="connsiteX47" fmla="*/ 698133 w 7978318"/>
              <a:gd name="connsiteY47" fmla="*/ 318737 h 519346"/>
              <a:gd name="connsiteX48" fmla="*/ 782289 w 7978318"/>
              <a:gd name="connsiteY48" fmla="*/ 329242 h 519346"/>
              <a:gd name="connsiteX49" fmla="*/ 617161 w 7978318"/>
              <a:gd name="connsiteY49" fmla="*/ 263336 h 519346"/>
              <a:gd name="connsiteX50" fmla="*/ 315292 w 7978318"/>
              <a:gd name="connsiteY50" fmla="*/ 363438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03364 h 519346"/>
              <a:gd name="connsiteX45" fmla="*/ 448574 w 7978318"/>
              <a:gd name="connsiteY45" fmla="*/ 412821 h 519346"/>
              <a:gd name="connsiteX46" fmla="*/ 526382 w 7978318"/>
              <a:gd name="connsiteY46" fmla="*/ 337147 h 519346"/>
              <a:gd name="connsiteX47" fmla="*/ 698133 w 7978318"/>
              <a:gd name="connsiteY47" fmla="*/ 318737 h 519346"/>
              <a:gd name="connsiteX48" fmla="*/ 782289 w 7978318"/>
              <a:gd name="connsiteY48" fmla="*/ 329242 h 519346"/>
              <a:gd name="connsiteX49" fmla="*/ 617161 w 7978318"/>
              <a:gd name="connsiteY49" fmla="*/ 263336 h 519346"/>
              <a:gd name="connsiteX50" fmla="*/ 315292 w 7978318"/>
              <a:gd name="connsiteY50" fmla="*/ 363438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03364 h 519346"/>
              <a:gd name="connsiteX45" fmla="*/ 448574 w 7978318"/>
              <a:gd name="connsiteY45" fmla="*/ 412821 h 519346"/>
              <a:gd name="connsiteX46" fmla="*/ 526382 w 7978318"/>
              <a:gd name="connsiteY46" fmla="*/ 337147 h 519346"/>
              <a:gd name="connsiteX47" fmla="*/ 698133 w 7978318"/>
              <a:gd name="connsiteY47" fmla="*/ 318737 h 519346"/>
              <a:gd name="connsiteX48" fmla="*/ 782289 w 7978318"/>
              <a:gd name="connsiteY48" fmla="*/ 329242 h 519346"/>
              <a:gd name="connsiteX49" fmla="*/ 617161 w 7978318"/>
              <a:gd name="connsiteY49" fmla="*/ 263336 h 519346"/>
              <a:gd name="connsiteX50" fmla="*/ 328077 w 7978318"/>
              <a:gd name="connsiteY50" fmla="*/ 423101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03364 h 519346"/>
              <a:gd name="connsiteX45" fmla="*/ 526382 w 7978318"/>
              <a:gd name="connsiteY45" fmla="*/ 337147 h 519346"/>
              <a:gd name="connsiteX46" fmla="*/ 698133 w 7978318"/>
              <a:gd name="connsiteY46" fmla="*/ 318737 h 519346"/>
              <a:gd name="connsiteX47" fmla="*/ 782289 w 7978318"/>
              <a:gd name="connsiteY47" fmla="*/ 329242 h 519346"/>
              <a:gd name="connsiteX48" fmla="*/ 617161 w 7978318"/>
              <a:gd name="connsiteY48" fmla="*/ 263336 h 519346"/>
              <a:gd name="connsiteX49" fmla="*/ 328077 w 7978318"/>
              <a:gd name="connsiteY49" fmla="*/ 423101 h 519346"/>
              <a:gd name="connsiteX50" fmla="*/ 160017 w 7978318"/>
              <a:gd name="connsiteY50" fmla="*/ 363438 h 519346"/>
              <a:gd name="connsiteX51" fmla="*/ 117288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21990 w 7978318"/>
              <a:gd name="connsiteY58" fmla="*/ 458490 h 519346"/>
              <a:gd name="connsiteX59" fmla="*/ 945664 w 7978318"/>
              <a:gd name="connsiteY59" fmla="*/ 489959 h 519346"/>
              <a:gd name="connsiteX60" fmla="*/ 1186560 w 7978318"/>
              <a:gd name="connsiteY60" fmla="*/ 466955 h 519346"/>
              <a:gd name="connsiteX61" fmla="*/ 1281451 w 7978318"/>
              <a:gd name="connsiteY61" fmla="*/ 449702 h 519346"/>
              <a:gd name="connsiteX62" fmla="*/ 1359089 w 7978318"/>
              <a:gd name="connsiteY62" fmla="*/ 441076 h 519346"/>
              <a:gd name="connsiteX63" fmla="*/ 1574749 w 7978318"/>
              <a:gd name="connsiteY63" fmla="*/ 432450 h 519346"/>
              <a:gd name="connsiteX64" fmla="*/ 1945685 w 7978318"/>
              <a:gd name="connsiteY64" fmla="*/ 397944 h 519346"/>
              <a:gd name="connsiteX65" fmla="*/ 2368379 w 7978318"/>
              <a:gd name="connsiteY65" fmla="*/ 351802 h 519346"/>
              <a:gd name="connsiteX66" fmla="*/ 2664607 w 7978318"/>
              <a:gd name="connsiteY66" fmla="*/ 317216 h 519346"/>
              <a:gd name="connsiteX67" fmla="*/ 2687557 w 7978318"/>
              <a:gd name="connsiteY67" fmla="*/ 268548 h 519346"/>
              <a:gd name="connsiteX68" fmla="*/ 2894590 w 7978318"/>
              <a:gd name="connsiteY68" fmla="*/ 268548 h 519346"/>
              <a:gd name="connsiteX69" fmla="*/ 2937480 w 7978318"/>
              <a:gd name="connsiteY69" fmla="*/ 285720 h 519346"/>
              <a:gd name="connsiteX70" fmla="*/ 3006734 w 7978318"/>
              <a:gd name="connsiteY70" fmla="*/ 268548 h 519346"/>
              <a:gd name="connsiteX71" fmla="*/ 3006734 w 7978318"/>
              <a:gd name="connsiteY71" fmla="*/ 268548 h 519346"/>
              <a:gd name="connsiteX72" fmla="*/ 3032532 w 7978318"/>
              <a:gd name="connsiteY72" fmla="*/ 322993 h 519346"/>
              <a:gd name="connsiteX73" fmla="*/ 3360417 w 7978318"/>
              <a:gd name="connsiteY73" fmla="*/ 328933 h 519346"/>
              <a:gd name="connsiteX74" fmla="*/ 3616360 w 7978318"/>
              <a:gd name="connsiteY74" fmla="*/ 337398 h 519346"/>
              <a:gd name="connsiteX75" fmla="*/ 3881012 w 7978318"/>
              <a:gd name="connsiteY75" fmla="*/ 326165 h 519346"/>
              <a:gd name="connsiteX76" fmla="*/ 4007398 w 7978318"/>
              <a:gd name="connsiteY76" fmla="*/ 311680 h 519346"/>
              <a:gd name="connsiteX77" fmla="*/ 4119541 w 7978318"/>
              <a:gd name="connsiteY77" fmla="*/ 311680 h 519346"/>
              <a:gd name="connsiteX78" fmla="*/ 4145421 w 7978318"/>
              <a:gd name="connsiteY78" fmla="*/ 268548 h 519346"/>
              <a:gd name="connsiteX79" fmla="*/ 4228755 w 7978318"/>
              <a:gd name="connsiteY79" fmla="*/ 271315 h 519346"/>
              <a:gd name="connsiteX80" fmla="*/ 4378334 w 7978318"/>
              <a:gd name="connsiteY80" fmla="*/ 277174 h 519346"/>
              <a:gd name="connsiteX81" fmla="*/ 4544521 w 7978318"/>
              <a:gd name="connsiteY81" fmla="*/ 288487 h 519346"/>
              <a:gd name="connsiteX82" fmla="*/ 4562337 w 7978318"/>
              <a:gd name="connsiteY82" fmla="*/ 254144 h 519346"/>
              <a:gd name="connsiteX83" fmla="*/ 4769290 w 7978318"/>
              <a:gd name="connsiteY83" fmla="*/ 271477 h 519346"/>
              <a:gd name="connsiteX84" fmla="*/ 5111660 w 7978318"/>
              <a:gd name="connsiteY84" fmla="*/ 305821 h 519346"/>
              <a:gd name="connsiteX85" fmla="*/ 5410655 w 7978318"/>
              <a:gd name="connsiteY85" fmla="*/ 340488 h 519346"/>
              <a:gd name="connsiteX86" fmla="*/ 5750015 w 7978318"/>
              <a:gd name="connsiteY86" fmla="*/ 374913 h 519346"/>
              <a:gd name="connsiteX87" fmla="*/ 6161153 w 7978318"/>
              <a:gd name="connsiteY87" fmla="*/ 423905 h 519346"/>
              <a:gd name="connsiteX88" fmla="*/ 6526392 w 7978318"/>
              <a:gd name="connsiteY88" fmla="*/ 458409 h 519346"/>
              <a:gd name="connsiteX89" fmla="*/ 6854115 w 7978318"/>
              <a:gd name="connsiteY89" fmla="*/ 484208 h 519346"/>
              <a:gd name="connsiteX90" fmla="*/ 6994422 w 7978318"/>
              <a:gd name="connsiteY90" fmla="*/ 489985 h 519346"/>
              <a:gd name="connsiteX91" fmla="*/ 7242304 w 7978318"/>
              <a:gd name="connsiteY91" fmla="*/ 501461 h 519346"/>
              <a:gd name="connsiteX92" fmla="*/ 7354447 w 7978318"/>
              <a:gd name="connsiteY92" fmla="*/ 501461 h 519346"/>
              <a:gd name="connsiteX93" fmla="*/ 7595987 w 7978318"/>
              <a:gd name="connsiteY93" fmla="*/ 518714 h 519346"/>
              <a:gd name="connsiteX94" fmla="*/ 7794394 w 7978318"/>
              <a:gd name="connsiteY94" fmla="*/ 518714 h 519346"/>
              <a:gd name="connsiteX95" fmla="*/ 7975549 w 7978318"/>
              <a:gd name="connsiteY95" fmla="*/ 510168 h 519346"/>
              <a:gd name="connsiteX96" fmla="*/ 7975549 w 7978318"/>
              <a:gd name="connsiteY96" fmla="*/ 458329 h 519346"/>
              <a:gd name="connsiteX97" fmla="*/ 7978318 w 7978318"/>
              <a:gd name="connsiteY97" fmla="*/ 418045 h 519346"/>
              <a:gd name="connsiteX98" fmla="*/ 7955045 w 7978318"/>
              <a:gd name="connsiteY98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03364 h 519346"/>
              <a:gd name="connsiteX45" fmla="*/ 698133 w 7978318"/>
              <a:gd name="connsiteY45" fmla="*/ 318737 h 519346"/>
              <a:gd name="connsiteX46" fmla="*/ 782289 w 7978318"/>
              <a:gd name="connsiteY46" fmla="*/ 329242 h 519346"/>
              <a:gd name="connsiteX47" fmla="*/ 617161 w 7978318"/>
              <a:gd name="connsiteY47" fmla="*/ 263336 h 519346"/>
              <a:gd name="connsiteX48" fmla="*/ 328077 w 7978318"/>
              <a:gd name="connsiteY48" fmla="*/ 423101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03364 h 519346"/>
              <a:gd name="connsiteX45" fmla="*/ 706656 w 7978318"/>
              <a:gd name="connsiteY45" fmla="*/ 212196 h 519346"/>
              <a:gd name="connsiteX46" fmla="*/ 782289 w 7978318"/>
              <a:gd name="connsiteY46" fmla="*/ 329242 h 519346"/>
              <a:gd name="connsiteX47" fmla="*/ 617161 w 7978318"/>
              <a:gd name="connsiteY47" fmla="*/ 263336 h 519346"/>
              <a:gd name="connsiteX48" fmla="*/ 328077 w 7978318"/>
              <a:gd name="connsiteY48" fmla="*/ 423101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67051 w 7978318"/>
              <a:gd name="connsiteY44" fmla="*/ 303364 h 519346"/>
              <a:gd name="connsiteX45" fmla="*/ 706656 w 7978318"/>
              <a:gd name="connsiteY45" fmla="*/ 212196 h 519346"/>
              <a:gd name="connsiteX46" fmla="*/ 782289 w 7978318"/>
              <a:gd name="connsiteY46" fmla="*/ 329242 h 519346"/>
              <a:gd name="connsiteX47" fmla="*/ 621422 w 7978318"/>
              <a:gd name="connsiteY47" fmla="*/ 348568 h 519346"/>
              <a:gd name="connsiteX48" fmla="*/ 328077 w 7978318"/>
              <a:gd name="connsiteY48" fmla="*/ 423101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28822 w 7978318"/>
              <a:gd name="connsiteY43" fmla="*/ 298895 h 519346"/>
              <a:gd name="connsiteX44" fmla="*/ 303126 w 7978318"/>
              <a:gd name="connsiteY44" fmla="*/ 320411 h 519346"/>
              <a:gd name="connsiteX45" fmla="*/ 706656 w 7978318"/>
              <a:gd name="connsiteY45" fmla="*/ 212196 h 519346"/>
              <a:gd name="connsiteX46" fmla="*/ 782289 w 7978318"/>
              <a:gd name="connsiteY46" fmla="*/ 329242 h 519346"/>
              <a:gd name="connsiteX47" fmla="*/ 621422 w 7978318"/>
              <a:gd name="connsiteY47" fmla="*/ 348568 h 519346"/>
              <a:gd name="connsiteX48" fmla="*/ 328077 w 7978318"/>
              <a:gd name="connsiteY48" fmla="*/ 423101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706656 w 7978318"/>
              <a:gd name="connsiteY45" fmla="*/ 212196 h 519346"/>
              <a:gd name="connsiteX46" fmla="*/ 782289 w 7978318"/>
              <a:gd name="connsiteY46" fmla="*/ 329242 h 519346"/>
              <a:gd name="connsiteX47" fmla="*/ 621422 w 7978318"/>
              <a:gd name="connsiteY47" fmla="*/ 348568 h 519346"/>
              <a:gd name="connsiteX48" fmla="*/ 328077 w 7978318"/>
              <a:gd name="connsiteY48" fmla="*/ 423101 h 519346"/>
              <a:gd name="connsiteX49" fmla="*/ 160017 w 7978318"/>
              <a:gd name="connsiteY49" fmla="*/ 363438 h 519346"/>
              <a:gd name="connsiteX50" fmla="*/ 117288 w 7978318"/>
              <a:gd name="connsiteY50" fmla="*/ 363438 h 519346"/>
              <a:gd name="connsiteX51" fmla="*/ 94015 w 7978318"/>
              <a:gd name="connsiteY51" fmla="*/ 449621 h 519346"/>
              <a:gd name="connsiteX52" fmla="*/ 116885 w 7978318"/>
              <a:gd name="connsiteY52" fmla="*/ 501461 h 519346"/>
              <a:gd name="connsiteX53" fmla="*/ 323919 w 7978318"/>
              <a:gd name="connsiteY53" fmla="*/ 492834 h 519346"/>
              <a:gd name="connsiteX54" fmla="*/ 556832 w 7978318"/>
              <a:gd name="connsiteY54" fmla="*/ 484208 h 519346"/>
              <a:gd name="connsiteX55" fmla="*/ 686228 w 7978318"/>
              <a:gd name="connsiteY55" fmla="*/ 475582 h 519346"/>
              <a:gd name="connsiteX56" fmla="*/ 841504 w 7978318"/>
              <a:gd name="connsiteY56" fmla="*/ 475582 h 519346"/>
              <a:gd name="connsiteX57" fmla="*/ 921990 w 7978318"/>
              <a:gd name="connsiteY57" fmla="*/ 458490 h 519346"/>
              <a:gd name="connsiteX58" fmla="*/ 945664 w 7978318"/>
              <a:gd name="connsiteY58" fmla="*/ 489959 h 519346"/>
              <a:gd name="connsiteX59" fmla="*/ 1186560 w 7978318"/>
              <a:gd name="connsiteY59" fmla="*/ 466955 h 519346"/>
              <a:gd name="connsiteX60" fmla="*/ 1281451 w 7978318"/>
              <a:gd name="connsiteY60" fmla="*/ 449702 h 519346"/>
              <a:gd name="connsiteX61" fmla="*/ 1359089 w 7978318"/>
              <a:gd name="connsiteY61" fmla="*/ 441076 h 519346"/>
              <a:gd name="connsiteX62" fmla="*/ 1574749 w 7978318"/>
              <a:gd name="connsiteY62" fmla="*/ 432450 h 519346"/>
              <a:gd name="connsiteX63" fmla="*/ 1945685 w 7978318"/>
              <a:gd name="connsiteY63" fmla="*/ 397944 h 519346"/>
              <a:gd name="connsiteX64" fmla="*/ 2368379 w 7978318"/>
              <a:gd name="connsiteY64" fmla="*/ 351802 h 519346"/>
              <a:gd name="connsiteX65" fmla="*/ 2664607 w 7978318"/>
              <a:gd name="connsiteY65" fmla="*/ 317216 h 519346"/>
              <a:gd name="connsiteX66" fmla="*/ 2687557 w 7978318"/>
              <a:gd name="connsiteY66" fmla="*/ 268548 h 519346"/>
              <a:gd name="connsiteX67" fmla="*/ 2894590 w 7978318"/>
              <a:gd name="connsiteY67" fmla="*/ 268548 h 519346"/>
              <a:gd name="connsiteX68" fmla="*/ 2937480 w 7978318"/>
              <a:gd name="connsiteY68" fmla="*/ 285720 h 519346"/>
              <a:gd name="connsiteX69" fmla="*/ 3006734 w 7978318"/>
              <a:gd name="connsiteY69" fmla="*/ 268548 h 519346"/>
              <a:gd name="connsiteX70" fmla="*/ 3006734 w 7978318"/>
              <a:gd name="connsiteY70" fmla="*/ 268548 h 519346"/>
              <a:gd name="connsiteX71" fmla="*/ 3032532 w 7978318"/>
              <a:gd name="connsiteY71" fmla="*/ 322993 h 519346"/>
              <a:gd name="connsiteX72" fmla="*/ 3360417 w 7978318"/>
              <a:gd name="connsiteY72" fmla="*/ 328933 h 519346"/>
              <a:gd name="connsiteX73" fmla="*/ 3616360 w 7978318"/>
              <a:gd name="connsiteY73" fmla="*/ 337398 h 519346"/>
              <a:gd name="connsiteX74" fmla="*/ 3881012 w 7978318"/>
              <a:gd name="connsiteY74" fmla="*/ 326165 h 519346"/>
              <a:gd name="connsiteX75" fmla="*/ 4007398 w 7978318"/>
              <a:gd name="connsiteY75" fmla="*/ 311680 h 519346"/>
              <a:gd name="connsiteX76" fmla="*/ 4119541 w 7978318"/>
              <a:gd name="connsiteY76" fmla="*/ 311680 h 519346"/>
              <a:gd name="connsiteX77" fmla="*/ 4145421 w 7978318"/>
              <a:gd name="connsiteY77" fmla="*/ 268548 h 519346"/>
              <a:gd name="connsiteX78" fmla="*/ 4228755 w 7978318"/>
              <a:gd name="connsiteY78" fmla="*/ 271315 h 519346"/>
              <a:gd name="connsiteX79" fmla="*/ 4378334 w 7978318"/>
              <a:gd name="connsiteY79" fmla="*/ 277174 h 519346"/>
              <a:gd name="connsiteX80" fmla="*/ 4544521 w 7978318"/>
              <a:gd name="connsiteY80" fmla="*/ 288487 h 519346"/>
              <a:gd name="connsiteX81" fmla="*/ 4562337 w 7978318"/>
              <a:gd name="connsiteY81" fmla="*/ 254144 h 519346"/>
              <a:gd name="connsiteX82" fmla="*/ 4769290 w 7978318"/>
              <a:gd name="connsiteY82" fmla="*/ 271477 h 519346"/>
              <a:gd name="connsiteX83" fmla="*/ 5111660 w 7978318"/>
              <a:gd name="connsiteY83" fmla="*/ 305821 h 519346"/>
              <a:gd name="connsiteX84" fmla="*/ 5410655 w 7978318"/>
              <a:gd name="connsiteY84" fmla="*/ 340488 h 519346"/>
              <a:gd name="connsiteX85" fmla="*/ 5750015 w 7978318"/>
              <a:gd name="connsiteY85" fmla="*/ 374913 h 519346"/>
              <a:gd name="connsiteX86" fmla="*/ 6161153 w 7978318"/>
              <a:gd name="connsiteY86" fmla="*/ 423905 h 519346"/>
              <a:gd name="connsiteX87" fmla="*/ 6526392 w 7978318"/>
              <a:gd name="connsiteY87" fmla="*/ 458409 h 519346"/>
              <a:gd name="connsiteX88" fmla="*/ 6854115 w 7978318"/>
              <a:gd name="connsiteY88" fmla="*/ 484208 h 519346"/>
              <a:gd name="connsiteX89" fmla="*/ 6994422 w 7978318"/>
              <a:gd name="connsiteY89" fmla="*/ 489985 h 519346"/>
              <a:gd name="connsiteX90" fmla="*/ 7242304 w 7978318"/>
              <a:gd name="connsiteY90" fmla="*/ 501461 h 519346"/>
              <a:gd name="connsiteX91" fmla="*/ 7354447 w 7978318"/>
              <a:gd name="connsiteY91" fmla="*/ 501461 h 519346"/>
              <a:gd name="connsiteX92" fmla="*/ 7595987 w 7978318"/>
              <a:gd name="connsiteY92" fmla="*/ 518714 h 519346"/>
              <a:gd name="connsiteX93" fmla="*/ 7794394 w 7978318"/>
              <a:gd name="connsiteY93" fmla="*/ 518714 h 519346"/>
              <a:gd name="connsiteX94" fmla="*/ 7975549 w 7978318"/>
              <a:gd name="connsiteY94" fmla="*/ 510168 h 519346"/>
              <a:gd name="connsiteX95" fmla="*/ 7975549 w 7978318"/>
              <a:gd name="connsiteY95" fmla="*/ 458329 h 519346"/>
              <a:gd name="connsiteX96" fmla="*/ 7978318 w 7978318"/>
              <a:gd name="connsiteY96" fmla="*/ 418045 h 519346"/>
              <a:gd name="connsiteX97" fmla="*/ 7955045 w 7978318"/>
              <a:gd name="connsiteY97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276121 h 519346"/>
              <a:gd name="connsiteX46" fmla="*/ 706656 w 7978318"/>
              <a:gd name="connsiteY46" fmla="*/ 212196 h 519346"/>
              <a:gd name="connsiteX47" fmla="*/ 782289 w 7978318"/>
              <a:gd name="connsiteY47" fmla="*/ 329242 h 519346"/>
              <a:gd name="connsiteX48" fmla="*/ 621422 w 7978318"/>
              <a:gd name="connsiteY48" fmla="*/ 348568 h 519346"/>
              <a:gd name="connsiteX49" fmla="*/ 328077 w 7978318"/>
              <a:gd name="connsiteY49" fmla="*/ 423101 h 519346"/>
              <a:gd name="connsiteX50" fmla="*/ 160017 w 7978318"/>
              <a:gd name="connsiteY50" fmla="*/ 363438 h 519346"/>
              <a:gd name="connsiteX51" fmla="*/ 117288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21990 w 7978318"/>
              <a:gd name="connsiteY58" fmla="*/ 458490 h 519346"/>
              <a:gd name="connsiteX59" fmla="*/ 945664 w 7978318"/>
              <a:gd name="connsiteY59" fmla="*/ 489959 h 519346"/>
              <a:gd name="connsiteX60" fmla="*/ 1186560 w 7978318"/>
              <a:gd name="connsiteY60" fmla="*/ 466955 h 519346"/>
              <a:gd name="connsiteX61" fmla="*/ 1281451 w 7978318"/>
              <a:gd name="connsiteY61" fmla="*/ 449702 h 519346"/>
              <a:gd name="connsiteX62" fmla="*/ 1359089 w 7978318"/>
              <a:gd name="connsiteY62" fmla="*/ 441076 h 519346"/>
              <a:gd name="connsiteX63" fmla="*/ 1574749 w 7978318"/>
              <a:gd name="connsiteY63" fmla="*/ 432450 h 519346"/>
              <a:gd name="connsiteX64" fmla="*/ 1945685 w 7978318"/>
              <a:gd name="connsiteY64" fmla="*/ 397944 h 519346"/>
              <a:gd name="connsiteX65" fmla="*/ 2368379 w 7978318"/>
              <a:gd name="connsiteY65" fmla="*/ 351802 h 519346"/>
              <a:gd name="connsiteX66" fmla="*/ 2664607 w 7978318"/>
              <a:gd name="connsiteY66" fmla="*/ 317216 h 519346"/>
              <a:gd name="connsiteX67" fmla="*/ 2687557 w 7978318"/>
              <a:gd name="connsiteY67" fmla="*/ 268548 h 519346"/>
              <a:gd name="connsiteX68" fmla="*/ 2894590 w 7978318"/>
              <a:gd name="connsiteY68" fmla="*/ 268548 h 519346"/>
              <a:gd name="connsiteX69" fmla="*/ 2937480 w 7978318"/>
              <a:gd name="connsiteY69" fmla="*/ 285720 h 519346"/>
              <a:gd name="connsiteX70" fmla="*/ 3006734 w 7978318"/>
              <a:gd name="connsiteY70" fmla="*/ 268548 h 519346"/>
              <a:gd name="connsiteX71" fmla="*/ 3006734 w 7978318"/>
              <a:gd name="connsiteY71" fmla="*/ 268548 h 519346"/>
              <a:gd name="connsiteX72" fmla="*/ 3032532 w 7978318"/>
              <a:gd name="connsiteY72" fmla="*/ 322993 h 519346"/>
              <a:gd name="connsiteX73" fmla="*/ 3360417 w 7978318"/>
              <a:gd name="connsiteY73" fmla="*/ 328933 h 519346"/>
              <a:gd name="connsiteX74" fmla="*/ 3616360 w 7978318"/>
              <a:gd name="connsiteY74" fmla="*/ 337398 h 519346"/>
              <a:gd name="connsiteX75" fmla="*/ 3881012 w 7978318"/>
              <a:gd name="connsiteY75" fmla="*/ 326165 h 519346"/>
              <a:gd name="connsiteX76" fmla="*/ 4007398 w 7978318"/>
              <a:gd name="connsiteY76" fmla="*/ 311680 h 519346"/>
              <a:gd name="connsiteX77" fmla="*/ 4119541 w 7978318"/>
              <a:gd name="connsiteY77" fmla="*/ 311680 h 519346"/>
              <a:gd name="connsiteX78" fmla="*/ 4145421 w 7978318"/>
              <a:gd name="connsiteY78" fmla="*/ 268548 h 519346"/>
              <a:gd name="connsiteX79" fmla="*/ 4228755 w 7978318"/>
              <a:gd name="connsiteY79" fmla="*/ 271315 h 519346"/>
              <a:gd name="connsiteX80" fmla="*/ 4378334 w 7978318"/>
              <a:gd name="connsiteY80" fmla="*/ 277174 h 519346"/>
              <a:gd name="connsiteX81" fmla="*/ 4544521 w 7978318"/>
              <a:gd name="connsiteY81" fmla="*/ 288487 h 519346"/>
              <a:gd name="connsiteX82" fmla="*/ 4562337 w 7978318"/>
              <a:gd name="connsiteY82" fmla="*/ 254144 h 519346"/>
              <a:gd name="connsiteX83" fmla="*/ 4769290 w 7978318"/>
              <a:gd name="connsiteY83" fmla="*/ 271477 h 519346"/>
              <a:gd name="connsiteX84" fmla="*/ 5111660 w 7978318"/>
              <a:gd name="connsiteY84" fmla="*/ 305821 h 519346"/>
              <a:gd name="connsiteX85" fmla="*/ 5410655 w 7978318"/>
              <a:gd name="connsiteY85" fmla="*/ 340488 h 519346"/>
              <a:gd name="connsiteX86" fmla="*/ 5750015 w 7978318"/>
              <a:gd name="connsiteY86" fmla="*/ 374913 h 519346"/>
              <a:gd name="connsiteX87" fmla="*/ 6161153 w 7978318"/>
              <a:gd name="connsiteY87" fmla="*/ 423905 h 519346"/>
              <a:gd name="connsiteX88" fmla="*/ 6526392 w 7978318"/>
              <a:gd name="connsiteY88" fmla="*/ 458409 h 519346"/>
              <a:gd name="connsiteX89" fmla="*/ 6854115 w 7978318"/>
              <a:gd name="connsiteY89" fmla="*/ 484208 h 519346"/>
              <a:gd name="connsiteX90" fmla="*/ 6994422 w 7978318"/>
              <a:gd name="connsiteY90" fmla="*/ 489985 h 519346"/>
              <a:gd name="connsiteX91" fmla="*/ 7242304 w 7978318"/>
              <a:gd name="connsiteY91" fmla="*/ 501461 h 519346"/>
              <a:gd name="connsiteX92" fmla="*/ 7354447 w 7978318"/>
              <a:gd name="connsiteY92" fmla="*/ 501461 h 519346"/>
              <a:gd name="connsiteX93" fmla="*/ 7595987 w 7978318"/>
              <a:gd name="connsiteY93" fmla="*/ 518714 h 519346"/>
              <a:gd name="connsiteX94" fmla="*/ 7794394 w 7978318"/>
              <a:gd name="connsiteY94" fmla="*/ 518714 h 519346"/>
              <a:gd name="connsiteX95" fmla="*/ 7975549 w 7978318"/>
              <a:gd name="connsiteY95" fmla="*/ 510168 h 519346"/>
              <a:gd name="connsiteX96" fmla="*/ 7975549 w 7978318"/>
              <a:gd name="connsiteY96" fmla="*/ 458329 h 519346"/>
              <a:gd name="connsiteX97" fmla="*/ 7978318 w 7978318"/>
              <a:gd name="connsiteY97" fmla="*/ 418045 h 519346"/>
              <a:gd name="connsiteX98" fmla="*/ 7955045 w 7978318"/>
              <a:gd name="connsiteY98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706656 w 7978318"/>
              <a:gd name="connsiteY46" fmla="*/ 212196 h 519346"/>
              <a:gd name="connsiteX47" fmla="*/ 782289 w 7978318"/>
              <a:gd name="connsiteY47" fmla="*/ 329242 h 519346"/>
              <a:gd name="connsiteX48" fmla="*/ 621422 w 7978318"/>
              <a:gd name="connsiteY48" fmla="*/ 348568 h 519346"/>
              <a:gd name="connsiteX49" fmla="*/ 328077 w 7978318"/>
              <a:gd name="connsiteY49" fmla="*/ 423101 h 519346"/>
              <a:gd name="connsiteX50" fmla="*/ 160017 w 7978318"/>
              <a:gd name="connsiteY50" fmla="*/ 363438 h 519346"/>
              <a:gd name="connsiteX51" fmla="*/ 117288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21990 w 7978318"/>
              <a:gd name="connsiteY58" fmla="*/ 458490 h 519346"/>
              <a:gd name="connsiteX59" fmla="*/ 945664 w 7978318"/>
              <a:gd name="connsiteY59" fmla="*/ 489959 h 519346"/>
              <a:gd name="connsiteX60" fmla="*/ 1186560 w 7978318"/>
              <a:gd name="connsiteY60" fmla="*/ 466955 h 519346"/>
              <a:gd name="connsiteX61" fmla="*/ 1281451 w 7978318"/>
              <a:gd name="connsiteY61" fmla="*/ 449702 h 519346"/>
              <a:gd name="connsiteX62" fmla="*/ 1359089 w 7978318"/>
              <a:gd name="connsiteY62" fmla="*/ 441076 h 519346"/>
              <a:gd name="connsiteX63" fmla="*/ 1574749 w 7978318"/>
              <a:gd name="connsiteY63" fmla="*/ 432450 h 519346"/>
              <a:gd name="connsiteX64" fmla="*/ 1945685 w 7978318"/>
              <a:gd name="connsiteY64" fmla="*/ 397944 h 519346"/>
              <a:gd name="connsiteX65" fmla="*/ 2368379 w 7978318"/>
              <a:gd name="connsiteY65" fmla="*/ 351802 h 519346"/>
              <a:gd name="connsiteX66" fmla="*/ 2664607 w 7978318"/>
              <a:gd name="connsiteY66" fmla="*/ 317216 h 519346"/>
              <a:gd name="connsiteX67" fmla="*/ 2687557 w 7978318"/>
              <a:gd name="connsiteY67" fmla="*/ 268548 h 519346"/>
              <a:gd name="connsiteX68" fmla="*/ 2894590 w 7978318"/>
              <a:gd name="connsiteY68" fmla="*/ 268548 h 519346"/>
              <a:gd name="connsiteX69" fmla="*/ 2937480 w 7978318"/>
              <a:gd name="connsiteY69" fmla="*/ 285720 h 519346"/>
              <a:gd name="connsiteX70" fmla="*/ 3006734 w 7978318"/>
              <a:gd name="connsiteY70" fmla="*/ 268548 h 519346"/>
              <a:gd name="connsiteX71" fmla="*/ 3006734 w 7978318"/>
              <a:gd name="connsiteY71" fmla="*/ 268548 h 519346"/>
              <a:gd name="connsiteX72" fmla="*/ 3032532 w 7978318"/>
              <a:gd name="connsiteY72" fmla="*/ 322993 h 519346"/>
              <a:gd name="connsiteX73" fmla="*/ 3360417 w 7978318"/>
              <a:gd name="connsiteY73" fmla="*/ 328933 h 519346"/>
              <a:gd name="connsiteX74" fmla="*/ 3616360 w 7978318"/>
              <a:gd name="connsiteY74" fmla="*/ 337398 h 519346"/>
              <a:gd name="connsiteX75" fmla="*/ 3881012 w 7978318"/>
              <a:gd name="connsiteY75" fmla="*/ 326165 h 519346"/>
              <a:gd name="connsiteX76" fmla="*/ 4007398 w 7978318"/>
              <a:gd name="connsiteY76" fmla="*/ 311680 h 519346"/>
              <a:gd name="connsiteX77" fmla="*/ 4119541 w 7978318"/>
              <a:gd name="connsiteY77" fmla="*/ 311680 h 519346"/>
              <a:gd name="connsiteX78" fmla="*/ 4145421 w 7978318"/>
              <a:gd name="connsiteY78" fmla="*/ 268548 h 519346"/>
              <a:gd name="connsiteX79" fmla="*/ 4228755 w 7978318"/>
              <a:gd name="connsiteY79" fmla="*/ 271315 h 519346"/>
              <a:gd name="connsiteX80" fmla="*/ 4378334 w 7978318"/>
              <a:gd name="connsiteY80" fmla="*/ 277174 h 519346"/>
              <a:gd name="connsiteX81" fmla="*/ 4544521 w 7978318"/>
              <a:gd name="connsiteY81" fmla="*/ 288487 h 519346"/>
              <a:gd name="connsiteX82" fmla="*/ 4562337 w 7978318"/>
              <a:gd name="connsiteY82" fmla="*/ 254144 h 519346"/>
              <a:gd name="connsiteX83" fmla="*/ 4769290 w 7978318"/>
              <a:gd name="connsiteY83" fmla="*/ 271477 h 519346"/>
              <a:gd name="connsiteX84" fmla="*/ 5111660 w 7978318"/>
              <a:gd name="connsiteY84" fmla="*/ 305821 h 519346"/>
              <a:gd name="connsiteX85" fmla="*/ 5410655 w 7978318"/>
              <a:gd name="connsiteY85" fmla="*/ 340488 h 519346"/>
              <a:gd name="connsiteX86" fmla="*/ 5750015 w 7978318"/>
              <a:gd name="connsiteY86" fmla="*/ 374913 h 519346"/>
              <a:gd name="connsiteX87" fmla="*/ 6161153 w 7978318"/>
              <a:gd name="connsiteY87" fmla="*/ 423905 h 519346"/>
              <a:gd name="connsiteX88" fmla="*/ 6526392 w 7978318"/>
              <a:gd name="connsiteY88" fmla="*/ 458409 h 519346"/>
              <a:gd name="connsiteX89" fmla="*/ 6854115 w 7978318"/>
              <a:gd name="connsiteY89" fmla="*/ 484208 h 519346"/>
              <a:gd name="connsiteX90" fmla="*/ 6994422 w 7978318"/>
              <a:gd name="connsiteY90" fmla="*/ 489985 h 519346"/>
              <a:gd name="connsiteX91" fmla="*/ 7242304 w 7978318"/>
              <a:gd name="connsiteY91" fmla="*/ 501461 h 519346"/>
              <a:gd name="connsiteX92" fmla="*/ 7354447 w 7978318"/>
              <a:gd name="connsiteY92" fmla="*/ 501461 h 519346"/>
              <a:gd name="connsiteX93" fmla="*/ 7595987 w 7978318"/>
              <a:gd name="connsiteY93" fmla="*/ 518714 h 519346"/>
              <a:gd name="connsiteX94" fmla="*/ 7794394 w 7978318"/>
              <a:gd name="connsiteY94" fmla="*/ 518714 h 519346"/>
              <a:gd name="connsiteX95" fmla="*/ 7975549 w 7978318"/>
              <a:gd name="connsiteY95" fmla="*/ 510168 h 519346"/>
              <a:gd name="connsiteX96" fmla="*/ 7975549 w 7978318"/>
              <a:gd name="connsiteY96" fmla="*/ 458329 h 519346"/>
              <a:gd name="connsiteX97" fmla="*/ 7978318 w 7978318"/>
              <a:gd name="connsiteY97" fmla="*/ 418045 h 519346"/>
              <a:gd name="connsiteX98" fmla="*/ 7955045 w 7978318"/>
              <a:gd name="connsiteY98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782289 w 7978318"/>
              <a:gd name="connsiteY47" fmla="*/ 329242 h 519346"/>
              <a:gd name="connsiteX48" fmla="*/ 621422 w 7978318"/>
              <a:gd name="connsiteY48" fmla="*/ 348568 h 519346"/>
              <a:gd name="connsiteX49" fmla="*/ 328077 w 7978318"/>
              <a:gd name="connsiteY49" fmla="*/ 423101 h 519346"/>
              <a:gd name="connsiteX50" fmla="*/ 160017 w 7978318"/>
              <a:gd name="connsiteY50" fmla="*/ 363438 h 519346"/>
              <a:gd name="connsiteX51" fmla="*/ 117288 w 7978318"/>
              <a:gd name="connsiteY51" fmla="*/ 363438 h 519346"/>
              <a:gd name="connsiteX52" fmla="*/ 94015 w 7978318"/>
              <a:gd name="connsiteY52" fmla="*/ 449621 h 519346"/>
              <a:gd name="connsiteX53" fmla="*/ 116885 w 7978318"/>
              <a:gd name="connsiteY53" fmla="*/ 501461 h 519346"/>
              <a:gd name="connsiteX54" fmla="*/ 323919 w 7978318"/>
              <a:gd name="connsiteY54" fmla="*/ 492834 h 519346"/>
              <a:gd name="connsiteX55" fmla="*/ 556832 w 7978318"/>
              <a:gd name="connsiteY55" fmla="*/ 484208 h 519346"/>
              <a:gd name="connsiteX56" fmla="*/ 686228 w 7978318"/>
              <a:gd name="connsiteY56" fmla="*/ 475582 h 519346"/>
              <a:gd name="connsiteX57" fmla="*/ 841504 w 7978318"/>
              <a:gd name="connsiteY57" fmla="*/ 475582 h 519346"/>
              <a:gd name="connsiteX58" fmla="*/ 921990 w 7978318"/>
              <a:gd name="connsiteY58" fmla="*/ 458490 h 519346"/>
              <a:gd name="connsiteX59" fmla="*/ 945664 w 7978318"/>
              <a:gd name="connsiteY59" fmla="*/ 489959 h 519346"/>
              <a:gd name="connsiteX60" fmla="*/ 1186560 w 7978318"/>
              <a:gd name="connsiteY60" fmla="*/ 466955 h 519346"/>
              <a:gd name="connsiteX61" fmla="*/ 1281451 w 7978318"/>
              <a:gd name="connsiteY61" fmla="*/ 449702 h 519346"/>
              <a:gd name="connsiteX62" fmla="*/ 1359089 w 7978318"/>
              <a:gd name="connsiteY62" fmla="*/ 441076 h 519346"/>
              <a:gd name="connsiteX63" fmla="*/ 1574749 w 7978318"/>
              <a:gd name="connsiteY63" fmla="*/ 432450 h 519346"/>
              <a:gd name="connsiteX64" fmla="*/ 1945685 w 7978318"/>
              <a:gd name="connsiteY64" fmla="*/ 397944 h 519346"/>
              <a:gd name="connsiteX65" fmla="*/ 2368379 w 7978318"/>
              <a:gd name="connsiteY65" fmla="*/ 351802 h 519346"/>
              <a:gd name="connsiteX66" fmla="*/ 2664607 w 7978318"/>
              <a:gd name="connsiteY66" fmla="*/ 317216 h 519346"/>
              <a:gd name="connsiteX67" fmla="*/ 2687557 w 7978318"/>
              <a:gd name="connsiteY67" fmla="*/ 268548 h 519346"/>
              <a:gd name="connsiteX68" fmla="*/ 2894590 w 7978318"/>
              <a:gd name="connsiteY68" fmla="*/ 268548 h 519346"/>
              <a:gd name="connsiteX69" fmla="*/ 2937480 w 7978318"/>
              <a:gd name="connsiteY69" fmla="*/ 285720 h 519346"/>
              <a:gd name="connsiteX70" fmla="*/ 3006734 w 7978318"/>
              <a:gd name="connsiteY70" fmla="*/ 268548 h 519346"/>
              <a:gd name="connsiteX71" fmla="*/ 3006734 w 7978318"/>
              <a:gd name="connsiteY71" fmla="*/ 268548 h 519346"/>
              <a:gd name="connsiteX72" fmla="*/ 3032532 w 7978318"/>
              <a:gd name="connsiteY72" fmla="*/ 322993 h 519346"/>
              <a:gd name="connsiteX73" fmla="*/ 3360417 w 7978318"/>
              <a:gd name="connsiteY73" fmla="*/ 328933 h 519346"/>
              <a:gd name="connsiteX74" fmla="*/ 3616360 w 7978318"/>
              <a:gd name="connsiteY74" fmla="*/ 337398 h 519346"/>
              <a:gd name="connsiteX75" fmla="*/ 3881012 w 7978318"/>
              <a:gd name="connsiteY75" fmla="*/ 326165 h 519346"/>
              <a:gd name="connsiteX76" fmla="*/ 4007398 w 7978318"/>
              <a:gd name="connsiteY76" fmla="*/ 311680 h 519346"/>
              <a:gd name="connsiteX77" fmla="*/ 4119541 w 7978318"/>
              <a:gd name="connsiteY77" fmla="*/ 311680 h 519346"/>
              <a:gd name="connsiteX78" fmla="*/ 4145421 w 7978318"/>
              <a:gd name="connsiteY78" fmla="*/ 268548 h 519346"/>
              <a:gd name="connsiteX79" fmla="*/ 4228755 w 7978318"/>
              <a:gd name="connsiteY79" fmla="*/ 271315 h 519346"/>
              <a:gd name="connsiteX80" fmla="*/ 4378334 w 7978318"/>
              <a:gd name="connsiteY80" fmla="*/ 277174 h 519346"/>
              <a:gd name="connsiteX81" fmla="*/ 4544521 w 7978318"/>
              <a:gd name="connsiteY81" fmla="*/ 288487 h 519346"/>
              <a:gd name="connsiteX82" fmla="*/ 4562337 w 7978318"/>
              <a:gd name="connsiteY82" fmla="*/ 254144 h 519346"/>
              <a:gd name="connsiteX83" fmla="*/ 4769290 w 7978318"/>
              <a:gd name="connsiteY83" fmla="*/ 271477 h 519346"/>
              <a:gd name="connsiteX84" fmla="*/ 5111660 w 7978318"/>
              <a:gd name="connsiteY84" fmla="*/ 305821 h 519346"/>
              <a:gd name="connsiteX85" fmla="*/ 5410655 w 7978318"/>
              <a:gd name="connsiteY85" fmla="*/ 340488 h 519346"/>
              <a:gd name="connsiteX86" fmla="*/ 5750015 w 7978318"/>
              <a:gd name="connsiteY86" fmla="*/ 374913 h 519346"/>
              <a:gd name="connsiteX87" fmla="*/ 6161153 w 7978318"/>
              <a:gd name="connsiteY87" fmla="*/ 423905 h 519346"/>
              <a:gd name="connsiteX88" fmla="*/ 6526392 w 7978318"/>
              <a:gd name="connsiteY88" fmla="*/ 458409 h 519346"/>
              <a:gd name="connsiteX89" fmla="*/ 6854115 w 7978318"/>
              <a:gd name="connsiteY89" fmla="*/ 484208 h 519346"/>
              <a:gd name="connsiteX90" fmla="*/ 6994422 w 7978318"/>
              <a:gd name="connsiteY90" fmla="*/ 489985 h 519346"/>
              <a:gd name="connsiteX91" fmla="*/ 7242304 w 7978318"/>
              <a:gd name="connsiteY91" fmla="*/ 501461 h 519346"/>
              <a:gd name="connsiteX92" fmla="*/ 7354447 w 7978318"/>
              <a:gd name="connsiteY92" fmla="*/ 501461 h 519346"/>
              <a:gd name="connsiteX93" fmla="*/ 7595987 w 7978318"/>
              <a:gd name="connsiteY93" fmla="*/ 518714 h 519346"/>
              <a:gd name="connsiteX94" fmla="*/ 7794394 w 7978318"/>
              <a:gd name="connsiteY94" fmla="*/ 518714 h 519346"/>
              <a:gd name="connsiteX95" fmla="*/ 7975549 w 7978318"/>
              <a:gd name="connsiteY95" fmla="*/ 510168 h 519346"/>
              <a:gd name="connsiteX96" fmla="*/ 7975549 w 7978318"/>
              <a:gd name="connsiteY96" fmla="*/ 458329 h 519346"/>
              <a:gd name="connsiteX97" fmla="*/ 7978318 w 7978318"/>
              <a:gd name="connsiteY97" fmla="*/ 418045 h 519346"/>
              <a:gd name="connsiteX98" fmla="*/ 7955045 w 7978318"/>
              <a:gd name="connsiteY98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591590 w 7978318"/>
              <a:gd name="connsiteY47" fmla="*/ 284644 h 519346"/>
              <a:gd name="connsiteX48" fmla="*/ 782289 w 7978318"/>
              <a:gd name="connsiteY48" fmla="*/ 329242 h 519346"/>
              <a:gd name="connsiteX49" fmla="*/ 621422 w 7978318"/>
              <a:gd name="connsiteY49" fmla="*/ 348568 h 519346"/>
              <a:gd name="connsiteX50" fmla="*/ 328077 w 7978318"/>
              <a:gd name="connsiteY50" fmla="*/ 423101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782289 w 7978318"/>
              <a:gd name="connsiteY48" fmla="*/ 329242 h 519346"/>
              <a:gd name="connsiteX49" fmla="*/ 621422 w 7978318"/>
              <a:gd name="connsiteY49" fmla="*/ 348568 h 519346"/>
              <a:gd name="connsiteX50" fmla="*/ 328077 w 7978318"/>
              <a:gd name="connsiteY50" fmla="*/ 423101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782289 w 7978318"/>
              <a:gd name="connsiteY48" fmla="*/ 329242 h 519346"/>
              <a:gd name="connsiteX49" fmla="*/ 621422 w 7978318"/>
              <a:gd name="connsiteY49" fmla="*/ 348568 h 519346"/>
              <a:gd name="connsiteX50" fmla="*/ 328077 w 7978318"/>
              <a:gd name="connsiteY50" fmla="*/ 423101 h 519346"/>
              <a:gd name="connsiteX51" fmla="*/ 160017 w 7978318"/>
              <a:gd name="connsiteY51" fmla="*/ 363438 h 519346"/>
              <a:gd name="connsiteX52" fmla="*/ 117288 w 7978318"/>
              <a:gd name="connsiteY52" fmla="*/ 363438 h 519346"/>
              <a:gd name="connsiteX53" fmla="*/ 94015 w 7978318"/>
              <a:gd name="connsiteY53" fmla="*/ 449621 h 519346"/>
              <a:gd name="connsiteX54" fmla="*/ 116885 w 7978318"/>
              <a:gd name="connsiteY54" fmla="*/ 501461 h 519346"/>
              <a:gd name="connsiteX55" fmla="*/ 323919 w 7978318"/>
              <a:gd name="connsiteY55" fmla="*/ 492834 h 519346"/>
              <a:gd name="connsiteX56" fmla="*/ 556832 w 7978318"/>
              <a:gd name="connsiteY56" fmla="*/ 484208 h 519346"/>
              <a:gd name="connsiteX57" fmla="*/ 686228 w 7978318"/>
              <a:gd name="connsiteY57" fmla="*/ 475582 h 519346"/>
              <a:gd name="connsiteX58" fmla="*/ 841504 w 7978318"/>
              <a:gd name="connsiteY58" fmla="*/ 475582 h 519346"/>
              <a:gd name="connsiteX59" fmla="*/ 921990 w 7978318"/>
              <a:gd name="connsiteY59" fmla="*/ 458490 h 519346"/>
              <a:gd name="connsiteX60" fmla="*/ 945664 w 7978318"/>
              <a:gd name="connsiteY60" fmla="*/ 489959 h 519346"/>
              <a:gd name="connsiteX61" fmla="*/ 1186560 w 7978318"/>
              <a:gd name="connsiteY61" fmla="*/ 466955 h 519346"/>
              <a:gd name="connsiteX62" fmla="*/ 1281451 w 7978318"/>
              <a:gd name="connsiteY62" fmla="*/ 449702 h 519346"/>
              <a:gd name="connsiteX63" fmla="*/ 1359089 w 7978318"/>
              <a:gd name="connsiteY63" fmla="*/ 441076 h 519346"/>
              <a:gd name="connsiteX64" fmla="*/ 1574749 w 7978318"/>
              <a:gd name="connsiteY64" fmla="*/ 432450 h 519346"/>
              <a:gd name="connsiteX65" fmla="*/ 1945685 w 7978318"/>
              <a:gd name="connsiteY65" fmla="*/ 397944 h 519346"/>
              <a:gd name="connsiteX66" fmla="*/ 2368379 w 7978318"/>
              <a:gd name="connsiteY66" fmla="*/ 351802 h 519346"/>
              <a:gd name="connsiteX67" fmla="*/ 2664607 w 7978318"/>
              <a:gd name="connsiteY67" fmla="*/ 317216 h 519346"/>
              <a:gd name="connsiteX68" fmla="*/ 2687557 w 7978318"/>
              <a:gd name="connsiteY68" fmla="*/ 268548 h 519346"/>
              <a:gd name="connsiteX69" fmla="*/ 2894590 w 7978318"/>
              <a:gd name="connsiteY69" fmla="*/ 268548 h 519346"/>
              <a:gd name="connsiteX70" fmla="*/ 2937480 w 7978318"/>
              <a:gd name="connsiteY70" fmla="*/ 285720 h 519346"/>
              <a:gd name="connsiteX71" fmla="*/ 3006734 w 7978318"/>
              <a:gd name="connsiteY71" fmla="*/ 268548 h 519346"/>
              <a:gd name="connsiteX72" fmla="*/ 3006734 w 7978318"/>
              <a:gd name="connsiteY72" fmla="*/ 268548 h 519346"/>
              <a:gd name="connsiteX73" fmla="*/ 3032532 w 7978318"/>
              <a:gd name="connsiteY73" fmla="*/ 322993 h 519346"/>
              <a:gd name="connsiteX74" fmla="*/ 3360417 w 7978318"/>
              <a:gd name="connsiteY74" fmla="*/ 328933 h 519346"/>
              <a:gd name="connsiteX75" fmla="*/ 3616360 w 7978318"/>
              <a:gd name="connsiteY75" fmla="*/ 337398 h 519346"/>
              <a:gd name="connsiteX76" fmla="*/ 3881012 w 7978318"/>
              <a:gd name="connsiteY76" fmla="*/ 326165 h 519346"/>
              <a:gd name="connsiteX77" fmla="*/ 4007398 w 7978318"/>
              <a:gd name="connsiteY77" fmla="*/ 311680 h 519346"/>
              <a:gd name="connsiteX78" fmla="*/ 4119541 w 7978318"/>
              <a:gd name="connsiteY78" fmla="*/ 311680 h 519346"/>
              <a:gd name="connsiteX79" fmla="*/ 4145421 w 7978318"/>
              <a:gd name="connsiteY79" fmla="*/ 268548 h 519346"/>
              <a:gd name="connsiteX80" fmla="*/ 4228755 w 7978318"/>
              <a:gd name="connsiteY80" fmla="*/ 271315 h 519346"/>
              <a:gd name="connsiteX81" fmla="*/ 4378334 w 7978318"/>
              <a:gd name="connsiteY81" fmla="*/ 277174 h 519346"/>
              <a:gd name="connsiteX82" fmla="*/ 4544521 w 7978318"/>
              <a:gd name="connsiteY82" fmla="*/ 288487 h 519346"/>
              <a:gd name="connsiteX83" fmla="*/ 4562337 w 7978318"/>
              <a:gd name="connsiteY83" fmla="*/ 254144 h 519346"/>
              <a:gd name="connsiteX84" fmla="*/ 4769290 w 7978318"/>
              <a:gd name="connsiteY84" fmla="*/ 271477 h 519346"/>
              <a:gd name="connsiteX85" fmla="*/ 5111660 w 7978318"/>
              <a:gd name="connsiteY85" fmla="*/ 305821 h 519346"/>
              <a:gd name="connsiteX86" fmla="*/ 5410655 w 7978318"/>
              <a:gd name="connsiteY86" fmla="*/ 340488 h 519346"/>
              <a:gd name="connsiteX87" fmla="*/ 5750015 w 7978318"/>
              <a:gd name="connsiteY87" fmla="*/ 374913 h 519346"/>
              <a:gd name="connsiteX88" fmla="*/ 6161153 w 7978318"/>
              <a:gd name="connsiteY88" fmla="*/ 423905 h 519346"/>
              <a:gd name="connsiteX89" fmla="*/ 6526392 w 7978318"/>
              <a:gd name="connsiteY89" fmla="*/ 458409 h 519346"/>
              <a:gd name="connsiteX90" fmla="*/ 6854115 w 7978318"/>
              <a:gd name="connsiteY90" fmla="*/ 484208 h 519346"/>
              <a:gd name="connsiteX91" fmla="*/ 6994422 w 7978318"/>
              <a:gd name="connsiteY91" fmla="*/ 489985 h 519346"/>
              <a:gd name="connsiteX92" fmla="*/ 7242304 w 7978318"/>
              <a:gd name="connsiteY92" fmla="*/ 501461 h 519346"/>
              <a:gd name="connsiteX93" fmla="*/ 7354447 w 7978318"/>
              <a:gd name="connsiteY93" fmla="*/ 501461 h 519346"/>
              <a:gd name="connsiteX94" fmla="*/ 7595987 w 7978318"/>
              <a:gd name="connsiteY94" fmla="*/ 518714 h 519346"/>
              <a:gd name="connsiteX95" fmla="*/ 7794394 w 7978318"/>
              <a:gd name="connsiteY95" fmla="*/ 518714 h 519346"/>
              <a:gd name="connsiteX96" fmla="*/ 7975549 w 7978318"/>
              <a:gd name="connsiteY96" fmla="*/ 510168 h 519346"/>
              <a:gd name="connsiteX97" fmla="*/ 7975549 w 7978318"/>
              <a:gd name="connsiteY97" fmla="*/ 458329 h 519346"/>
              <a:gd name="connsiteX98" fmla="*/ 7978318 w 7978318"/>
              <a:gd name="connsiteY98" fmla="*/ 418045 h 519346"/>
              <a:gd name="connsiteX99" fmla="*/ 7955045 w 7978318"/>
              <a:gd name="connsiteY99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702395 w 7978318"/>
              <a:gd name="connsiteY48" fmla="*/ 301690 h 519346"/>
              <a:gd name="connsiteX49" fmla="*/ 782289 w 7978318"/>
              <a:gd name="connsiteY49" fmla="*/ 329242 h 519346"/>
              <a:gd name="connsiteX50" fmla="*/ 621422 w 7978318"/>
              <a:gd name="connsiteY50" fmla="*/ 348568 h 519346"/>
              <a:gd name="connsiteX51" fmla="*/ 328077 w 7978318"/>
              <a:gd name="connsiteY51" fmla="*/ 423101 h 519346"/>
              <a:gd name="connsiteX52" fmla="*/ 160017 w 7978318"/>
              <a:gd name="connsiteY52" fmla="*/ 363438 h 519346"/>
              <a:gd name="connsiteX53" fmla="*/ 117288 w 7978318"/>
              <a:gd name="connsiteY53" fmla="*/ 363438 h 519346"/>
              <a:gd name="connsiteX54" fmla="*/ 94015 w 7978318"/>
              <a:gd name="connsiteY54" fmla="*/ 449621 h 519346"/>
              <a:gd name="connsiteX55" fmla="*/ 116885 w 7978318"/>
              <a:gd name="connsiteY55" fmla="*/ 501461 h 519346"/>
              <a:gd name="connsiteX56" fmla="*/ 323919 w 7978318"/>
              <a:gd name="connsiteY56" fmla="*/ 492834 h 519346"/>
              <a:gd name="connsiteX57" fmla="*/ 556832 w 7978318"/>
              <a:gd name="connsiteY57" fmla="*/ 484208 h 519346"/>
              <a:gd name="connsiteX58" fmla="*/ 686228 w 7978318"/>
              <a:gd name="connsiteY58" fmla="*/ 475582 h 519346"/>
              <a:gd name="connsiteX59" fmla="*/ 841504 w 7978318"/>
              <a:gd name="connsiteY59" fmla="*/ 475582 h 519346"/>
              <a:gd name="connsiteX60" fmla="*/ 921990 w 7978318"/>
              <a:gd name="connsiteY60" fmla="*/ 458490 h 519346"/>
              <a:gd name="connsiteX61" fmla="*/ 945664 w 7978318"/>
              <a:gd name="connsiteY61" fmla="*/ 489959 h 519346"/>
              <a:gd name="connsiteX62" fmla="*/ 1186560 w 7978318"/>
              <a:gd name="connsiteY62" fmla="*/ 466955 h 519346"/>
              <a:gd name="connsiteX63" fmla="*/ 1281451 w 7978318"/>
              <a:gd name="connsiteY63" fmla="*/ 449702 h 519346"/>
              <a:gd name="connsiteX64" fmla="*/ 1359089 w 7978318"/>
              <a:gd name="connsiteY64" fmla="*/ 441076 h 519346"/>
              <a:gd name="connsiteX65" fmla="*/ 1574749 w 7978318"/>
              <a:gd name="connsiteY65" fmla="*/ 432450 h 519346"/>
              <a:gd name="connsiteX66" fmla="*/ 1945685 w 7978318"/>
              <a:gd name="connsiteY66" fmla="*/ 397944 h 519346"/>
              <a:gd name="connsiteX67" fmla="*/ 2368379 w 7978318"/>
              <a:gd name="connsiteY67" fmla="*/ 351802 h 519346"/>
              <a:gd name="connsiteX68" fmla="*/ 2664607 w 7978318"/>
              <a:gd name="connsiteY68" fmla="*/ 317216 h 519346"/>
              <a:gd name="connsiteX69" fmla="*/ 2687557 w 7978318"/>
              <a:gd name="connsiteY69" fmla="*/ 268548 h 519346"/>
              <a:gd name="connsiteX70" fmla="*/ 2894590 w 7978318"/>
              <a:gd name="connsiteY70" fmla="*/ 268548 h 519346"/>
              <a:gd name="connsiteX71" fmla="*/ 2937480 w 7978318"/>
              <a:gd name="connsiteY71" fmla="*/ 285720 h 519346"/>
              <a:gd name="connsiteX72" fmla="*/ 3006734 w 7978318"/>
              <a:gd name="connsiteY72" fmla="*/ 268548 h 519346"/>
              <a:gd name="connsiteX73" fmla="*/ 3006734 w 7978318"/>
              <a:gd name="connsiteY73" fmla="*/ 268548 h 519346"/>
              <a:gd name="connsiteX74" fmla="*/ 3032532 w 7978318"/>
              <a:gd name="connsiteY74" fmla="*/ 322993 h 519346"/>
              <a:gd name="connsiteX75" fmla="*/ 3360417 w 7978318"/>
              <a:gd name="connsiteY75" fmla="*/ 328933 h 519346"/>
              <a:gd name="connsiteX76" fmla="*/ 3616360 w 7978318"/>
              <a:gd name="connsiteY76" fmla="*/ 337398 h 519346"/>
              <a:gd name="connsiteX77" fmla="*/ 3881012 w 7978318"/>
              <a:gd name="connsiteY77" fmla="*/ 326165 h 519346"/>
              <a:gd name="connsiteX78" fmla="*/ 4007398 w 7978318"/>
              <a:gd name="connsiteY78" fmla="*/ 311680 h 519346"/>
              <a:gd name="connsiteX79" fmla="*/ 4119541 w 7978318"/>
              <a:gd name="connsiteY79" fmla="*/ 311680 h 519346"/>
              <a:gd name="connsiteX80" fmla="*/ 4145421 w 7978318"/>
              <a:gd name="connsiteY80" fmla="*/ 268548 h 519346"/>
              <a:gd name="connsiteX81" fmla="*/ 4228755 w 7978318"/>
              <a:gd name="connsiteY81" fmla="*/ 271315 h 519346"/>
              <a:gd name="connsiteX82" fmla="*/ 4378334 w 7978318"/>
              <a:gd name="connsiteY82" fmla="*/ 277174 h 519346"/>
              <a:gd name="connsiteX83" fmla="*/ 4544521 w 7978318"/>
              <a:gd name="connsiteY83" fmla="*/ 288487 h 519346"/>
              <a:gd name="connsiteX84" fmla="*/ 4562337 w 7978318"/>
              <a:gd name="connsiteY84" fmla="*/ 254144 h 519346"/>
              <a:gd name="connsiteX85" fmla="*/ 4769290 w 7978318"/>
              <a:gd name="connsiteY85" fmla="*/ 271477 h 519346"/>
              <a:gd name="connsiteX86" fmla="*/ 5111660 w 7978318"/>
              <a:gd name="connsiteY86" fmla="*/ 305821 h 519346"/>
              <a:gd name="connsiteX87" fmla="*/ 5410655 w 7978318"/>
              <a:gd name="connsiteY87" fmla="*/ 340488 h 519346"/>
              <a:gd name="connsiteX88" fmla="*/ 5750015 w 7978318"/>
              <a:gd name="connsiteY88" fmla="*/ 374913 h 519346"/>
              <a:gd name="connsiteX89" fmla="*/ 6161153 w 7978318"/>
              <a:gd name="connsiteY89" fmla="*/ 423905 h 519346"/>
              <a:gd name="connsiteX90" fmla="*/ 6526392 w 7978318"/>
              <a:gd name="connsiteY90" fmla="*/ 458409 h 519346"/>
              <a:gd name="connsiteX91" fmla="*/ 6854115 w 7978318"/>
              <a:gd name="connsiteY91" fmla="*/ 484208 h 519346"/>
              <a:gd name="connsiteX92" fmla="*/ 6994422 w 7978318"/>
              <a:gd name="connsiteY92" fmla="*/ 489985 h 519346"/>
              <a:gd name="connsiteX93" fmla="*/ 7242304 w 7978318"/>
              <a:gd name="connsiteY93" fmla="*/ 501461 h 519346"/>
              <a:gd name="connsiteX94" fmla="*/ 7354447 w 7978318"/>
              <a:gd name="connsiteY94" fmla="*/ 501461 h 519346"/>
              <a:gd name="connsiteX95" fmla="*/ 7595987 w 7978318"/>
              <a:gd name="connsiteY95" fmla="*/ 518714 h 519346"/>
              <a:gd name="connsiteX96" fmla="*/ 7794394 w 7978318"/>
              <a:gd name="connsiteY96" fmla="*/ 518714 h 519346"/>
              <a:gd name="connsiteX97" fmla="*/ 7975549 w 7978318"/>
              <a:gd name="connsiteY97" fmla="*/ 510168 h 519346"/>
              <a:gd name="connsiteX98" fmla="*/ 7975549 w 7978318"/>
              <a:gd name="connsiteY98" fmla="*/ 458329 h 519346"/>
              <a:gd name="connsiteX99" fmla="*/ 7978318 w 7978318"/>
              <a:gd name="connsiteY99" fmla="*/ 418045 h 519346"/>
              <a:gd name="connsiteX100" fmla="*/ 7955045 w 7978318"/>
              <a:gd name="connsiteY100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702395 w 7978318"/>
              <a:gd name="connsiteY48" fmla="*/ 301690 h 519346"/>
              <a:gd name="connsiteX49" fmla="*/ 782289 w 7978318"/>
              <a:gd name="connsiteY49" fmla="*/ 329242 h 519346"/>
              <a:gd name="connsiteX50" fmla="*/ 634207 w 7978318"/>
              <a:gd name="connsiteY50" fmla="*/ 395446 h 519346"/>
              <a:gd name="connsiteX51" fmla="*/ 328077 w 7978318"/>
              <a:gd name="connsiteY51" fmla="*/ 423101 h 519346"/>
              <a:gd name="connsiteX52" fmla="*/ 160017 w 7978318"/>
              <a:gd name="connsiteY52" fmla="*/ 363438 h 519346"/>
              <a:gd name="connsiteX53" fmla="*/ 117288 w 7978318"/>
              <a:gd name="connsiteY53" fmla="*/ 363438 h 519346"/>
              <a:gd name="connsiteX54" fmla="*/ 94015 w 7978318"/>
              <a:gd name="connsiteY54" fmla="*/ 449621 h 519346"/>
              <a:gd name="connsiteX55" fmla="*/ 116885 w 7978318"/>
              <a:gd name="connsiteY55" fmla="*/ 501461 h 519346"/>
              <a:gd name="connsiteX56" fmla="*/ 323919 w 7978318"/>
              <a:gd name="connsiteY56" fmla="*/ 492834 h 519346"/>
              <a:gd name="connsiteX57" fmla="*/ 556832 w 7978318"/>
              <a:gd name="connsiteY57" fmla="*/ 484208 h 519346"/>
              <a:gd name="connsiteX58" fmla="*/ 686228 w 7978318"/>
              <a:gd name="connsiteY58" fmla="*/ 475582 h 519346"/>
              <a:gd name="connsiteX59" fmla="*/ 841504 w 7978318"/>
              <a:gd name="connsiteY59" fmla="*/ 475582 h 519346"/>
              <a:gd name="connsiteX60" fmla="*/ 921990 w 7978318"/>
              <a:gd name="connsiteY60" fmla="*/ 458490 h 519346"/>
              <a:gd name="connsiteX61" fmla="*/ 945664 w 7978318"/>
              <a:gd name="connsiteY61" fmla="*/ 489959 h 519346"/>
              <a:gd name="connsiteX62" fmla="*/ 1186560 w 7978318"/>
              <a:gd name="connsiteY62" fmla="*/ 466955 h 519346"/>
              <a:gd name="connsiteX63" fmla="*/ 1281451 w 7978318"/>
              <a:gd name="connsiteY63" fmla="*/ 449702 h 519346"/>
              <a:gd name="connsiteX64" fmla="*/ 1359089 w 7978318"/>
              <a:gd name="connsiteY64" fmla="*/ 441076 h 519346"/>
              <a:gd name="connsiteX65" fmla="*/ 1574749 w 7978318"/>
              <a:gd name="connsiteY65" fmla="*/ 432450 h 519346"/>
              <a:gd name="connsiteX66" fmla="*/ 1945685 w 7978318"/>
              <a:gd name="connsiteY66" fmla="*/ 397944 h 519346"/>
              <a:gd name="connsiteX67" fmla="*/ 2368379 w 7978318"/>
              <a:gd name="connsiteY67" fmla="*/ 351802 h 519346"/>
              <a:gd name="connsiteX68" fmla="*/ 2664607 w 7978318"/>
              <a:gd name="connsiteY68" fmla="*/ 317216 h 519346"/>
              <a:gd name="connsiteX69" fmla="*/ 2687557 w 7978318"/>
              <a:gd name="connsiteY69" fmla="*/ 268548 h 519346"/>
              <a:gd name="connsiteX70" fmla="*/ 2894590 w 7978318"/>
              <a:gd name="connsiteY70" fmla="*/ 268548 h 519346"/>
              <a:gd name="connsiteX71" fmla="*/ 2937480 w 7978318"/>
              <a:gd name="connsiteY71" fmla="*/ 285720 h 519346"/>
              <a:gd name="connsiteX72" fmla="*/ 3006734 w 7978318"/>
              <a:gd name="connsiteY72" fmla="*/ 268548 h 519346"/>
              <a:gd name="connsiteX73" fmla="*/ 3006734 w 7978318"/>
              <a:gd name="connsiteY73" fmla="*/ 268548 h 519346"/>
              <a:gd name="connsiteX74" fmla="*/ 3032532 w 7978318"/>
              <a:gd name="connsiteY74" fmla="*/ 322993 h 519346"/>
              <a:gd name="connsiteX75" fmla="*/ 3360417 w 7978318"/>
              <a:gd name="connsiteY75" fmla="*/ 328933 h 519346"/>
              <a:gd name="connsiteX76" fmla="*/ 3616360 w 7978318"/>
              <a:gd name="connsiteY76" fmla="*/ 337398 h 519346"/>
              <a:gd name="connsiteX77" fmla="*/ 3881012 w 7978318"/>
              <a:gd name="connsiteY77" fmla="*/ 326165 h 519346"/>
              <a:gd name="connsiteX78" fmla="*/ 4007398 w 7978318"/>
              <a:gd name="connsiteY78" fmla="*/ 311680 h 519346"/>
              <a:gd name="connsiteX79" fmla="*/ 4119541 w 7978318"/>
              <a:gd name="connsiteY79" fmla="*/ 311680 h 519346"/>
              <a:gd name="connsiteX80" fmla="*/ 4145421 w 7978318"/>
              <a:gd name="connsiteY80" fmla="*/ 268548 h 519346"/>
              <a:gd name="connsiteX81" fmla="*/ 4228755 w 7978318"/>
              <a:gd name="connsiteY81" fmla="*/ 271315 h 519346"/>
              <a:gd name="connsiteX82" fmla="*/ 4378334 w 7978318"/>
              <a:gd name="connsiteY82" fmla="*/ 277174 h 519346"/>
              <a:gd name="connsiteX83" fmla="*/ 4544521 w 7978318"/>
              <a:gd name="connsiteY83" fmla="*/ 288487 h 519346"/>
              <a:gd name="connsiteX84" fmla="*/ 4562337 w 7978318"/>
              <a:gd name="connsiteY84" fmla="*/ 254144 h 519346"/>
              <a:gd name="connsiteX85" fmla="*/ 4769290 w 7978318"/>
              <a:gd name="connsiteY85" fmla="*/ 271477 h 519346"/>
              <a:gd name="connsiteX86" fmla="*/ 5111660 w 7978318"/>
              <a:gd name="connsiteY86" fmla="*/ 305821 h 519346"/>
              <a:gd name="connsiteX87" fmla="*/ 5410655 w 7978318"/>
              <a:gd name="connsiteY87" fmla="*/ 340488 h 519346"/>
              <a:gd name="connsiteX88" fmla="*/ 5750015 w 7978318"/>
              <a:gd name="connsiteY88" fmla="*/ 374913 h 519346"/>
              <a:gd name="connsiteX89" fmla="*/ 6161153 w 7978318"/>
              <a:gd name="connsiteY89" fmla="*/ 423905 h 519346"/>
              <a:gd name="connsiteX90" fmla="*/ 6526392 w 7978318"/>
              <a:gd name="connsiteY90" fmla="*/ 458409 h 519346"/>
              <a:gd name="connsiteX91" fmla="*/ 6854115 w 7978318"/>
              <a:gd name="connsiteY91" fmla="*/ 484208 h 519346"/>
              <a:gd name="connsiteX92" fmla="*/ 6994422 w 7978318"/>
              <a:gd name="connsiteY92" fmla="*/ 489985 h 519346"/>
              <a:gd name="connsiteX93" fmla="*/ 7242304 w 7978318"/>
              <a:gd name="connsiteY93" fmla="*/ 501461 h 519346"/>
              <a:gd name="connsiteX94" fmla="*/ 7354447 w 7978318"/>
              <a:gd name="connsiteY94" fmla="*/ 501461 h 519346"/>
              <a:gd name="connsiteX95" fmla="*/ 7595987 w 7978318"/>
              <a:gd name="connsiteY95" fmla="*/ 518714 h 519346"/>
              <a:gd name="connsiteX96" fmla="*/ 7794394 w 7978318"/>
              <a:gd name="connsiteY96" fmla="*/ 518714 h 519346"/>
              <a:gd name="connsiteX97" fmla="*/ 7975549 w 7978318"/>
              <a:gd name="connsiteY97" fmla="*/ 510168 h 519346"/>
              <a:gd name="connsiteX98" fmla="*/ 7975549 w 7978318"/>
              <a:gd name="connsiteY98" fmla="*/ 458329 h 519346"/>
              <a:gd name="connsiteX99" fmla="*/ 7978318 w 7978318"/>
              <a:gd name="connsiteY99" fmla="*/ 418045 h 519346"/>
              <a:gd name="connsiteX100" fmla="*/ 7955045 w 7978318"/>
              <a:gd name="connsiteY100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681086 w 7978318"/>
              <a:gd name="connsiteY48" fmla="*/ 318736 h 519346"/>
              <a:gd name="connsiteX49" fmla="*/ 782289 w 7978318"/>
              <a:gd name="connsiteY49" fmla="*/ 329242 h 519346"/>
              <a:gd name="connsiteX50" fmla="*/ 634207 w 7978318"/>
              <a:gd name="connsiteY50" fmla="*/ 395446 h 519346"/>
              <a:gd name="connsiteX51" fmla="*/ 328077 w 7978318"/>
              <a:gd name="connsiteY51" fmla="*/ 423101 h 519346"/>
              <a:gd name="connsiteX52" fmla="*/ 160017 w 7978318"/>
              <a:gd name="connsiteY52" fmla="*/ 363438 h 519346"/>
              <a:gd name="connsiteX53" fmla="*/ 117288 w 7978318"/>
              <a:gd name="connsiteY53" fmla="*/ 363438 h 519346"/>
              <a:gd name="connsiteX54" fmla="*/ 94015 w 7978318"/>
              <a:gd name="connsiteY54" fmla="*/ 449621 h 519346"/>
              <a:gd name="connsiteX55" fmla="*/ 116885 w 7978318"/>
              <a:gd name="connsiteY55" fmla="*/ 501461 h 519346"/>
              <a:gd name="connsiteX56" fmla="*/ 323919 w 7978318"/>
              <a:gd name="connsiteY56" fmla="*/ 492834 h 519346"/>
              <a:gd name="connsiteX57" fmla="*/ 556832 w 7978318"/>
              <a:gd name="connsiteY57" fmla="*/ 484208 h 519346"/>
              <a:gd name="connsiteX58" fmla="*/ 686228 w 7978318"/>
              <a:gd name="connsiteY58" fmla="*/ 475582 h 519346"/>
              <a:gd name="connsiteX59" fmla="*/ 841504 w 7978318"/>
              <a:gd name="connsiteY59" fmla="*/ 475582 h 519346"/>
              <a:gd name="connsiteX60" fmla="*/ 921990 w 7978318"/>
              <a:gd name="connsiteY60" fmla="*/ 458490 h 519346"/>
              <a:gd name="connsiteX61" fmla="*/ 945664 w 7978318"/>
              <a:gd name="connsiteY61" fmla="*/ 489959 h 519346"/>
              <a:gd name="connsiteX62" fmla="*/ 1186560 w 7978318"/>
              <a:gd name="connsiteY62" fmla="*/ 466955 h 519346"/>
              <a:gd name="connsiteX63" fmla="*/ 1281451 w 7978318"/>
              <a:gd name="connsiteY63" fmla="*/ 449702 h 519346"/>
              <a:gd name="connsiteX64" fmla="*/ 1359089 w 7978318"/>
              <a:gd name="connsiteY64" fmla="*/ 441076 h 519346"/>
              <a:gd name="connsiteX65" fmla="*/ 1574749 w 7978318"/>
              <a:gd name="connsiteY65" fmla="*/ 432450 h 519346"/>
              <a:gd name="connsiteX66" fmla="*/ 1945685 w 7978318"/>
              <a:gd name="connsiteY66" fmla="*/ 397944 h 519346"/>
              <a:gd name="connsiteX67" fmla="*/ 2368379 w 7978318"/>
              <a:gd name="connsiteY67" fmla="*/ 351802 h 519346"/>
              <a:gd name="connsiteX68" fmla="*/ 2664607 w 7978318"/>
              <a:gd name="connsiteY68" fmla="*/ 317216 h 519346"/>
              <a:gd name="connsiteX69" fmla="*/ 2687557 w 7978318"/>
              <a:gd name="connsiteY69" fmla="*/ 268548 h 519346"/>
              <a:gd name="connsiteX70" fmla="*/ 2894590 w 7978318"/>
              <a:gd name="connsiteY70" fmla="*/ 268548 h 519346"/>
              <a:gd name="connsiteX71" fmla="*/ 2937480 w 7978318"/>
              <a:gd name="connsiteY71" fmla="*/ 285720 h 519346"/>
              <a:gd name="connsiteX72" fmla="*/ 3006734 w 7978318"/>
              <a:gd name="connsiteY72" fmla="*/ 268548 h 519346"/>
              <a:gd name="connsiteX73" fmla="*/ 3006734 w 7978318"/>
              <a:gd name="connsiteY73" fmla="*/ 268548 h 519346"/>
              <a:gd name="connsiteX74" fmla="*/ 3032532 w 7978318"/>
              <a:gd name="connsiteY74" fmla="*/ 322993 h 519346"/>
              <a:gd name="connsiteX75" fmla="*/ 3360417 w 7978318"/>
              <a:gd name="connsiteY75" fmla="*/ 328933 h 519346"/>
              <a:gd name="connsiteX76" fmla="*/ 3616360 w 7978318"/>
              <a:gd name="connsiteY76" fmla="*/ 337398 h 519346"/>
              <a:gd name="connsiteX77" fmla="*/ 3881012 w 7978318"/>
              <a:gd name="connsiteY77" fmla="*/ 326165 h 519346"/>
              <a:gd name="connsiteX78" fmla="*/ 4007398 w 7978318"/>
              <a:gd name="connsiteY78" fmla="*/ 311680 h 519346"/>
              <a:gd name="connsiteX79" fmla="*/ 4119541 w 7978318"/>
              <a:gd name="connsiteY79" fmla="*/ 311680 h 519346"/>
              <a:gd name="connsiteX80" fmla="*/ 4145421 w 7978318"/>
              <a:gd name="connsiteY80" fmla="*/ 268548 h 519346"/>
              <a:gd name="connsiteX81" fmla="*/ 4228755 w 7978318"/>
              <a:gd name="connsiteY81" fmla="*/ 271315 h 519346"/>
              <a:gd name="connsiteX82" fmla="*/ 4378334 w 7978318"/>
              <a:gd name="connsiteY82" fmla="*/ 277174 h 519346"/>
              <a:gd name="connsiteX83" fmla="*/ 4544521 w 7978318"/>
              <a:gd name="connsiteY83" fmla="*/ 288487 h 519346"/>
              <a:gd name="connsiteX84" fmla="*/ 4562337 w 7978318"/>
              <a:gd name="connsiteY84" fmla="*/ 254144 h 519346"/>
              <a:gd name="connsiteX85" fmla="*/ 4769290 w 7978318"/>
              <a:gd name="connsiteY85" fmla="*/ 271477 h 519346"/>
              <a:gd name="connsiteX86" fmla="*/ 5111660 w 7978318"/>
              <a:gd name="connsiteY86" fmla="*/ 305821 h 519346"/>
              <a:gd name="connsiteX87" fmla="*/ 5410655 w 7978318"/>
              <a:gd name="connsiteY87" fmla="*/ 340488 h 519346"/>
              <a:gd name="connsiteX88" fmla="*/ 5750015 w 7978318"/>
              <a:gd name="connsiteY88" fmla="*/ 374913 h 519346"/>
              <a:gd name="connsiteX89" fmla="*/ 6161153 w 7978318"/>
              <a:gd name="connsiteY89" fmla="*/ 423905 h 519346"/>
              <a:gd name="connsiteX90" fmla="*/ 6526392 w 7978318"/>
              <a:gd name="connsiteY90" fmla="*/ 458409 h 519346"/>
              <a:gd name="connsiteX91" fmla="*/ 6854115 w 7978318"/>
              <a:gd name="connsiteY91" fmla="*/ 484208 h 519346"/>
              <a:gd name="connsiteX92" fmla="*/ 6994422 w 7978318"/>
              <a:gd name="connsiteY92" fmla="*/ 489985 h 519346"/>
              <a:gd name="connsiteX93" fmla="*/ 7242304 w 7978318"/>
              <a:gd name="connsiteY93" fmla="*/ 501461 h 519346"/>
              <a:gd name="connsiteX94" fmla="*/ 7354447 w 7978318"/>
              <a:gd name="connsiteY94" fmla="*/ 501461 h 519346"/>
              <a:gd name="connsiteX95" fmla="*/ 7595987 w 7978318"/>
              <a:gd name="connsiteY95" fmla="*/ 518714 h 519346"/>
              <a:gd name="connsiteX96" fmla="*/ 7794394 w 7978318"/>
              <a:gd name="connsiteY96" fmla="*/ 518714 h 519346"/>
              <a:gd name="connsiteX97" fmla="*/ 7975549 w 7978318"/>
              <a:gd name="connsiteY97" fmla="*/ 510168 h 519346"/>
              <a:gd name="connsiteX98" fmla="*/ 7975549 w 7978318"/>
              <a:gd name="connsiteY98" fmla="*/ 458329 h 519346"/>
              <a:gd name="connsiteX99" fmla="*/ 7978318 w 7978318"/>
              <a:gd name="connsiteY99" fmla="*/ 418045 h 519346"/>
              <a:gd name="connsiteX100" fmla="*/ 7955045 w 7978318"/>
              <a:gd name="connsiteY100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681086 w 7978318"/>
              <a:gd name="connsiteY48" fmla="*/ 318736 h 519346"/>
              <a:gd name="connsiteX49" fmla="*/ 782289 w 7978318"/>
              <a:gd name="connsiteY49" fmla="*/ 329242 h 519346"/>
              <a:gd name="connsiteX50" fmla="*/ 634207 w 7978318"/>
              <a:gd name="connsiteY50" fmla="*/ 348568 h 519346"/>
              <a:gd name="connsiteX51" fmla="*/ 328077 w 7978318"/>
              <a:gd name="connsiteY51" fmla="*/ 423101 h 519346"/>
              <a:gd name="connsiteX52" fmla="*/ 160017 w 7978318"/>
              <a:gd name="connsiteY52" fmla="*/ 363438 h 519346"/>
              <a:gd name="connsiteX53" fmla="*/ 117288 w 7978318"/>
              <a:gd name="connsiteY53" fmla="*/ 363438 h 519346"/>
              <a:gd name="connsiteX54" fmla="*/ 94015 w 7978318"/>
              <a:gd name="connsiteY54" fmla="*/ 449621 h 519346"/>
              <a:gd name="connsiteX55" fmla="*/ 116885 w 7978318"/>
              <a:gd name="connsiteY55" fmla="*/ 501461 h 519346"/>
              <a:gd name="connsiteX56" fmla="*/ 323919 w 7978318"/>
              <a:gd name="connsiteY56" fmla="*/ 492834 h 519346"/>
              <a:gd name="connsiteX57" fmla="*/ 556832 w 7978318"/>
              <a:gd name="connsiteY57" fmla="*/ 484208 h 519346"/>
              <a:gd name="connsiteX58" fmla="*/ 686228 w 7978318"/>
              <a:gd name="connsiteY58" fmla="*/ 475582 h 519346"/>
              <a:gd name="connsiteX59" fmla="*/ 841504 w 7978318"/>
              <a:gd name="connsiteY59" fmla="*/ 475582 h 519346"/>
              <a:gd name="connsiteX60" fmla="*/ 921990 w 7978318"/>
              <a:gd name="connsiteY60" fmla="*/ 458490 h 519346"/>
              <a:gd name="connsiteX61" fmla="*/ 945664 w 7978318"/>
              <a:gd name="connsiteY61" fmla="*/ 489959 h 519346"/>
              <a:gd name="connsiteX62" fmla="*/ 1186560 w 7978318"/>
              <a:gd name="connsiteY62" fmla="*/ 466955 h 519346"/>
              <a:gd name="connsiteX63" fmla="*/ 1281451 w 7978318"/>
              <a:gd name="connsiteY63" fmla="*/ 449702 h 519346"/>
              <a:gd name="connsiteX64" fmla="*/ 1359089 w 7978318"/>
              <a:gd name="connsiteY64" fmla="*/ 441076 h 519346"/>
              <a:gd name="connsiteX65" fmla="*/ 1574749 w 7978318"/>
              <a:gd name="connsiteY65" fmla="*/ 432450 h 519346"/>
              <a:gd name="connsiteX66" fmla="*/ 1945685 w 7978318"/>
              <a:gd name="connsiteY66" fmla="*/ 397944 h 519346"/>
              <a:gd name="connsiteX67" fmla="*/ 2368379 w 7978318"/>
              <a:gd name="connsiteY67" fmla="*/ 351802 h 519346"/>
              <a:gd name="connsiteX68" fmla="*/ 2664607 w 7978318"/>
              <a:gd name="connsiteY68" fmla="*/ 317216 h 519346"/>
              <a:gd name="connsiteX69" fmla="*/ 2687557 w 7978318"/>
              <a:gd name="connsiteY69" fmla="*/ 268548 h 519346"/>
              <a:gd name="connsiteX70" fmla="*/ 2894590 w 7978318"/>
              <a:gd name="connsiteY70" fmla="*/ 268548 h 519346"/>
              <a:gd name="connsiteX71" fmla="*/ 2937480 w 7978318"/>
              <a:gd name="connsiteY71" fmla="*/ 285720 h 519346"/>
              <a:gd name="connsiteX72" fmla="*/ 3006734 w 7978318"/>
              <a:gd name="connsiteY72" fmla="*/ 268548 h 519346"/>
              <a:gd name="connsiteX73" fmla="*/ 3006734 w 7978318"/>
              <a:gd name="connsiteY73" fmla="*/ 268548 h 519346"/>
              <a:gd name="connsiteX74" fmla="*/ 3032532 w 7978318"/>
              <a:gd name="connsiteY74" fmla="*/ 322993 h 519346"/>
              <a:gd name="connsiteX75" fmla="*/ 3360417 w 7978318"/>
              <a:gd name="connsiteY75" fmla="*/ 328933 h 519346"/>
              <a:gd name="connsiteX76" fmla="*/ 3616360 w 7978318"/>
              <a:gd name="connsiteY76" fmla="*/ 337398 h 519346"/>
              <a:gd name="connsiteX77" fmla="*/ 3881012 w 7978318"/>
              <a:gd name="connsiteY77" fmla="*/ 326165 h 519346"/>
              <a:gd name="connsiteX78" fmla="*/ 4007398 w 7978318"/>
              <a:gd name="connsiteY78" fmla="*/ 311680 h 519346"/>
              <a:gd name="connsiteX79" fmla="*/ 4119541 w 7978318"/>
              <a:gd name="connsiteY79" fmla="*/ 311680 h 519346"/>
              <a:gd name="connsiteX80" fmla="*/ 4145421 w 7978318"/>
              <a:gd name="connsiteY80" fmla="*/ 268548 h 519346"/>
              <a:gd name="connsiteX81" fmla="*/ 4228755 w 7978318"/>
              <a:gd name="connsiteY81" fmla="*/ 271315 h 519346"/>
              <a:gd name="connsiteX82" fmla="*/ 4378334 w 7978318"/>
              <a:gd name="connsiteY82" fmla="*/ 277174 h 519346"/>
              <a:gd name="connsiteX83" fmla="*/ 4544521 w 7978318"/>
              <a:gd name="connsiteY83" fmla="*/ 288487 h 519346"/>
              <a:gd name="connsiteX84" fmla="*/ 4562337 w 7978318"/>
              <a:gd name="connsiteY84" fmla="*/ 254144 h 519346"/>
              <a:gd name="connsiteX85" fmla="*/ 4769290 w 7978318"/>
              <a:gd name="connsiteY85" fmla="*/ 271477 h 519346"/>
              <a:gd name="connsiteX86" fmla="*/ 5111660 w 7978318"/>
              <a:gd name="connsiteY86" fmla="*/ 305821 h 519346"/>
              <a:gd name="connsiteX87" fmla="*/ 5410655 w 7978318"/>
              <a:gd name="connsiteY87" fmla="*/ 340488 h 519346"/>
              <a:gd name="connsiteX88" fmla="*/ 5750015 w 7978318"/>
              <a:gd name="connsiteY88" fmla="*/ 374913 h 519346"/>
              <a:gd name="connsiteX89" fmla="*/ 6161153 w 7978318"/>
              <a:gd name="connsiteY89" fmla="*/ 423905 h 519346"/>
              <a:gd name="connsiteX90" fmla="*/ 6526392 w 7978318"/>
              <a:gd name="connsiteY90" fmla="*/ 458409 h 519346"/>
              <a:gd name="connsiteX91" fmla="*/ 6854115 w 7978318"/>
              <a:gd name="connsiteY91" fmla="*/ 484208 h 519346"/>
              <a:gd name="connsiteX92" fmla="*/ 6994422 w 7978318"/>
              <a:gd name="connsiteY92" fmla="*/ 489985 h 519346"/>
              <a:gd name="connsiteX93" fmla="*/ 7242304 w 7978318"/>
              <a:gd name="connsiteY93" fmla="*/ 501461 h 519346"/>
              <a:gd name="connsiteX94" fmla="*/ 7354447 w 7978318"/>
              <a:gd name="connsiteY94" fmla="*/ 501461 h 519346"/>
              <a:gd name="connsiteX95" fmla="*/ 7595987 w 7978318"/>
              <a:gd name="connsiteY95" fmla="*/ 518714 h 519346"/>
              <a:gd name="connsiteX96" fmla="*/ 7794394 w 7978318"/>
              <a:gd name="connsiteY96" fmla="*/ 518714 h 519346"/>
              <a:gd name="connsiteX97" fmla="*/ 7975549 w 7978318"/>
              <a:gd name="connsiteY97" fmla="*/ 510168 h 519346"/>
              <a:gd name="connsiteX98" fmla="*/ 7975549 w 7978318"/>
              <a:gd name="connsiteY98" fmla="*/ 458329 h 519346"/>
              <a:gd name="connsiteX99" fmla="*/ 7978318 w 7978318"/>
              <a:gd name="connsiteY99" fmla="*/ 418045 h 519346"/>
              <a:gd name="connsiteX100" fmla="*/ 7955045 w 7978318"/>
              <a:gd name="connsiteY100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681086 w 7978318"/>
              <a:gd name="connsiteY48" fmla="*/ 318736 h 519346"/>
              <a:gd name="connsiteX49" fmla="*/ 782289 w 7978318"/>
              <a:gd name="connsiteY49" fmla="*/ 329242 h 519346"/>
              <a:gd name="connsiteX50" fmla="*/ 634207 w 7978318"/>
              <a:gd name="connsiteY50" fmla="*/ 348568 h 519346"/>
              <a:gd name="connsiteX51" fmla="*/ 328077 w 7978318"/>
              <a:gd name="connsiteY51" fmla="*/ 371962 h 519346"/>
              <a:gd name="connsiteX52" fmla="*/ 160017 w 7978318"/>
              <a:gd name="connsiteY52" fmla="*/ 363438 h 519346"/>
              <a:gd name="connsiteX53" fmla="*/ 117288 w 7978318"/>
              <a:gd name="connsiteY53" fmla="*/ 363438 h 519346"/>
              <a:gd name="connsiteX54" fmla="*/ 94015 w 7978318"/>
              <a:gd name="connsiteY54" fmla="*/ 449621 h 519346"/>
              <a:gd name="connsiteX55" fmla="*/ 116885 w 7978318"/>
              <a:gd name="connsiteY55" fmla="*/ 501461 h 519346"/>
              <a:gd name="connsiteX56" fmla="*/ 323919 w 7978318"/>
              <a:gd name="connsiteY56" fmla="*/ 492834 h 519346"/>
              <a:gd name="connsiteX57" fmla="*/ 556832 w 7978318"/>
              <a:gd name="connsiteY57" fmla="*/ 484208 h 519346"/>
              <a:gd name="connsiteX58" fmla="*/ 686228 w 7978318"/>
              <a:gd name="connsiteY58" fmla="*/ 475582 h 519346"/>
              <a:gd name="connsiteX59" fmla="*/ 841504 w 7978318"/>
              <a:gd name="connsiteY59" fmla="*/ 475582 h 519346"/>
              <a:gd name="connsiteX60" fmla="*/ 921990 w 7978318"/>
              <a:gd name="connsiteY60" fmla="*/ 458490 h 519346"/>
              <a:gd name="connsiteX61" fmla="*/ 945664 w 7978318"/>
              <a:gd name="connsiteY61" fmla="*/ 489959 h 519346"/>
              <a:gd name="connsiteX62" fmla="*/ 1186560 w 7978318"/>
              <a:gd name="connsiteY62" fmla="*/ 466955 h 519346"/>
              <a:gd name="connsiteX63" fmla="*/ 1281451 w 7978318"/>
              <a:gd name="connsiteY63" fmla="*/ 449702 h 519346"/>
              <a:gd name="connsiteX64" fmla="*/ 1359089 w 7978318"/>
              <a:gd name="connsiteY64" fmla="*/ 441076 h 519346"/>
              <a:gd name="connsiteX65" fmla="*/ 1574749 w 7978318"/>
              <a:gd name="connsiteY65" fmla="*/ 432450 h 519346"/>
              <a:gd name="connsiteX66" fmla="*/ 1945685 w 7978318"/>
              <a:gd name="connsiteY66" fmla="*/ 397944 h 519346"/>
              <a:gd name="connsiteX67" fmla="*/ 2368379 w 7978318"/>
              <a:gd name="connsiteY67" fmla="*/ 351802 h 519346"/>
              <a:gd name="connsiteX68" fmla="*/ 2664607 w 7978318"/>
              <a:gd name="connsiteY68" fmla="*/ 317216 h 519346"/>
              <a:gd name="connsiteX69" fmla="*/ 2687557 w 7978318"/>
              <a:gd name="connsiteY69" fmla="*/ 268548 h 519346"/>
              <a:gd name="connsiteX70" fmla="*/ 2894590 w 7978318"/>
              <a:gd name="connsiteY70" fmla="*/ 268548 h 519346"/>
              <a:gd name="connsiteX71" fmla="*/ 2937480 w 7978318"/>
              <a:gd name="connsiteY71" fmla="*/ 285720 h 519346"/>
              <a:gd name="connsiteX72" fmla="*/ 3006734 w 7978318"/>
              <a:gd name="connsiteY72" fmla="*/ 268548 h 519346"/>
              <a:gd name="connsiteX73" fmla="*/ 3006734 w 7978318"/>
              <a:gd name="connsiteY73" fmla="*/ 268548 h 519346"/>
              <a:gd name="connsiteX74" fmla="*/ 3032532 w 7978318"/>
              <a:gd name="connsiteY74" fmla="*/ 322993 h 519346"/>
              <a:gd name="connsiteX75" fmla="*/ 3360417 w 7978318"/>
              <a:gd name="connsiteY75" fmla="*/ 328933 h 519346"/>
              <a:gd name="connsiteX76" fmla="*/ 3616360 w 7978318"/>
              <a:gd name="connsiteY76" fmla="*/ 337398 h 519346"/>
              <a:gd name="connsiteX77" fmla="*/ 3881012 w 7978318"/>
              <a:gd name="connsiteY77" fmla="*/ 326165 h 519346"/>
              <a:gd name="connsiteX78" fmla="*/ 4007398 w 7978318"/>
              <a:gd name="connsiteY78" fmla="*/ 311680 h 519346"/>
              <a:gd name="connsiteX79" fmla="*/ 4119541 w 7978318"/>
              <a:gd name="connsiteY79" fmla="*/ 311680 h 519346"/>
              <a:gd name="connsiteX80" fmla="*/ 4145421 w 7978318"/>
              <a:gd name="connsiteY80" fmla="*/ 268548 h 519346"/>
              <a:gd name="connsiteX81" fmla="*/ 4228755 w 7978318"/>
              <a:gd name="connsiteY81" fmla="*/ 271315 h 519346"/>
              <a:gd name="connsiteX82" fmla="*/ 4378334 w 7978318"/>
              <a:gd name="connsiteY82" fmla="*/ 277174 h 519346"/>
              <a:gd name="connsiteX83" fmla="*/ 4544521 w 7978318"/>
              <a:gd name="connsiteY83" fmla="*/ 288487 h 519346"/>
              <a:gd name="connsiteX84" fmla="*/ 4562337 w 7978318"/>
              <a:gd name="connsiteY84" fmla="*/ 254144 h 519346"/>
              <a:gd name="connsiteX85" fmla="*/ 4769290 w 7978318"/>
              <a:gd name="connsiteY85" fmla="*/ 271477 h 519346"/>
              <a:gd name="connsiteX86" fmla="*/ 5111660 w 7978318"/>
              <a:gd name="connsiteY86" fmla="*/ 305821 h 519346"/>
              <a:gd name="connsiteX87" fmla="*/ 5410655 w 7978318"/>
              <a:gd name="connsiteY87" fmla="*/ 340488 h 519346"/>
              <a:gd name="connsiteX88" fmla="*/ 5750015 w 7978318"/>
              <a:gd name="connsiteY88" fmla="*/ 374913 h 519346"/>
              <a:gd name="connsiteX89" fmla="*/ 6161153 w 7978318"/>
              <a:gd name="connsiteY89" fmla="*/ 423905 h 519346"/>
              <a:gd name="connsiteX90" fmla="*/ 6526392 w 7978318"/>
              <a:gd name="connsiteY90" fmla="*/ 458409 h 519346"/>
              <a:gd name="connsiteX91" fmla="*/ 6854115 w 7978318"/>
              <a:gd name="connsiteY91" fmla="*/ 484208 h 519346"/>
              <a:gd name="connsiteX92" fmla="*/ 6994422 w 7978318"/>
              <a:gd name="connsiteY92" fmla="*/ 489985 h 519346"/>
              <a:gd name="connsiteX93" fmla="*/ 7242304 w 7978318"/>
              <a:gd name="connsiteY93" fmla="*/ 501461 h 519346"/>
              <a:gd name="connsiteX94" fmla="*/ 7354447 w 7978318"/>
              <a:gd name="connsiteY94" fmla="*/ 501461 h 519346"/>
              <a:gd name="connsiteX95" fmla="*/ 7595987 w 7978318"/>
              <a:gd name="connsiteY95" fmla="*/ 518714 h 519346"/>
              <a:gd name="connsiteX96" fmla="*/ 7794394 w 7978318"/>
              <a:gd name="connsiteY96" fmla="*/ 518714 h 519346"/>
              <a:gd name="connsiteX97" fmla="*/ 7975549 w 7978318"/>
              <a:gd name="connsiteY97" fmla="*/ 510168 h 519346"/>
              <a:gd name="connsiteX98" fmla="*/ 7975549 w 7978318"/>
              <a:gd name="connsiteY98" fmla="*/ 458329 h 519346"/>
              <a:gd name="connsiteX99" fmla="*/ 7978318 w 7978318"/>
              <a:gd name="connsiteY99" fmla="*/ 418045 h 519346"/>
              <a:gd name="connsiteX100" fmla="*/ 7955045 w 7978318"/>
              <a:gd name="connsiteY100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681086 w 7978318"/>
              <a:gd name="connsiteY48" fmla="*/ 318736 h 519346"/>
              <a:gd name="connsiteX49" fmla="*/ 782289 w 7978318"/>
              <a:gd name="connsiteY49" fmla="*/ 329242 h 519346"/>
              <a:gd name="connsiteX50" fmla="*/ 634207 w 7978318"/>
              <a:gd name="connsiteY50" fmla="*/ 348568 h 519346"/>
              <a:gd name="connsiteX51" fmla="*/ 323816 w 7978318"/>
              <a:gd name="connsiteY51" fmla="*/ 359177 h 519346"/>
              <a:gd name="connsiteX52" fmla="*/ 160017 w 7978318"/>
              <a:gd name="connsiteY52" fmla="*/ 363438 h 519346"/>
              <a:gd name="connsiteX53" fmla="*/ 117288 w 7978318"/>
              <a:gd name="connsiteY53" fmla="*/ 363438 h 519346"/>
              <a:gd name="connsiteX54" fmla="*/ 94015 w 7978318"/>
              <a:gd name="connsiteY54" fmla="*/ 449621 h 519346"/>
              <a:gd name="connsiteX55" fmla="*/ 116885 w 7978318"/>
              <a:gd name="connsiteY55" fmla="*/ 501461 h 519346"/>
              <a:gd name="connsiteX56" fmla="*/ 323919 w 7978318"/>
              <a:gd name="connsiteY56" fmla="*/ 492834 h 519346"/>
              <a:gd name="connsiteX57" fmla="*/ 556832 w 7978318"/>
              <a:gd name="connsiteY57" fmla="*/ 484208 h 519346"/>
              <a:gd name="connsiteX58" fmla="*/ 686228 w 7978318"/>
              <a:gd name="connsiteY58" fmla="*/ 475582 h 519346"/>
              <a:gd name="connsiteX59" fmla="*/ 841504 w 7978318"/>
              <a:gd name="connsiteY59" fmla="*/ 475582 h 519346"/>
              <a:gd name="connsiteX60" fmla="*/ 921990 w 7978318"/>
              <a:gd name="connsiteY60" fmla="*/ 458490 h 519346"/>
              <a:gd name="connsiteX61" fmla="*/ 945664 w 7978318"/>
              <a:gd name="connsiteY61" fmla="*/ 489959 h 519346"/>
              <a:gd name="connsiteX62" fmla="*/ 1186560 w 7978318"/>
              <a:gd name="connsiteY62" fmla="*/ 466955 h 519346"/>
              <a:gd name="connsiteX63" fmla="*/ 1281451 w 7978318"/>
              <a:gd name="connsiteY63" fmla="*/ 449702 h 519346"/>
              <a:gd name="connsiteX64" fmla="*/ 1359089 w 7978318"/>
              <a:gd name="connsiteY64" fmla="*/ 441076 h 519346"/>
              <a:gd name="connsiteX65" fmla="*/ 1574749 w 7978318"/>
              <a:gd name="connsiteY65" fmla="*/ 432450 h 519346"/>
              <a:gd name="connsiteX66" fmla="*/ 1945685 w 7978318"/>
              <a:gd name="connsiteY66" fmla="*/ 397944 h 519346"/>
              <a:gd name="connsiteX67" fmla="*/ 2368379 w 7978318"/>
              <a:gd name="connsiteY67" fmla="*/ 351802 h 519346"/>
              <a:gd name="connsiteX68" fmla="*/ 2664607 w 7978318"/>
              <a:gd name="connsiteY68" fmla="*/ 317216 h 519346"/>
              <a:gd name="connsiteX69" fmla="*/ 2687557 w 7978318"/>
              <a:gd name="connsiteY69" fmla="*/ 268548 h 519346"/>
              <a:gd name="connsiteX70" fmla="*/ 2894590 w 7978318"/>
              <a:gd name="connsiteY70" fmla="*/ 268548 h 519346"/>
              <a:gd name="connsiteX71" fmla="*/ 2937480 w 7978318"/>
              <a:gd name="connsiteY71" fmla="*/ 285720 h 519346"/>
              <a:gd name="connsiteX72" fmla="*/ 3006734 w 7978318"/>
              <a:gd name="connsiteY72" fmla="*/ 268548 h 519346"/>
              <a:gd name="connsiteX73" fmla="*/ 3006734 w 7978318"/>
              <a:gd name="connsiteY73" fmla="*/ 268548 h 519346"/>
              <a:gd name="connsiteX74" fmla="*/ 3032532 w 7978318"/>
              <a:gd name="connsiteY74" fmla="*/ 322993 h 519346"/>
              <a:gd name="connsiteX75" fmla="*/ 3360417 w 7978318"/>
              <a:gd name="connsiteY75" fmla="*/ 328933 h 519346"/>
              <a:gd name="connsiteX76" fmla="*/ 3616360 w 7978318"/>
              <a:gd name="connsiteY76" fmla="*/ 337398 h 519346"/>
              <a:gd name="connsiteX77" fmla="*/ 3881012 w 7978318"/>
              <a:gd name="connsiteY77" fmla="*/ 326165 h 519346"/>
              <a:gd name="connsiteX78" fmla="*/ 4007398 w 7978318"/>
              <a:gd name="connsiteY78" fmla="*/ 311680 h 519346"/>
              <a:gd name="connsiteX79" fmla="*/ 4119541 w 7978318"/>
              <a:gd name="connsiteY79" fmla="*/ 311680 h 519346"/>
              <a:gd name="connsiteX80" fmla="*/ 4145421 w 7978318"/>
              <a:gd name="connsiteY80" fmla="*/ 268548 h 519346"/>
              <a:gd name="connsiteX81" fmla="*/ 4228755 w 7978318"/>
              <a:gd name="connsiteY81" fmla="*/ 271315 h 519346"/>
              <a:gd name="connsiteX82" fmla="*/ 4378334 w 7978318"/>
              <a:gd name="connsiteY82" fmla="*/ 277174 h 519346"/>
              <a:gd name="connsiteX83" fmla="*/ 4544521 w 7978318"/>
              <a:gd name="connsiteY83" fmla="*/ 288487 h 519346"/>
              <a:gd name="connsiteX84" fmla="*/ 4562337 w 7978318"/>
              <a:gd name="connsiteY84" fmla="*/ 254144 h 519346"/>
              <a:gd name="connsiteX85" fmla="*/ 4769290 w 7978318"/>
              <a:gd name="connsiteY85" fmla="*/ 271477 h 519346"/>
              <a:gd name="connsiteX86" fmla="*/ 5111660 w 7978318"/>
              <a:gd name="connsiteY86" fmla="*/ 305821 h 519346"/>
              <a:gd name="connsiteX87" fmla="*/ 5410655 w 7978318"/>
              <a:gd name="connsiteY87" fmla="*/ 340488 h 519346"/>
              <a:gd name="connsiteX88" fmla="*/ 5750015 w 7978318"/>
              <a:gd name="connsiteY88" fmla="*/ 374913 h 519346"/>
              <a:gd name="connsiteX89" fmla="*/ 6161153 w 7978318"/>
              <a:gd name="connsiteY89" fmla="*/ 423905 h 519346"/>
              <a:gd name="connsiteX90" fmla="*/ 6526392 w 7978318"/>
              <a:gd name="connsiteY90" fmla="*/ 458409 h 519346"/>
              <a:gd name="connsiteX91" fmla="*/ 6854115 w 7978318"/>
              <a:gd name="connsiteY91" fmla="*/ 484208 h 519346"/>
              <a:gd name="connsiteX92" fmla="*/ 6994422 w 7978318"/>
              <a:gd name="connsiteY92" fmla="*/ 489985 h 519346"/>
              <a:gd name="connsiteX93" fmla="*/ 7242304 w 7978318"/>
              <a:gd name="connsiteY93" fmla="*/ 501461 h 519346"/>
              <a:gd name="connsiteX94" fmla="*/ 7354447 w 7978318"/>
              <a:gd name="connsiteY94" fmla="*/ 501461 h 519346"/>
              <a:gd name="connsiteX95" fmla="*/ 7595987 w 7978318"/>
              <a:gd name="connsiteY95" fmla="*/ 518714 h 519346"/>
              <a:gd name="connsiteX96" fmla="*/ 7794394 w 7978318"/>
              <a:gd name="connsiteY96" fmla="*/ 518714 h 519346"/>
              <a:gd name="connsiteX97" fmla="*/ 7975549 w 7978318"/>
              <a:gd name="connsiteY97" fmla="*/ 510168 h 519346"/>
              <a:gd name="connsiteX98" fmla="*/ 7975549 w 7978318"/>
              <a:gd name="connsiteY98" fmla="*/ 458329 h 519346"/>
              <a:gd name="connsiteX99" fmla="*/ 7978318 w 7978318"/>
              <a:gd name="connsiteY99" fmla="*/ 418045 h 519346"/>
              <a:gd name="connsiteX100" fmla="*/ 7955045 w 7978318"/>
              <a:gd name="connsiteY100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681086 w 7978318"/>
              <a:gd name="connsiteY48" fmla="*/ 318736 h 519346"/>
              <a:gd name="connsiteX49" fmla="*/ 782289 w 7978318"/>
              <a:gd name="connsiteY49" fmla="*/ 329242 h 519346"/>
              <a:gd name="connsiteX50" fmla="*/ 634207 w 7978318"/>
              <a:gd name="connsiteY50" fmla="*/ 348568 h 519346"/>
              <a:gd name="connsiteX51" fmla="*/ 323816 w 7978318"/>
              <a:gd name="connsiteY51" fmla="*/ 359177 h 519346"/>
              <a:gd name="connsiteX52" fmla="*/ 160017 w 7978318"/>
              <a:gd name="connsiteY52" fmla="*/ 363438 h 519346"/>
              <a:gd name="connsiteX53" fmla="*/ 117288 w 7978318"/>
              <a:gd name="connsiteY53" fmla="*/ 363438 h 519346"/>
              <a:gd name="connsiteX54" fmla="*/ 94015 w 7978318"/>
              <a:gd name="connsiteY54" fmla="*/ 449621 h 519346"/>
              <a:gd name="connsiteX55" fmla="*/ 116885 w 7978318"/>
              <a:gd name="connsiteY55" fmla="*/ 501461 h 519346"/>
              <a:gd name="connsiteX56" fmla="*/ 323919 w 7978318"/>
              <a:gd name="connsiteY56" fmla="*/ 505619 h 519346"/>
              <a:gd name="connsiteX57" fmla="*/ 556832 w 7978318"/>
              <a:gd name="connsiteY57" fmla="*/ 484208 h 519346"/>
              <a:gd name="connsiteX58" fmla="*/ 686228 w 7978318"/>
              <a:gd name="connsiteY58" fmla="*/ 475582 h 519346"/>
              <a:gd name="connsiteX59" fmla="*/ 841504 w 7978318"/>
              <a:gd name="connsiteY59" fmla="*/ 475582 h 519346"/>
              <a:gd name="connsiteX60" fmla="*/ 921990 w 7978318"/>
              <a:gd name="connsiteY60" fmla="*/ 458490 h 519346"/>
              <a:gd name="connsiteX61" fmla="*/ 945664 w 7978318"/>
              <a:gd name="connsiteY61" fmla="*/ 489959 h 519346"/>
              <a:gd name="connsiteX62" fmla="*/ 1186560 w 7978318"/>
              <a:gd name="connsiteY62" fmla="*/ 466955 h 519346"/>
              <a:gd name="connsiteX63" fmla="*/ 1281451 w 7978318"/>
              <a:gd name="connsiteY63" fmla="*/ 449702 h 519346"/>
              <a:gd name="connsiteX64" fmla="*/ 1359089 w 7978318"/>
              <a:gd name="connsiteY64" fmla="*/ 441076 h 519346"/>
              <a:gd name="connsiteX65" fmla="*/ 1574749 w 7978318"/>
              <a:gd name="connsiteY65" fmla="*/ 432450 h 519346"/>
              <a:gd name="connsiteX66" fmla="*/ 1945685 w 7978318"/>
              <a:gd name="connsiteY66" fmla="*/ 397944 h 519346"/>
              <a:gd name="connsiteX67" fmla="*/ 2368379 w 7978318"/>
              <a:gd name="connsiteY67" fmla="*/ 351802 h 519346"/>
              <a:gd name="connsiteX68" fmla="*/ 2664607 w 7978318"/>
              <a:gd name="connsiteY68" fmla="*/ 317216 h 519346"/>
              <a:gd name="connsiteX69" fmla="*/ 2687557 w 7978318"/>
              <a:gd name="connsiteY69" fmla="*/ 268548 h 519346"/>
              <a:gd name="connsiteX70" fmla="*/ 2894590 w 7978318"/>
              <a:gd name="connsiteY70" fmla="*/ 268548 h 519346"/>
              <a:gd name="connsiteX71" fmla="*/ 2937480 w 7978318"/>
              <a:gd name="connsiteY71" fmla="*/ 285720 h 519346"/>
              <a:gd name="connsiteX72" fmla="*/ 3006734 w 7978318"/>
              <a:gd name="connsiteY72" fmla="*/ 268548 h 519346"/>
              <a:gd name="connsiteX73" fmla="*/ 3006734 w 7978318"/>
              <a:gd name="connsiteY73" fmla="*/ 268548 h 519346"/>
              <a:gd name="connsiteX74" fmla="*/ 3032532 w 7978318"/>
              <a:gd name="connsiteY74" fmla="*/ 322993 h 519346"/>
              <a:gd name="connsiteX75" fmla="*/ 3360417 w 7978318"/>
              <a:gd name="connsiteY75" fmla="*/ 328933 h 519346"/>
              <a:gd name="connsiteX76" fmla="*/ 3616360 w 7978318"/>
              <a:gd name="connsiteY76" fmla="*/ 337398 h 519346"/>
              <a:gd name="connsiteX77" fmla="*/ 3881012 w 7978318"/>
              <a:gd name="connsiteY77" fmla="*/ 326165 h 519346"/>
              <a:gd name="connsiteX78" fmla="*/ 4007398 w 7978318"/>
              <a:gd name="connsiteY78" fmla="*/ 311680 h 519346"/>
              <a:gd name="connsiteX79" fmla="*/ 4119541 w 7978318"/>
              <a:gd name="connsiteY79" fmla="*/ 311680 h 519346"/>
              <a:gd name="connsiteX80" fmla="*/ 4145421 w 7978318"/>
              <a:gd name="connsiteY80" fmla="*/ 268548 h 519346"/>
              <a:gd name="connsiteX81" fmla="*/ 4228755 w 7978318"/>
              <a:gd name="connsiteY81" fmla="*/ 271315 h 519346"/>
              <a:gd name="connsiteX82" fmla="*/ 4378334 w 7978318"/>
              <a:gd name="connsiteY82" fmla="*/ 277174 h 519346"/>
              <a:gd name="connsiteX83" fmla="*/ 4544521 w 7978318"/>
              <a:gd name="connsiteY83" fmla="*/ 288487 h 519346"/>
              <a:gd name="connsiteX84" fmla="*/ 4562337 w 7978318"/>
              <a:gd name="connsiteY84" fmla="*/ 254144 h 519346"/>
              <a:gd name="connsiteX85" fmla="*/ 4769290 w 7978318"/>
              <a:gd name="connsiteY85" fmla="*/ 271477 h 519346"/>
              <a:gd name="connsiteX86" fmla="*/ 5111660 w 7978318"/>
              <a:gd name="connsiteY86" fmla="*/ 305821 h 519346"/>
              <a:gd name="connsiteX87" fmla="*/ 5410655 w 7978318"/>
              <a:gd name="connsiteY87" fmla="*/ 340488 h 519346"/>
              <a:gd name="connsiteX88" fmla="*/ 5750015 w 7978318"/>
              <a:gd name="connsiteY88" fmla="*/ 374913 h 519346"/>
              <a:gd name="connsiteX89" fmla="*/ 6161153 w 7978318"/>
              <a:gd name="connsiteY89" fmla="*/ 423905 h 519346"/>
              <a:gd name="connsiteX90" fmla="*/ 6526392 w 7978318"/>
              <a:gd name="connsiteY90" fmla="*/ 458409 h 519346"/>
              <a:gd name="connsiteX91" fmla="*/ 6854115 w 7978318"/>
              <a:gd name="connsiteY91" fmla="*/ 484208 h 519346"/>
              <a:gd name="connsiteX92" fmla="*/ 6994422 w 7978318"/>
              <a:gd name="connsiteY92" fmla="*/ 489985 h 519346"/>
              <a:gd name="connsiteX93" fmla="*/ 7242304 w 7978318"/>
              <a:gd name="connsiteY93" fmla="*/ 501461 h 519346"/>
              <a:gd name="connsiteX94" fmla="*/ 7354447 w 7978318"/>
              <a:gd name="connsiteY94" fmla="*/ 501461 h 519346"/>
              <a:gd name="connsiteX95" fmla="*/ 7595987 w 7978318"/>
              <a:gd name="connsiteY95" fmla="*/ 518714 h 519346"/>
              <a:gd name="connsiteX96" fmla="*/ 7794394 w 7978318"/>
              <a:gd name="connsiteY96" fmla="*/ 518714 h 519346"/>
              <a:gd name="connsiteX97" fmla="*/ 7975549 w 7978318"/>
              <a:gd name="connsiteY97" fmla="*/ 510168 h 519346"/>
              <a:gd name="connsiteX98" fmla="*/ 7975549 w 7978318"/>
              <a:gd name="connsiteY98" fmla="*/ 458329 h 519346"/>
              <a:gd name="connsiteX99" fmla="*/ 7978318 w 7978318"/>
              <a:gd name="connsiteY99" fmla="*/ 418045 h 519346"/>
              <a:gd name="connsiteX100" fmla="*/ 7955045 w 7978318"/>
              <a:gd name="connsiteY100" fmla="*/ 374914 h 519346"/>
              <a:gd name="connsiteX0" fmla="*/ 7955045 w 7978318"/>
              <a:gd name="connsiteY0" fmla="*/ 374914 h 519346"/>
              <a:gd name="connsiteX1" fmla="*/ 7760049 w 7978318"/>
              <a:gd name="connsiteY1" fmla="*/ 374993 h 519346"/>
              <a:gd name="connsiteX2" fmla="*/ 7662069 w 7978318"/>
              <a:gd name="connsiteY2" fmla="*/ 377842 h 519346"/>
              <a:gd name="connsiteX3" fmla="*/ 7486773 w 7978318"/>
              <a:gd name="connsiteY3" fmla="*/ 374994 h 519346"/>
              <a:gd name="connsiteX4" fmla="*/ 7202100 w 7978318"/>
              <a:gd name="connsiteY4" fmla="*/ 366368 h 519346"/>
              <a:gd name="connsiteX5" fmla="*/ 7000602 w 7978318"/>
              <a:gd name="connsiteY5" fmla="*/ 354891 h 519346"/>
              <a:gd name="connsiteX6" fmla="*/ 6741972 w 7978318"/>
              <a:gd name="connsiteY6" fmla="*/ 328933 h 519346"/>
              <a:gd name="connsiteX7" fmla="*/ 6486189 w 7978318"/>
              <a:gd name="connsiteY7" fmla="*/ 320387 h 519346"/>
              <a:gd name="connsiteX8" fmla="*/ 6267519 w 7978318"/>
              <a:gd name="connsiteY8" fmla="*/ 294427 h 519346"/>
              <a:gd name="connsiteX9" fmla="*/ 6063252 w 7978318"/>
              <a:gd name="connsiteY9" fmla="*/ 274326 h 519346"/>
              <a:gd name="connsiteX10" fmla="*/ 5706802 w 7978318"/>
              <a:gd name="connsiteY10" fmla="*/ 225416 h 519346"/>
              <a:gd name="connsiteX11" fmla="*/ 5396251 w 7978318"/>
              <a:gd name="connsiteY11" fmla="*/ 199536 h 519346"/>
              <a:gd name="connsiteX12" fmla="*/ 5200612 w 7978318"/>
              <a:gd name="connsiteY12" fmla="*/ 179435 h 519346"/>
              <a:gd name="connsiteX13" fmla="*/ 4875897 w 7978318"/>
              <a:gd name="connsiteY13" fmla="*/ 141920 h 519346"/>
              <a:gd name="connsiteX14" fmla="*/ 4616944 w 7978318"/>
              <a:gd name="connsiteY14" fmla="*/ 124667 h 519346"/>
              <a:gd name="connsiteX15" fmla="*/ 4421466 w 7978318"/>
              <a:gd name="connsiteY15" fmla="*/ 113272 h 519346"/>
              <a:gd name="connsiteX16" fmla="*/ 4128168 w 7978318"/>
              <a:gd name="connsiteY16" fmla="*/ 96019 h 519346"/>
              <a:gd name="connsiteX17" fmla="*/ 4067783 w 7978318"/>
              <a:gd name="connsiteY17" fmla="*/ 9755 h 519346"/>
              <a:gd name="connsiteX18" fmla="*/ 4019304 w 7978318"/>
              <a:gd name="connsiteY18" fmla="*/ 0 h 519346"/>
              <a:gd name="connsiteX19" fmla="*/ 3837719 w 7978318"/>
              <a:gd name="connsiteY19" fmla="*/ 9837 h 519346"/>
              <a:gd name="connsiteX20" fmla="*/ 3581856 w 7978318"/>
              <a:gd name="connsiteY20" fmla="*/ 21231 h 519346"/>
              <a:gd name="connsiteX21" fmla="*/ 3371811 w 7978318"/>
              <a:gd name="connsiteY21" fmla="*/ 24159 h 519346"/>
              <a:gd name="connsiteX22" fmla="*/ 3173485 w 7978318"/>
              <a:gd name="connsiteY22" fmla="*/ 21311 h 519346"/>
              <a:gd name="connsiteX23" fmla="*/ 2989481 w 7978318"/>
              <a:gd name="connsiteY23" fmla="*/ 18382 h 519346"/>
              <a:gd name="connsiteX24" fmla="*/ 2868711 w 7978318"/>
              <a:gd name="connsiteY24" fmla="*/ 9755 h 519346"/>
              <a:gd name="connsiteX25" fmla="*/ 2877728 w 7978318"/>
              <a:gd name="connsiteY25" fmla="*/ 41654 h 519346"/>
              <a:gd name="connsiteX26" fmla="*/ 2887951 w 7978318"/>
              <a:gd name="connsiteY26" fmla="*/ 68911 h 519346"/>
              <a:gd name="connsiteX27" fmla="*/ 2890534 w 7978318"/>
              <a:gd name="connsiteY27" fmla="*/ 109115 h 519346"/>
              <a:gd name="connsiteX28" fmla="*/ 2722062 w 7978318"/>
              <a:gd name="connsiteY28" fmla="*/ 130525 h 519346"/>
              <a:gd name="connsiteX29" fmla="*/ 2446017 w 7978318"/>
              <a:gd name="connsiteY29" fmla="*/ 139151 h 519346"/>
              <a:gd name="connsiteX30" fmla="*/ 1962938 w 7978318"/>
              <a:gd name="connsiteY30" fmla="*/ 147778 h 519346"/>
              <a:gd name="connsiteX31" fmla="*/ 1643760 w 7978318"/>
              <a:gd name="connsiteY31" fmla="*/ 156404 h 519346"/>
              <a:gd name="connsiteX32" fmla="*/ 1298498 w 7978318"/>
              <a:gd name="connsiteY32" fmla="*/ 156508 h 519346"/>
              <a:gd name="connsiteX33" fmla="*/ 1014032 w 7978318"/>
              <a:gd name="connsiteY33" fmla="*/ 165031 h 519346"/>
              <a:gd name="connsiteX34" fmla="*/ 798372 w 7978318"/>
              <a:gd name="connsiteY34" fmla="*/ 165031 h 519346"/>
              <a:gd name="connsiteX35" fmla="*/ 789745 w 7978318"/>
              <a:gd name="connsiteY35" fmla="*/ 173657 h 519346"/>
              <a:gd name="connsiteX36" fmla="*/ 479194 w 7978318"/>
              <a:gd name="connsiteY36" fmla="*/ 182284 h 519346"/>
              <a:gd name="connsiteX37" fmla="*/ 194523 w 7978318"/>
              <a:gd name="connsiteY37" fmla="*/ 190910 h 519346"/>
              <a:gd name="connsiteX38" fmla="*/ 53813 w 7978318"/>
              <a:gd name="connsiteY38" fmla="*/ 187900 h 519346"/>
              <a:gd name="connsiteX39" fmla="*/ 2054 w 7978318"/>
              <a:gd name="connsiteY39" fmla="*/ 219799 h 519346"/>
              <a:gd name="connsiteX40" fmla="*/ 8476 w 7978318"/>
              <a:gd name="connsiteY40" fmla="*/ 279163 h 519346"/>
              <a:gd name="connsiteX41" fmla="*/ 21994 w 7978318"/>
              <a:gd name="connsiteY41" fmla="*/ 328933 h 519346"/>
              <a:gd name="connsiteX42" fmla="*/ 125511 w 7978318"/>
              <a:gd name="connsiteY42" fmla="*/ 337721 h 519346"/>
              <a:gd name="connsiteX43" fmla="*/ 216037 w 7978318"/>
              <a:gd name="connsiteY43" fmla="*/ 290372 h 519346"/>
              <a:gd name="connsiteX44" fmla="*/ 303126 w 7978318"/>
              <a:gd name="connsiteY44" fmla="*/ 320411 h 519346"/>
              <a:gd name="connsiteX45" fmla="*/ 459478 w 7978318"/>
              <a:gd name="connsiteY45" fmla="*/ 327260 h 519346"/>
              <a:gd name="connsiteX46" fmla="*/ 540450 w 7978318"/>
              <a:gd name="connsiteY46" fmla="*/ 276120 h 519346"/>
              <a:gd name="connsiteX47" fmla="*/ 642730 w 7978318"/>
              <a:gd name="connsiteY47" fmla="*/ 280382 h 519346"/>
              <a:gd name="connsiteX48" fmla="*/ 681086 w 7978318"/>
              <a:gd name="connsiteY48" fmla="*/ 318736 h 519346"/>
              <a:gd name="connsiteX49" fmla="*/ 782289 w 7978318"/>
              <a:gd name="connsiteY49" fmla="*/ 329242 h 519346"/>
              <a:gd name="connsiteX50" fmla="*/ 634207 w 7978318"/>
              <a:gd name="connsiteY50" fmla="*/ 348568 h 519346"/>
              <a:gd name="connsiteX51" fmla="*/ 323816 w 7978318"/>
              <a:gd name="connsiteY51" fmla="*/ 359177 h 519346"/>
              <a:gd name="connsiteX52" fmla="*/ 160017 w 7978318"/>
              <a:gd name="connsiteY52" fmla="*/ 363438 h 519346"/>
              <a:gd name="connsiteX53" fmla="*/ 117288 w 7978318"/>
              <a:gd name="connsiteY53" fmla="*/ 363438 h 519346"/>
              <a:gd name="connsiteX54" fmla="*/ 94015 w 7978318"/>
              <a:gd name="connsiteY54" fmla="*/ 449621 h 519346"/>
              <a:gd name="connsiteX55" fmla="*/ 116885 w 7978318"/>
              <a:gd name="connsiteY55" fmla="*/ 501461 h 519346"/>
              <a:gd name="connsiteX56" fmla="*/ 323919 w 7978318"/>
              <a:gd name="connsiteY56" fmla="*/ 505619 h 519346"/>
              <a:gd name="connsiteX57" fmla="*/ 556832 w 7978318"/>
              <a:gd name="connsiteY57" fmla="*/ 484208 h 519346"/>
              <a:gd name="connsiteX58" fmla="*/ 686228 w 7978318"/>
              <a:gd name="connsiteY58" fmla="*/ 475582 h 519346"/>
              <a:gd name="connsiteX59" fmla="*/ 841504 w 7978318"/>
              <a:gd name="connsiteY59" fmla="*/ 475582 h 519346"/>
              <a:gd name="connsiteX60" fmla="*/ 921990 w 7978318"/>
              <a:gd name="connsiteY60" fmla="*/ 458490 h 519346"/>
              <a:gd name="connsiteX61" fmla="*/ 945664 w 7978318"/>
              <a:gd name="connsiteY61" fmla="*/ 489959 h 519346"/>
              <a:gd name="connsiteX62" fmla="*/ 1186560 w 7978318"/>
              <a:gd name="connsiteY62" fmla="*/ 466955 h 519346"/>
              <a:gd name="connsiteX63" fmla="*/ 1281451 w 7978318"/>
              <a:gd name="connsiteY63" fmla="*/ 449702 h 519346"/>
              <a:gd name="connsiteX64" fmla="*/ 1359089 w 7978318"/>
              <a:gd name="connsiteY64" fmla="*/ 441076 h 519346"/>
              <a:gd name="connsiteX65" fmla="*/ 1574749 w 7978318"/>
              <a:gd name="connsiteY65" fmla="*/ 432450 h 519346"/>
              <a:gd name="connsiteX66" fmla="*/ 1945685 w 7978318"/>
              <a:gd name="connsiteY66" fmla="*/ 397944 h 519346"/>
              <a:gd name="connsiteX67" fmla="*/ 2368379 w 7978318"/>
              <a:gd name="connsiteY67" fmla="*/ 351802 h 519346"/>
              <a:gd name="connsiteX68" fmla="*/ 2664607 w 7978318"/>
              <a:gd name="connsiteY68" fmla="*/ 317216 h 519346"/>
              <a:gd name="connsiteX69" fmla="*/ 2687557 w 7978318"/>
              <a:gd name="connsiteY69" fmla="*/ 268548 h 519346"/>
              <a:gd name="connsiteX70" fmla="*/ 2894590 w 7978318"/>
              <a:gd name="connsiteY70" fmla="*/ 268548 h 519346"/>
              <a:gd name="connsiteX71" fmla="*/ 2937480 w 7978318"/>
              <a:gd name="connsiteY71" fmla="*/ 285720 h 519346"/>
              <a:gd name="connsiteX72" fmla="*/ 3006734 w 7978318"/>
              <a:gd name="connsiteY72" fmla="*/ 268548 h 519346"/>
              <a:gd name="connsiteX73" fmla="*/ 3006734 w 7978318"/>
              <a:gd name="connsiteY73" fmla="*/ 268548 h 519346"/>
              <a:gd name="connsiteX74" fmla="*/ 3032532 w 7978318"/>
              <a:gd name="connsiteY74" fmla="*/ 322993 h 519346"/>
              <a:gd name="connsiteX75" fmla="*/ 3360417 w 7978318"/>
              <a:gd name="connsiteY75" fmla="*/ 328933 h 519346"/>
              <a:gd name="connsiteX76" fmla="*/ 3616360 w 7978318"/>
              <a:gd name="connsiteY76" fmla="*/ 337398 h 519346"/>
              <a:gd name="connsiteX77" fmla="*/ 3881012 w 7978318"/>
              <a:gd name="connsiteY77" fmla="*/ 326165 h 519346"/>
              <a:gd name="connsiteX78" fmla="*/ 4007398 w 7978318"/>
              <a:gd name="connsiteY78" fmla="*/ 311680 h 519346"/>
              <a:gd name="connsiteX79" fmla="*/ 4119541 w 7978318"/>
              <a:gd name="connsiteY79" fmla="*/ 311680 h 519346"/>
              <a:gd name="connsiteX80" fmla="*/ 4145421 w 7978318"/>
              <a:gd name="connsiteY80" fmla="*/ 268548 h 519346"/>
              <a:gd name="connsiteX81" fmla="*/ 4228755 w 7978318"/>
              <a:gd name="connsiteY81" fmla="*/ 271315 h 519346"/>
              <a:gd name="connsiteX82" fmla="*/ 4378334 w 7978318"/>
              <a:gd name="connsiteY82" fmla="*/ 277174 h 519346"/>
              <a:gd name="connsiteX83" fmla="*/ 4544521 w 7978318"/>
              <a:gd name="connsiteY83" fmla="*/ 288487 h 519346"/>
              <a:gd name="connsiteX84" fmla="*/ 4562337 w 7978318"/>
              <a:gd name="connsiteY84" fmla="*/ 254144 h 519346"/>
              <a:gd name="connsiteX85" fmla="*/ 4769290 w 7978318"/>
              <a:gd name="connsiteY85" fmla="*/ 271477 h 519346"/>
              <a:gd name="connsiteX86" fmla="*/ 5111660 w 7978318"/>
              <a:gd name="connsiteY86" fmla="*/ 305821 h 519346"/>
              <a:gd name="connsiteX87" fmla="*/ 5410655 w 7978318"/>
              <a:gd name="connsiteY87" fmla="*/ 340488 h 519346"/>
              <a:gd name="connsiteX88" fmla="*/ 5750015 w 7978318"/>
              <a:gd name="connsiteY88" fmla="*/ 374913 h 519346"/>
              <a:gd name="connsiteX89" fmla="*/ 6161153 w 7978318"/>
              <a:gd name="connsiteY89" fmla="*/ 423905 h 519346"/>
              <a:gd name="connsiteX90" fmla="*/ 6526392 w 7978318"/>
              <a:gd name="connsiteY90" fmla="*/ 458409 h 519346"/>
              <a:gd name="connsiteX91" fmla="*/ 6854115 w 7978318"/>
              <a:gd name="connsiteY91" fmla="*/ 484208 h 519346"/>
              <a:gd name="connsiteX92" fmla="*/ 6994422 w 7978318"/>
              <a:gd name="connsiteY92" fmla="*/ 489985 h 519346"/>
              <a:gd name="connsiteX93" fmla="*/ 7242304 w 7978318"/>
              <a:gd name="connsiteY93" fmla="*/ 501461 h 519346"/>
              <a:gd name="connsiteX94" fmla="*/ 7354447 w 7978318"/>
              <a:gd name="connsiteY94" fmla="*/ 501461 h 519346"/>
              <a:gd name="connsiteX95" fmla="*/ 7595987 w 7978318"/>
              <a:gd name="connsiteY95" fmla="*/ 518714 h 519346"/>
              <a:gd name="connsiteX96" fmla="*/ 7794394 w 7978318"/>
              <a:gd name="connsiteY96" fmla="*/ 518714 h 519346"/>
              <a:gd name="connsiteX97" fmla="*/ 7975549 w 7978318"/>
              <a:gd name="connsiteY97" fmla="*/ 510168 h 519346"/>
              <a:gd name="connsiteX98" fmla="*/ 7975549 w 7978318"/>
              <a:gd name="connsiteY98" fmla="*/ 458329 h 519346"/>
              <a:gd name="connsiteX99" fmla="*/ 7978318 w 7978318"/>
              <a:gd name="connsiteY99" fmla="*/ 418045 h 519346"/>
              <a:gd name="connsiteX100" fmla="*/ 7955045 w 7978318"/>
              <a:gd name="connsiteY100" fmla="*/ 374914 h 519346"/>
              <a:gd name="connsiteX0" fmla="*/ 7948532 w 7971805"/>
              <a:gd name="connsiteY0" fmla="*/ 374914 h 519346"/>
              <a:gd name="connsiteX1" fmla="*/ 7753536 w 7971805"/>
              <a:gd name="connsiteY1" fmla="*/ 374993 h 519346"/>
              <a:gd name="connsiteX2" fmla="*/ 7655556 w 7971805"/>
              <a:gd name="connsiteY2" fmla="*/ 377842 h 519346"/>
              <a:gd name="connsiteX3" fmla="*/ 7480260 w 7971805"/>
              <a:gd name="connsiteY3" fmla="*/ 374994 h 519346"/>
              <a:gd name="connsiteX4" fmla="*/ 7195587 w 7971805"/>
              <a:gd name="connsiteY4" fmla="*/ 366368 h 519346"/>
              <a:gd name="connsiteX5" fmla="*/ 6994089 w 7971805"/>
              <a:gd name="connsiteY5" fmla="*/ 354891 h 519346"/>
              <a:gd name="connsiteX6" fmla="*/ 6735459 w 7971805"/>
              <a:gd name="connsiteY6" fmla="*/ 328933 h 519346"/>
              <a:gd name="connsiteX7" fmla="*/ 6479676 w 7971805"/>
              <a:gd name="connsiteY7" fmla="*/ 320387 h 519346"/>
              <a:gd name="connsiteX8" fmla="*/ 6261006 w 7971805"/>
              <a:gd name="connsiteY8" fmla="*/ 294427 h 519346"/>
              <a:gd name="connsiteX9" fmla="*/ 6056739 w 7971805"/>
              <a:gd name="connsiteY9" fmla="*/ 274326 h 519346"/>
              <a:gd name="connsiteX10" fmla="*/ 5700289 w 7971805"/>
              <a:gd name="connsiteY10" fmla="*/ 225416 h 519346"/>
              <a:gd name="connsiteX11" fmla="*/ 5389738 w 7971805"/>
              <a:gd name="connsiteY11" fmla="*/ 199536 h 519346"/>
              <a:gd name="connsiteX12" fmla="*/ 5194099 w 7971805"/>
              <a:gd name="connsiteY12" fmla="*/ 179435 h 519346"/>
              <a:gd name="connsiteX13" fmla="*/ 4869384 w 7971805"/>
              <a:gd name="connsiteY13" fmla="*/ 141920 h 519346"/>
              <a:gd name="connsiteX14" fmla="*/ 4610431 w 7971805"/>
              <a:gd name="connsiteY14" fmla="*/ 124667 h 519346"/>
              <a:gd name="connsiteX15" fmla="*/ 4414953 w 7971805"/>
              <a:gd name="connsiteY15" fmla="*/ 113272 h 519346"/>
              <a:gd name="connsiteX16" fmla="*/ 4121655 w 7971805"/>
              <a:gd name="connsiteY16" fmla="*/ 96019 h 519346"/>
              <a:gd name="connsiteX17" fmla="*/ 4061270 w 7971805"/>
              <a:gd name="connsiteY17" fmla="*/ 9755 h 519346"/>
              <a:gd name="connsiteX18" fmla="*/ 4012791 w 7971805"/>
              <a:gd name="connsiteY18" fmla="*/ 0 h 519346"/>
              <a:gd name="connsiteX19" fmla="*/ 3831206 w 7971805"/>
              <a:gd name="connsiteY19" fmla="*/ 9837 h 519346"/>
              <a:gd name="connsiteX20" fmla="*/ 3575343 w 7971805"/>
              <a:gd name="connsiteY20" fmla="*/ 21231 h 519346"/>
              <a:gd name="connsiteX21" fmla="*/ 3365298 w 7971805"/>
              <a:gd name="connsiteY21" fmla="*/ 24159 h 519346"/>
              <a:gd name="connsiteX22" fmla="*/ 3166972 w 7971805"/>
              <a:gd name="connsiteY22" fmla="*/ 21311 h 519346"/>
              <a:gd name="connsiteX23" fmla="*/ 2982968 w 7971805"/>
              <a:gd name="connsiteY23" fmla="*/ 18382 h 519346"/>
              <a:gd name="connsiteX24" fmla="*/ 2862198 w 7971805"/>
              <a:gd name="connsiteY24" fmla="*/ 9755 h 519346"/>
              <a:gd name="connsiteX25" fmla="*/ 2871215 w 7971805"/>
              <a:gd name="connsiteY25" fmla="*/ 41654 h 519346"/>
              <a:gd name="connsiteX26" fmla="*/ 2881438 w 7971805"/>
              <a:gd name="connsiteY26" fmla="*/ 68911 h 519346"/>
              <a:gd name="connsiteX27" fmla="*/ 2884021 w 7971805"/>
              <a:gd name="connsiteY27" fmla="*/ 109115 h 519346"/>
              <a:gd name="connsiteX28" fmla="*/ 2715549 w 7971805"/>
              <a:gd name="connsiteY28" fmla="*/ 130525 h 519346"/>
              <a:gd name="connsiteX29" fmla="*/ 2439504 w 7971805"/>
              <a:gd name="connsiteY29" fmla="*/ 139151 h 519346"/>
              <a:gd name="connsiteX30" fmla="*/ 1956425 w 7971805"/>
              <a:gd name="connsiteY30" fmla="*/ 147778 h 519346"/>
              <a:gd name="connsiteX31" fmla="*/ 1637247 w 7971805"/>
              <a:gd name="connsiteY31" fmla="*/ 156404 h 519346"/>
              <a:gd name="connsiteX32" fmla="*/ 1291985 w 7971805"/>
              <a:gd name="connsiteY32" fmla="*/ 156508 h 519346"/>
              <a:gd name="connsiteX33" fmla="*/ 1007519 w 7971805"/>
              <a:gd name="connsiteY33" fmla="*/ 165031 h 519346"/>
              <a:gd name="connsiteX34" fmla="*/ 791859 w 7971805"/>
              <a:gd name="connsiteY34" fmla="*/ 165031 h 519346"/>
              <a:gd name="connsiteX35" fmla="*/ 783232 w 7971805"/>
              <a:gd name="connsiteY35" fmla="*/ 173657 h 519346"/>
              <a:gd name="connsiteX36" fmla="*/ 472681 w 7971805"/>
              <a:gd name="connsiteY36" fmla="*/ 182284 h 519346"/>
              <a:gd name="connsiteX37" fmla="*/ 188010 w 7971805"/>
              <a:gd name="connsiteY37" fmla="*/ 190910 h 519346"/>
              <a:gd name="connsiteX38" fmla="*/ 47300 w 7971805"/>
              <a:gd name="connsiteY38" fmla="*/ 187900 h 519346"/>
              <a:gd name="connsiteX39" fmla="*/ 4065 w 7971805"/>
              <a:gd name="connsiteY39" fmla="*/ 207014 h 519346"/>
              <a:gd name="connsiteX40" fmla="*/ 1963 w 7971805"/>
              <a:gd name="connsiteY40" fmla="*/ 279163 h 519346"/>
              <a:gd name="connsiteX41" fmla="*/ 15481 w 7971805"/>
              <a:gd name="connsiteY41" fmla="*/ 328933 h 519346"/>
              <a:gd name="connsiteX42" fmla="*/ 118998 w 7971805"/>
              <a:gd name="connsiteY42" fmla="*/ 337721 h 519346"/>
              <a:gd name="connsiteX43" fmla="*/ 209524 w 7971805"/>
              <a:gd name="connsiteY43" fmla="*/ 290372 h 519346"/>
              <a:gd name="connsiteX44" fmla="*/ 296613 w 7971805"/>
              <a:gd name="connsiteY44" fmla="*/ 320411 h 519346"/>
              <a:gd name="connsiteX45" fmla="*/ 452965 w 7971805"/>
              <a:gd name="connsiteY45" fmla="*/ 327260 h 519346"/>
              <a:gd name="connsiteX46" fmla="*/ 533937 w 7971805"/>
              <a:gd name="connsiteY46" fmla="*/ 276120 h 519346"/>
              <a:gd name="connsiteX47" fmla="*/ 636217 w 7971805"/>
              <a:gd name="connsiteY47" fmla="*/ 280382 h 519346"/>
              <a:gd name="connsiteX48" fmla="*/ 674573 w 7971805"/>
              <a:gd name="connsiteY48" fmla="*/ 318736 h 519346"/>
              <a:gd name="connsiteX49" fmla="*/ 775776 w 7971805"/>
              <a:gd name="connsiteY49" fmla="*/ 329242 h 519346"/>
              <a:gd name="connsiteX50" fmla="*/ 627694 w 7971805"/>
              <a:gd name="connsiteY50" fmla="*/ 348568 h 519346"/>
              <a:gd name="connsiteX51" fmla="*/ 317303 w 7971805"/>
              <a:gd name="connsiteY51" fmla="*/ 359177 h 519346"/>
              <a:gd name="connsiteX52" fmla="*/ 153504 w 7971805"/>
              <a:gd name="connsiteY52" fmla="*/ 363438 h 519346"/>
              <a:gd name="connsiteX53" fmla="*/ 110775 w 7971805"/>
              <a:gd name="connsiteY53" fmla="*/ 363438 h 519346"/>
              <a:gd name="connsiteX54" fmla="*/ 87502 w 7971805"/>
              <a:gd name="connsiteY54" fmla="*/ 449621 h 519346"/>
              <a:gd name="connsiteX55" fmla="*/ 110372 w 7971805"/>
              <a:gd name="connsiteY55" fmla="*/ 501461 h 519346"/>
              <a:gd name="connsiteX56" fmla="*/ 317406 w 7971805"/>
              <a:gd name="connsiteY56" fmla="*/ 505619 h 519346"/>
              <a:gd name="connsiteX57" fmla="*/ 550319 w 7971805"/>
              <a:gd name="connsiteY57" fmla="*/ 484208 h 519346"/>
              <a:gd name="connsiteX58" fmla="*/ 679715 w 7971805"/>
              <a:gd name="connsiteY58" fmla="*/ 475582 h 519346"/>
              <a:gd name="connsiteX59" fmla="*/ 834991 w 7971805"/>
              <a:gd name="connsiteY59" fmla="*/ 475582 h 519346"/>
              <a:gd name="connsiteX60" fmla="*/ 915477 w 7971805"/>
              <a:gd name="connsiteY60" fmla="*/ 458490 h 519346"/>
              <a:gd name="connsiteX61" fmla="*/ 939151 w 7971805"/>
              <a:gd name="connsiteY61" fmla="*/ 489959 h 519346"/>
              <a:gd name="connsiteX62" fmla="*/ 1180047 w 7971805"/>
              <a:gd name="connsiteY62" fmla="*/ 466955 h 519346"/>
              <a:gd name="connsiteX63" fmla="*/ 1274938 w 7971805"/>
              <a:gd name="connsiteY63" fmla="*/ 449702 h 519346"/>
              <a:gd name="connsiteX64" fmla="*/ 1352576 w 7971805"/>
              <a:gd name="connsiteY64" fmla="*/ 441076 h 519346"/>
              <a:gd name="connsiteX65" fmla="*/ 1568236 w 7971805"/>
              <a:gd name="connsiteY65" fmla="*/ 432450 h 519346"/>
              <a:gd name="connsiteX66" fmla="*/ 1939172 w 7971805"/>
              <a:gd name="connsiteY66" fmla="*/ 397944 h 519346"/>
              <a:gd name="connsiteX67" fmla="*/ 2361866 w 7971805"/>
              <a:gd name="connsiteY67" fmla="*/ 351802 h 519346"/>
              <a:gd name="connsiteX68" fmla="*/ 2658094 w 7971805"/>
              <a:gd name="connsiteY68" fmla="*/ 317216 h 519346"/>
              <a:gd name="connsiteX69" fmla="*/ 2681044 w 7971805"/>
              <a:gd name="connsiteY69" fmla="*/ 268548 h 519346"/>
              <a:gd name="connsiteX70" fmla="*/ 2888077 w 7971805"/>
              <a:gd name="connsiteY70" fmla="*/ 268548 h 519346"/>
              <a:gd name="connsiteX71" fmla="*/ 2930967 w 7971805"/>
              <a:gd name="connsiteY71" fmla="*/ 285720 h 519346"/>
              <a:gd name="connsiteX72" fmla="*/ 3000221 w 7971805"/>
              <a:gd name="connsiteY72" fmla="*/ 268548 h 519346"/>
              <a:gd name="connsiteX73" fmla="*/ 3000221 w 7971805"/>
              <a:gd name="connsiteY73" fmla="*/ 268548 h 519346"/>
              <a:gd name="connsiteX74" fmla="*/ 3026019 w 7971805"/>
              <a:gd name="connsiteY74" fmla="*/ 322993 h 519346"/>
              <a:gd name="connsiteX75" fmla="*/ 3353904 w 7971805"/>
              <a:gd name="connsiteY75" fmla="*/ 328933 h 519346"/>
              <a:gd name="connsiteX76" fmla="*/ 3609847 w 7971805"/>
              <a:gd name="connsiteY76" fmla="*/ 337398 h 519346"/>
              <a:gd name="connsiteX77" fmla="*/ 3874499 w 7971805"/>
              <a:gd name="connsiteY77" fmla="*/ 326165 h 519346"/>
              <a:gd name="connsiteX78" fmla="*/ 4000885 w 7971805"/>
              <a:gd name="connsiteY78" fmla="*/ 311680 h 519346"/>
              <a:gd name="connsiteX79" fmla="*/ 4113028 w 7971805"/>
              <a:gd name="connsiteY79" fmla="*/ 311680 h 519346"/>
              <a:gd name="connsiteX80" fmla="*/ 4138908 w 7971805"/>
              <a:gd name="connsiteY80" fmla="*/ 268548 h 519346"/>
              <a:gd name="connsiteX81" fmla="*/ 4222242 w 7971805"/>
              <a:gd name="connsiteY81" fmla="*/ 271315 h 519346"/>
              <a:gd name="connsiteX82" fmla="*/ 4371821 w 7971805"/>
              <a:gd name="connsiteY82" fmla="*/ 277174 h 519346"/>
              <a:gd name="connsiteX83" fmla="*/ 4538008 w 7971805"/>
              <a:gd name="connsiteY83" fmla="*/ 288487 h 519346"/>
              <a:gd name="connsiteX84" fmla="*/ 4555824 w 7971805"/>
              <a:gd name="connsiteY84" fmla="*/ 254144 h 519346"/>
              <a:gd name="connsiteX85" fmla="*/ 4762777 w 7971805"/>
              <a:gd name="connsiteY85" fmla="*/ 271477 h 519346"/>
              <a:gd name="connsiteX86" fmla="*/ 5105147 w 7971805"/>
              <a:gd name="connsiteY86" fmla="*/ 305821 h 519346"/>
              <a:gd name="connsiteX87" fmla="*/ 5404142 w 7971805"/>
              <a:gd name="connsiteY87" fmla="*/ 340488 h 519346"/>
              <a:gd name="connsiteX88" fmla="*/ 5743502 w 7971805"/>
              <a:gd name="connsiteY88" fmla="*/ 374913 h 519346"/>
              <a:gd name="connsiteX89" fmla="*/ 6154640 w 7971805"/>
              <a:gd name="connsiteY89" fmla="*/ 423905 h 519346"/>
              <a:gd name="connsiteX90" fmla="*/ 6519879 w 7971805"/>
              <a:gd name="connsiteY90" fmla="*/ 458409 h 519346"/>
              <a:gd name="connsiteX91" fmla="*/ 6847602 w 7971805"/>
              <a:gd name="connsiteY91" fmla="*/ 484208 h 519346"/>
              <a:gd name="connsiteX92" fmla="*/ 6987909 w 7971805"/>
              <a:gd name="connsiteY92" fmla="*/ 489985 h 519346"/>
              <a:gd name="connsiteX93" fmla="*/ 7235791 w 7971805"/>
              <a:gd name="connsiteY93" fmla="*/ 501461 h 519346"/>
              <a:gd name="connsiteX94" fmla="*/ 7347934 w 7971805"/>
              <a:gd name="connsiteY94" fmla="*/ 501461 h 519346"/>
              <a:gd name="connsiteX95" fmla="*/ 7589474 w 7971805"/>
              <a:gd name="connsiteY95" fmla="*/ 518714 h 519346"/>
              <a:gd name="connsiteX96" fmla="*/ 7787881 w 7971805"/>
              <a:gd name="connsiteY96" fmla="*/ 518714 h 519346"/>
              <a:gd name="connsiteX97" fmla="*/ 7969036 w 7971805"/>
              <a:gd name="connsiteY97" fmla="*/ 510168 h 519346"/>
              <a:gd name="connsiteX98" fmla="*/ 7969036 w 7971805"/>
              <a:gd name="connsiteY98" fmla="*/ 458329 h 519346"/>
              <a:gd name="connsiteX99" fmla="*/ 7971805 w 7971805"/>
              <a:gd name="connsiteY99" fmla="*/ 418045 h 519346"/>
              <a:gd name="connsiteX100" fmla="*/ 7948532 w 7971805"/>
              <a:gd name="connsiteY100" fmla="*/ 374914 h 519346"/>
              <a:gd name="connsiteX0" fmla="*/ 7948532 w 7971805"/>
              <a:gd name="connsiteY0" fmla="*/ 374914 h 519346"/>
              <a:gd name="connsiteX1" fmla="*/ 7753536 w 7971805"/>
              <a:gd name="connsiteY1" fmla="*/ 374993 h 519346"/>
              <a:gd name="connsiteX2" fmla="*/ 7655556 w 7971805"/>
              <a:gd name="connsiteY2" fmla="*/ 377842 h 519346"/>
              <a:gd name="connsiteX3" fmla="*/ 7480260 w 7971805"/>
              <a:gd name="connsiteY3" fmla="*/ 374994 h 519346"/>
              <a:gd name="connsiteX4" fmla="*/ 7195587 w 7971805"/>
              <a:gd name="connsiteY4" fmla="*/ 366368 h 519346"/>
              <a:gd name="connsiteX5" fmla="*/ 6994089 w 7971805"/>
              <a:gd name="connsiteY5" fmla="*/ 354891 h 519346"/>
              <a:gd name="connsiteX6" fmla="*/ 6735459 w 7971805"/>
              <a:gd name="connsiteY6" fmla="*/ 328933 h 519346"/>
              <a:gd name="connsiteX7" fmla="*/ 6479676 w 7971805"/>
              <a:gd name="connsiteY7" fmla="*/ 320387 h 519346"/>
              <a:gd name="connsiteX8" fmla="*/ 6261006 w 7971805"/>
              <a:gd name="connsiteY8" fmla="*/ 294427 h 519346"/>
              <a:gd name="connsiteX9" fmla="*/ 6056739 w 7971805"/>
              <a:gd name="connsiteY9" fmla="*/ 274326 h 519346"/>
              <a:gd name="connsiteX10" fmla="*/ 5700289 w 7971805"/>
              <a:gd name="connsiteY10" fmla="*/ 225416 h 519346"/>
              <a:gd name="connsiteX11" fmla="*/ 5389738 w 7971805"/>
              <a:gd name="connsiteY11" fmla="*/ 199536 h 519346"/>
              <a:gd name="connsiteX12" fmla="*/ 5194099 w 7971805"/>
              <a:gd name="connsiteY12" fmla="*/ 179435 h 519346"/>
              <a:gd name="connsiteX13" fmla="*/ 4869384 w 7971805"/>
              <a:gd name="connsiteY13" fmla="*/ 141920 h 519346"/>
              <a:gd name="connsiteX14" fmla="*/ 4610431 w 7971805"/>
              <a:gd name="connsiteY14" fmla="*/ 124667 h 519346"/>
              <a:gd name="connsiteX15" fmla="*/ 4414953 w 7971805"/>
              <a:gd name="connsiteY15" fmla="*/ 113272 h 519346"/>
              <a:gd name="connsiteX16" fmla="*/ 4121655 w 7971805"/>
              <a:gd name="connsiteY16" fmla="*/ 96019 h 519346"/>
              <a:gd name="connsiteX17" fmla="*/ 4061270 w 7971805"/>
              <a:gd name="connsiteY17" fmla="*/ 9755 h 519346"/>
              <a:gd name="connsiteX18" fmla="*/ 4012791 w 7971805"/>
              <a:gd name="connsiteY18" fmla="*/ 0 h 519346"/>
              <a:gd name="connsiteX19" fmla="*/ 3831206 w 7971805"/>
              <a:gd name="connsiteY19" fmla="*/ 9837 h 519346"/>
              <a:gd name="connsiteX20" fmla="*/ 3575343 w 7971805"/>
              <a:gd name="connsiteY20" fmla="*/ 21231 h 519346"/>
              <a:gd name="connsiteX21" fmla="*/ 3365298 w 7971805"/>
              <a:gd name="connsiteY21" fmla="*/ 24159 h 519346"/>
              <a:gd name="connsiteX22" fmla="*/ 3166972 w 7971805"/>
              <a:gd name="connsiteY22" fmla="*/ 21311 h 519346"/>
              <a:gd name="connsiteX23" fmla="*/ 2982968 w 7971805"/>
              <a:gd name="connsiteY23" fmla="*/ 18382 h 519346"/>
              <a:gd name="connsiteX24" fmla="*/ 2862198 w 7971805"/>
              <a:gd name="connsiteY24" fmla="*/ 9755 h 519346"/>
              <a:gd name="connsiteX25" fmla="*/ 2871215 w 7971805"/>
              <a:gd name="connsiteY25" fmla="*/ 41654 h 519346"/>
              <a:gd name="connsiteX26" fmla="*/ 2881438 w 7971805"/>
              <a:gd name="connsiteY26" fmla="*/ 68911 h 519346"/>
              <a:gd name="connsiteX27" fmla="*/ 2884021 w 7971805"/>
              <a:gd name="connsiteY27" fmla="*/ 109115 h 519346"/>
              <a:gd name="connsiteX28" fmla="*/ 2715549 w 7971805"/>
              <a:gd name="connsiteY28" fmla="*/ 130525 h 519346"/>
              <a:gd name="connsiteX29" fmla="*/ 2439504 w 7971805"/>
              <a:gd name="connsiteY29" fmla="*/ 139151 h 519346"/>
              <a:gd name="connsiteX30" fmla="*/ 1956425 w 7971805"/>
              <a:gd name="connsiteY30" fmla="*/ 147778 h 519346"/>
              <a:gd name="connsiteX31" fmla="*/ 1637247 w 7971805"/>
              <a:gd name="connsiteY31" fmla="*/ 156404 h 519346"/>
              <a:gd name="connsiteX32" fmla="*/ 1291985 w 7971805"/>
              <a:gd name="connsiteY32" fmla="*/ 156508 h 519346"/>
              <a:gd name="connsiteX33" fmla="*/ 1007519 w 7971805"/>
              <a:gd name="connsiteY33" fmla="*/ 165031 h 519346"/>
              <a:gd name="connsiteX34" fmla="*/ 791859 w 7971805"/>
              <a:gd name="connsiteY34" fmla="*/ 165031 h 519346"/>
              <a:gd name="connsiteX35" fmla="*/ 783232 w 7971805"/>
              <a:gd name="connsiteY35" fmla="*/ 173657 h 519346"/>
              <a:gd name="connsiteX36" fmla="*/ 472681 w 7971805"/>
              <a:gd name="connsiteY36" fmla="*/ 182284 h 519346"/>
              <a:gd name="connsiteX37" fmla="*/ 192271 w 7971805"/>
              <a:gd name="connsiteY37" fmla="*/ 186648 h 519346"/>
              <a:gd name="connsiteX38" fmla="*/ 47300 w 7971805"/>
              <a:gd name="connsiteY38" fmla="*/ 187900 h 519346"/>
              <a:gd name="connsiteX39" fmla="*/ 4065 w 7971805"/>
              <a:gd name="connsiteY39" fmla="*/ 207014 h 519346"/>
              <a:gd name="connsiteX40" fmla="*/ 1963 w 7971805"/>
              <a:gd name="connsiteY40" fmla="*/ 279163 h 519346"/>
              <a:gd name="connsiteX41" fmla="*/ 15481 w 7971805"/>
              <a:gd name="connsiteY41" fmla="*/ 328933 h 519346"/>
              <a:gd name="connsiteX42" fmla="*/ 118998 w 7971805"/>
              <a:gd name="connsiteY42" fmla="*/ 337721 h 519346"/>
              <a:gd name="connsiteX43" fmla="*/ 209524 w 7971805"/>
              <a:gd name="connsiteY43" fmla="*/ 290372 h 519346"/>
              <a:gd name="connsiteX44" fmla="*/ 296613 w 7971805"/>
              <a:gd name="connsiteY44" fmla="*/ 320411 h 519346"/>
              <a:gd name="connsiteX45" fmla="*/ 452965 w 7971805"/>
              <a:gd name="connsiteY45" fmla="*/ 327260 h 519346"/>
              <a:gd name="connsiteX46" fmla="*/ 533937 w 7971805"/>
              <a:gd name="connsiteY46" fmla="*/ 276120 h 519346"/>
              <a:gd name="connsiteX47" fmla="*/ 636217 w 7971805"/>
              <a:gd name="connsiteY47" fmla="*/ 280382 h 519346"/>
              <a:gd name="connsiteX48" fmla="*/ 674573 w 7971805"/>
              <a:gd name="connsiteY48" fmla="*/ 318736 h 519346"/>
              <a:gd name="connsiteX49" fmla="*/ 775776 w 7971805"/>
              <a:gd name="connsiteY49" fmla="*/ 329242 h 519346"/>
              <a:gd name="connsiteX50" fmla="*/ 627694 w 7971805"/>
              <a:gd name="connsiteY50" fmla="*/ 348568 h 519346"/>
              <a:gd name="connsiteX51" fmla="*/ 317303 w 7971805"/>
              <a:gd name="connsiteY51" fmla="*/ 359177 h 519346"/>
              <a:gd name="connsiteX52" fmla="*/ 153504 w 7971805"/>
              <a:gd name="connsiteY52" fmla="*/ 363438 h 519346"/>
              <a:gd name="connsiteX53" fmla="*/ 110775 w 7971805"/>
              <a:gd name="connsiteY53" fmla="*/ 363438 h 519346"/>
              <a:gd name="connsiteX54" fmla="*/ 87502 w 7971805"/>
              <a:gd name="connsiteY54" fmla="*/ 449621 h 519346"/>
              <a:gd name="connsiteX55" fmla="*/ 110372 w 7971805"/>
              <a:gd name="connsiteY55" fmla="*/ 501461 h 519346"/>
              <a:gd name="connsiteX56" fmla="*/ 317406 w 7971805"/>
              <a:gd name="connsiteY56" fmla="*/ 505619 h 519346"/>
              <a:gd name="connsiteX57" fmla="*/ 550319 w 7971805"/>
              <a:gd name="connsiteY57" fmla="*/ 484208 h 519346"/>
              <a:gd name="connsiteX58" fmla="*/ 679715 w 7971805"/>
              <a:gd name="connsiteY58" fmla="*/ 475582 h 519346"/>
              <a:gd name="connsiteX59" fmla="*/ 834991 w 7971805"/>
              <a:gd name="connsiteY59" fmla="*/ 475582 h 519346"/>
              <a:gd name="connsiteX60" fmla="*/ 915477 w 7971805"/>
              <a:gd name="connsiteY60" fmla="*/ 458490 h 519346"/>
              <a:gd name="connsiteX61" fmla="*/ 939151 w 7971805"/>
              <a:gd name="connsiteY61" fmla="*/ 489959 h 519346"/>
              <a:gd name="connsiteX62" fmla="*/ 1180047 w 7971805"/>
              <a:gd name="connsiteY62" fmla="*/ 466955 h 519346"/>
              <a:gd name="connsiteX63" fmla="*/ 1274938 w 7971805"/>
              <a:gd name="connsiteY63" fmla="*/ 449702 h 519346"/>
              <a:gd name="connsiteX64" fmla="*/ 1352576 w 7971805"/>
              <a:gd name="connsiteY64" fmla="*/ 441076 h 519346"/>
              <a:gd name="connsiteX65" fmla="*/ 1568236 w 7971805"/>
              <a:gd name="connsiteY65" fmla="*/ 432450 h 519346"/>
              <a:gd name="connsiteX66" fmla="*/ 1939172 w 7971805"/>
              <a:gd name="connsiteY66" fmla="*/ 397944 h 519346"/>
              <a:gd name="connsiteX67" fmla="*/ 2361866 w 7971805"/>
              <a:gd name="connsiteY67" fmla="*/ 351802 h 519346"/>
              <a:gd name="connsiteX68" fmla="*/ 2658094 w 7971805"/>
              <a:gd name="connsiteY68" fmla="*/ 317216 h 519346"/>
              <a:gd name="connsiteX69" fmla="*/ 2681044 w 7971805"/>
              <a:gd name="connsiteY69" fmla="*/ 268548 h 519346"/>
              <a:gd name="connsiteX70" fmla="*/ 2888077 w 7971805"/>
              <a:gd name="connsiteY70" fmla="*/ 268548 h 519346"/>
              <a:gd name="connsiteX71" fmla="*/ 2930967 w 7971805"/>
              <a:gd name="connsiteY71" fmla="*/ 285720 h 519346"/>
              <a:gd name="connsiteX72" fmla="*/ 3000221 w 7971805"/>
              <a:gd name="connsiteY72" fmla="*/ 268548 h 519346"/>
              <a:gd name="connsiteX73" fmla="*/ 3000221 w 7971805"/>
              <a:gd name="connsiteY73" fmla="*/ 268548 h 519346"/>
              <a:gd name="connsiteX74" fmla="*/ 3026019 w 7971805"/>
              <a:gd name="connsiteY74" fmla="*/ 322993 h 519346"/>
              <a:gd name="connsiteX75" fmla="*/ 3353904 w 7971805"/>
              <a:gd name="connsiteY75" fmla="*/ 328933 h 519346"/>
              <a:gd name="connsiteX76" fmla="*/ 3609847 w 7971805"/>
              <a:gd name="connsiteY76" fmla="*/ 337398 h 519346"/>
              <a:gd name="connsiteX77" fmla="*/ 3874499 w 7971805"/>
              <a:gd name="connsiteY77" fmla="*/ 326165 h 519346"/>
              <a:gd name="connsiteX78" fmla="*/ 4000885 w 7971805"/>
              <a:gd name="connsiteY78" fmla="*/ 311680 h 519346"/>
              <a:gd name="connsiteX79" fmla="*/ 4113028 w 7971805"/>
              <a:gd name="connsiteY79" fmla="*/ 311680 h 519346"/>
              <a:gd name="connsiteX80" fmla="*/ 4138908 w 7971805"/>
              <a:gd name="connsiteY80" fmla="*/ 268548 h 519346"/>
              <a:gd name="connsiteX81" fmla="*/ 4222242 w 7971805"/>
              <a:gd name="connsiteY81" fmla="*/ 271315 h 519346"/>
              <a:gd name="connsiteX82" fmla="*/ 4371821 w 7971805"/>
              <a:gd name="connsiteY82" fmla="*/ 277174 h 519346"/>
              <a:gd name="connsiteX83" fmla="*/ 4538008 w 7971805"/>
              <a:gd name="connsiteY83" fmla="*/ 288487 h 519346"/>
              <a:gd name="connsiteX84" fmla="*/ 4555824 w 7971805"/>
              <a:gd name="connsiteY84" fmla="*/ 254144 h 519346"/>
              <a:gd name="connsiteX85" fmla="*/ 4762777 w 7971805"/>
              <a:gd name="connsiteY85" fmla="*/ 271477 h 519346"/>
              <a:gd name="connsiteX86" fmla="*/ 5105147 w 7971805"/>
              <a:gd name="connsiteY86" fmla="*/ 305821 h 519346"/>
              <a:gd name="connsiteX87" fmla="*/ 5404142 w 7971805"/>
              <a:gd name="connsiteY87" fmla="*/ 340488 h 519346"/>
              <a:gd name="connsiteX88" fmla="*/ 5743502 w 7971805"/>
              <a:gd name="connsiteY88" fmla="*/ 374913 h 519346"/>
              <a:gd name="connsiteX89" fmla="*/ 6154640 w 7971805"/>
              <a:gd name="connsiteY89" fmla="*/ 423905 h 519346"/>
              <a:gd name="connsiteX90" fmla="*/ 6519879 w 7971805"/>
              <a:gd name="connsiteY90" fmla="*/ 458409 h 519346"/>
              <a:gd name="connsiteX91" fmla="*/ 6847602 w 7971805"/>
              <a:gd name="connsiteY91" fmla="*/ 484208 h 519346"/>
              <a:gd name="connsiteX92" fmla="*/ 6987909 w 7971805"/>
              <a:gd name="connsiteY92" fmla="*/ 489985 h 519346"/>
              <a:gd name="connsiteX93" fmla="*/ 7235791 w 7971805"/>
              <a:gd name="connsiteY93" fmla="*/ 501461 h 519346"/>
              <a:gd name="connsiteX94" fmla="*/ 7347934 w 7971805"/>
              <a:gd name="connsiteY94" fmla="*/ 501461 h 519346"/>
              <a:gd name="connsiteX95" fmla="*/ 7589474 w 7971805"/>
              <a:gd name="connsiteY95" fmla="*/ 518714 h 519346"/>
              <a:gd name="connsiteX96" fmla="*/ 7787881 w 7971805"/>
              <a:gd name="connsiteY96" fmla="*/ 518714 h 519346"/>
              <a:gd name="connsiteX97" fmla="*/ 7969036 w 7971805"/>
              <a:gd name="connsiteY97" fmla="*/ 510168 h 519346"/>
              <a:gd name="connsiteX98" fmla="*/ 7969036 w 7971805"/>
              <a:gd name="connsiteY98" fmla="*/ 458329 h 519346"/>
              <a:gd name="connsiteX99" fmla="*/ 7971805 w 7971805"/>
              <a:gd name="connsiteY99" fmla="*/ 418045 h 519346"/>
              <a:gd name="connsiteX100" fmla="*/ 7948532 w 7971805"/>
              <a:gd name="connsiteY100" fmla="*/ 374914 h 519346"/>
              <a:gd name="connsiteX0" fmla="*/ 7948532 w 7971805"/>
              <a:gd name="connsiteY0" fmla="*/ 374914 h 519346"/>
              <a:gd name="connsiteX1" fmla="*/ 7753536 w 7971805"/>
              <a:gd name="connsiteY1" fmla="*/ 374993 h 519346"/>
              <a:gd name="connsiteX2" fmla="*/ 7655556 w 7971805"/>
              <a:gd name="connsiteY2" fmla="*/ 377842 h 519346"/>
              <a:gd name="connsiteX3" fmla="*/ 7480260 w 7971805"/>
              <a:gd name="connsiteY3" fmla="*/ 374994 h 519346"/>
              <a:gd name="connsiteX4" fmla="*/ 7195587 w 7971805"/>
              <a:gd name="connsiteY4" fmla="*/ 366368 h 519346"/>
              <a:gd name="connsiteX5" fmla="*/ 6994089 w 7971805"/>
              <a:gd name="connsiteY5" fmla="*/ 354891 h 519346"/>
              <a:gd name="connsiteX6" fmla="*/ 6735459 w 7971805"/>
              <a:gd name="connsiteY6" fmla="*/ 328933 h 519346"/>
              <a:gd name="connsiteX7" fmla="*/ 6479676 w 7971805"/>
              <a:gd name="connsiteY7" fmla="*/ 320387 h 519346"/>
              <a:gd name="connsiteX8" fmla="*/ 6261006 w 7971805"/>
              <a:gd name="connsiteY8" fmla="*/ 294427 h 519346"/>
              <a:gd name="connsiteX9" fmla="*/ 6056739 w 7971805"/>
              <a:gd name="connsiteY9" fmla="*/ 274326 h 519346"/>
              <a:gd name="connsiteX10" fmla="*/ 5700289 w 7971805"/>
              <a:gd name="connsiteY10" fmla="*/ 225416 h 519346"/>
              <a:gd name="connsiteX11" fmla="*/ 5389738 w 7971805"/>
              <a:gd name="connsiteY11" fmla="*/ 199536 h 519346"/>
              <a:gd name="connsiteX12" fmla="*/ 5194099 w 7971805"/>
              <a:gd name="connsiteY12" fmla="*/ 179435 h 519346"/>
              <a:gd name="connsiteX13" fmla="*/ 4869384 w 7971805"/>
              <a:gd name="connsiteY13" fmla="*/ 141920 h 519346"/>
              <a:gd name="connsiteX14" fmla="*/ 4610431 w 7971805"/>
              <a:gd name="connsiteY14" fmla="*/ 124667 h 519346"/>
              <a:gd name="connsiteX15" fmla="*/ 4414953 w 7971805"/>
              <a:gd name="connsiteY15" fmla="*/ 113272 h 519346"/>
              <a:gd name="connsiteX16" fmla="*/ 4121655 w 7971805"/>
              <a:gd name="connsiteY16" fmla="*/ 96019 h 519346"/>
              <a:gd name="connsiteX17" fmla="*/ 4061270 w 7971805"/>
              <a:gd name="connsiteY17" fmla="*/ 9755 h 519346"/>
              <a:gd name="connsiteX18" fmla="*/ 4012791 w 7971805"/>
              <a:gd name="connsiteY18" fmla="*/ 0 h 519346"/>
              <a:gd name="connsiteX19" fmla="*/ 3831206 w 7971805"/>
              <a:gd name="connsiteY19" fmla="*/ 9837 h 519346"/>
              <a:gd name="connsiteX20" fmla="*/ 3575343 w 7971805"/>
              <a:gd name="connsiteY20" fmla="*/ 21231 h 519346"/>
              <a:gd name="connsiteX21" fmla="*/ 3365298 w 7971805"/>
              <a:gd name="connsiteY21" fmla="*/ 24159 h 519346"/>
              <a:gd name="connsiteX22" fmla="*/ 3166972 w 7971805"/>
              <a:gd name="connsiteY22" fmla="*/ 21311 h 519346"/>
              <a:gd name="connsiteX23" fmla="*/ 2987230 w 7971805"/>
              <a:gd name="connsiteY23" fmla="*/ 14120 h 519346"/>
              <a:gd name="connsiteX24" fmla="*/ 2862198 w 7971805"/>
              <a:gd name="connsiteY24" fmla="*/ 9755 h 519346"/>
              <a:gd name="connsiteX25" fmla="*/ 2871215 w 7971805"/>
              <a:gd name="connsiteY25" fmla="*/ 41654 h 519346"/>
              <a:gd name="connsiteX26" fmla="*/ 2881438 w 7971805"/>
              <a:gd name="connsiteY26" fmla="*/ 68911 h 519346"/>
              <a:gd name="connsiteX27" fmla="*/ 2884021 w 7971805"/>
              <a:gd name="connsiteY27" fmla="*/ 109115 h 519346"/>
              <a:gd name="connsiteX28" fmla="*/ 2715549 w 7971805"/>
              <a:gd name="connsiteY28" fmla="*/ 130525 h 519346"/>
              <a:gd name="connsiteX29" fmla="*/ 2439504 w 7971805"/>
              <a:gd name="connsiteY29" fmla="*/ 139151 h 519346"/>
              <a:gd name="connsiteX30" fmla="*/ 1956425 w 7971805"/>
              <a:gd name="connsiteY30" fmla="*/ 147778 h 519346"/>
              <a:gd name="connsiteX31" fmla="*/ 1637247 w 7971805"/>
              <a:gd name="connsiteY31" fmla="*/ 156404 h 519346"/>
              <a:gd name="connsiteX32" fmla="*/ 1291985 w 7971805"/>
              <a:gd name="connsiteY32" fmla="*/ 156508 h 519346"/>
              <a:gd name="connsiteX33" fmla="*/ 1007519 w 7971805"/>
              <a:gd name="connsiteY33" fmla="*/ 165031 h 519346"/>
              <a:gd name="connsiteX34" fmla="*/ 791859 w 7971805"/>
              <a:gd name="connsiteY34" fmla="*/ 165031 h 519346"/>
              <a:gd name="connsiteX35" fmla="*/ 783232 w 7971805"/>
              <a:gd name="connsiteY35" fmla="*/ 173657 h 519346"/>
              <a:gd name="connsiteX36" fmla="*/ 472681 w 7971805"/>
              <a:gd name="connsiteY36" fmla="*/ 182284 h 519346"/>
              <a:gd name="connsiteX37" fmla="*/ 192271 w 7971805"/>
              <a:gd name="connsiteY37" fmla="*/ 186648 h 519346"/>
              <a:gd name="connsiteX38" fmla="*/ 47300 w 7971805"/>
              <a:gd name="connsiteY38" fmla="*/ 187900 h 519346"/>
              <a:gd name="connsiteX39" fmla="*/ 4065 w 7971805"/>
              <a:gd name="connsiteY39" fmla="*/ 207014 h 519346"/>
              <a:gd name="connsiteX40" fmla="*/ 1963 w 7971805"/>
              <a:gd name="connsiteY40" fmla="*/ 279163 h 519346"/>
              <a:gd name="connsiteX41" fmla="*/ 15481 w 7971805"/>
              <a:gd name="connsiteY41" fmla="*/ 328933 h 519346"/>
              <a:gd name="connsiteX42" fmla="*/ 118998 w 7971805"/>
              <a:gd name="connsiteY42" fmla="*/ 337721 h 519346"/>
              <a:gd name="connsiteX43" fmla="*/ 209524 w 7971805"/>
              <a:gd name="connsiteY43" fmla="*/ 290372 h 519346"/>
              <a:gd name="connsiteX44" fmla="*/ 296613 w 7971805"/>
              <a:gd name="connsiteY44" fmla="*/ 320411 h 519346"/>
              <a:gd name="connsiteX45" fmla="*/ 452965 w 7971805"/>
              <a:gd name="connsiteY45" fmla="*/ 327260 h 519346"/>
              <a:gd name="connsiteX46" fmla="*/ 533937 w 7971805"/>
              <a:gd name="connsiteY46" fmla="*/ 276120 h 519346"/>
              <a:gd name="connsiteX47" fmla="*/ 636217 w 7971805"/>
              <a:gd name="connsiteY47" fmla="*/ 280382 h 519346"/>
              <a:gd name="connsiteX48" fmla="*/ 674573 w 7971805"/>
              <a:gd name="connsiteY48" fmla="*/ 318736 h 519346"/>
              <a:gd name="connsiteX49" fmla="*/ 775776 w 7971805"/>
              <a:gd name="connsiteY49" fmla="*/ 329242 h 519346"/>
              <a:gd name="connsiteX50" fmla="*/ 627694 w 7971805"/>
              <a:gd name="connsiteY50" fmla="*/ 348568 h 519346"/>
              <a:gd name="connsiteX51" fmla="*/ 317303 w 7971805"/>
              <a:gd name="connsiteY51" fmla="*/ 359177 h 519346"/>
              <a:gd name="connsiteX52" fmla="*/ 153504 w 7971805"/>
              <a:gd name="connsiteY52" fmla="*/ 363438 h 519346"/>
              <a:gd name="connsiteX53" fmla="*/ 110775 w 7971805"/>
              <a:gd name="connsiteY53" fmla="*/ 363438 h 519346"/>
              <a:gd name="connsiteX54" fmla="*/ 87502 w 7971805"/>
              <a:gd name="connsiteY54" fmla="*/ 449621 h 519346"/>
              <a:gd name="connsiteX55" fmla="*/ 110372 w 7971805"/>
              <a:gd name="connsiteY55" fmla="*/ 501461 h 519346"/>
              <a:gd name="connsiteX56" fmla="*/ 317406 w 7971805"/>
              <a:gd name="connsiteY56" fmla="*/ 505619 h 519346"/>
              <a:gd name="connsiteX57" fmla="*/ 550319 w 7971805"/>
              <a:gd name="connsiteY57" fmla="*/ 484208 h 519346"/>
              <a:gd name="connsiteX58" fmla="*/ 679715 w 7971805"/>
              <a:gd name="connsiteY58" fmla="*/ 475582 h 519346"/>
              <a:gd name="connsiteX59" fmla="*/ 834991 w 7971805"/>
              <a:gd name="connsiteY59" fmla="*/ 475582 h 519346"/>
              <a:gd name="connsiteX60" fmla="*/ 915477 w 7971805"/>
              <a:gd name="connsiteY60" fmla="*/ 458490 h 519346"/>
              <a:gd name="connsiteX61" fmla="*/ 939151 w 7971805"/>
              <a:gd name="connsiteY61" fmla="*/ 489959 h 519346"/>
              <a:gd name="connsiteX62" fmla="*/ 1180047 w 7971805"/>
              <a:gd name="connsiteY62" fmla="*/ 466955 h 519346"/>
              <a:gd name="connsiteX63" fmla="*/ 1274938 w 7971805"/>
              <a:gd name="connsiteY63" fmla="*/ 449702 h 519346"/>
              <a:gd name="connsiteX64" fmla="*/ 1352576 w 7971805"/>
              <a:gd name="connsiteY64" fmla="*/ 441076 h 519346"/>
              <a:gd name="connsiteX65" fmla="*/ 1568236 w 7971805"/>
              <a:gd name="connsiteY65" fmla="*/ 432450 h 519346"/>
              <a:gd name="connsiteX66" fmla="*/ 1939172 w 7971805"/>
              <a:gd name="connsiteY66" fmla="*/ 397944 h 519346"/>
              <a:gd name="connsiteX67" fmla="*/ 2361866 w 7971805"/>
              <a:gd name="connsiteY67" fmla="*/ 351802 h 519346"/>
              <a:gd name="connsiteX68" fmla="*/ 2658094 w 7971805"/>
              <a:gd name="connsiteY68" fmla="*/ 317216 h 519346"/>
              <a:gd name="connsiteX69" fmla="*/ 2681044 w 7971805"/>
              <a:gd name="connsiteY69" fmla="*/ 268548 h 519346"/>
              <a:gd name="connsiteX70" fmla="*/ 2888077 w 7971805"/>
              <a:gd name="connsiteY70" fmla="*/ 268548 h 519346"/>
              <a:gd name="connsiteX71" fmla="*/ 2930967 w 7971805"/>
              <a:gd name="connsiteY71" fmla="*/ 285720 h 519346"/>
              <a:gd name="connsiteX72" fmla="*/ 3000221 w 7971805"/>
              <a:gd name="connsiteY72" fmla="*/ 268548 h 519346"/>
              <a:gd name="connsiteX73" fmla="*/ 3000221 w 7971805"/>
              <a:gd name="connsiteY73" fmla="*/ 268548 h 519346"/>
              <a:gd name="connsiteX74" fmla="*/ 3026019 w 7971805"/>
              <a:gd name="connsiteY74" fmla="*/ 322993 h 519346"/>
              <a:gd name="connsiteX75" fmla="*/ 3353904 w 7971805"/>
              <a:gd name="connsiteY75" fmla="*/ 328933 h 519346"/>
              <a:gd name="connsiteX76" fmla="*/ 3609847 w 7971805"/>
              <a:gd name="connsiteY76" fmla="*/ 337398 h 519346"/>
              <a:gd name="connsiteX77" fmla="*/ 3874499 w 7971805"/>
              <a:gd name="connsiteY77" fmla="*/ 326165 h 519346"/>
              <a:gd name="connsiteX78" fmla="*/ 4000885 w 7971805"/>
              <a:gd name="connsiteY78" fmla="*/ 311680 h 519346"/>
              <a:gd name="connsiteX79" fmla="*/ 4113028 w 7971805"/>
              <a:gd name="connsiteY79" fmla="*/ 311680 h 519346"/>
              <a:gd name="connsiteX80" fmla="*/ 4138908 w 7971805"/>
              <a:gd name="connsiteY80" fmla="*/ 268548 h 519346"/>
              <a:gd name="connsiteX81" fmla="*/ 4222242 w 7971805"/>
              <a:gd name="connsiteY81" fmla="*/ 271315 h 519346"/>
              <a:gd name="connsiteX82" fmla="*/ 4371821 w 7971805"/>
              <a:gd name="connsiteY82" fmla="*/ 277174 h 519346"/>
              <a:gd name="connsiteX83" fmla="*/ 4538008 w 7971805"/>
              <a:gd name="connsiteY83" fmla="*/ 288487 h 519346"/>
              <a:gd name="connsiteX84" fmla="*/ 4555824 w 7971805"/>
              <a:gd name="connsiteY84" fmla="*/ 254144 h 519346"/>
              <a:gd name="connsiteX85" fmla="*/ 4762777 w 7971805"/>
              <a:gd name="connsiteY85" fmla="*/ 271477 h 519346"/>
              <a:gd name="connsiteX86" fmla="*/ 5105147 w 7971805"/>
              <a:gd name="connsiteY86" fmla="*/ 305821 h 519346"/>
              <a:gd name="connsiteX87" fmla="*/ 5404142 w 7971805"/>
              <a:gd name="connsiteY87" fmla="*/ 340488 h 519346"/>
              <a:gd name="connsiteX88" fmla="*/ 5743502 w 7971805"/>
              <a:gd name="connsiteY88" fmla="*/ 374913 h 519346"/>
              <a:gd name="connsiteX89" fmla="*/ 6154640 w 7971805"/>
              <a:gd name="connsiteY89" fmla="*/ 423905 h 519346"/>
              <a:gd name="connsiteX90" fmla="*/ 6519879 w 7971805"/>
              <a:gd name="connsiteY90" fmla="*/ 458409 h 519346"/>
              <a:gd name="connsiteX91" fmla="*/ 6847602 w 7971805"/>
              <a:gd name="connsiteY91" fmla="*/ 484208 h 519346"/>
              <a:gd name="connsiteX92" fmla="*/ 6987909 w 7971805"/>
              <a:gd name="connsiteY92" fmla="*/ 489985 h 519346"/>
              <a:gd name="connsiteX93" fmla="*/ 7235791 w 7971805"/>
              <a:gd name="connsiteY93" fmla="*/ 501461 h 519346"/>
              <a:gd name="connsiteX94" fmla="*/ 7347934 w 7971805"/>
              <a:gd name="connsiteY94" fmla="*/ 501461 h 519346"/>
              <a:gd name="connsiteX95" fmla="*/ 7589474 w 7971805"/>
              <a:gd name="connsiteY95" fmla="*/ 518714 h 519346"/>
              <a:gd name="connsiteX96" fmla="*/ 7787881 w 7971805"/>
              <a:gd name="connsiteY96" fmla="*/ 518714 h 519346"/>
              <a:gd name="connsiteX97" fmla="*/ 7969036 w 7971805"/>
              <a:gd name="connsiteY97" fmla="*/ 510168 h 519346"/>
              <a:gd name="connsiteX98" fmla="*/ 7969036 w 7971805"/>
              <a:gd name="connsiteY98" fmla="*/ 458329 h 519346"/>
              <a:gd name="connsiteX99" fmla="*/ 7971805 w 7971805"/>
              <a:gd name="connsiteY99" fmla="*/ 418045 h 519346"/>
              <a:gd name="connsiteX100" fmla="*/ 7948532 w 7971805"/>
              <a:gd name="connsiteY100" fmla="*/ 374914 h 51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7971805" h="519346">
                <a:moveTo>
                  <a:pt x="7948532" y="374914"/>
                </a:moveTo>
                <a:lnTo>
                  <a:pt x="7753536" y="374993"/>
                </a:lnTo>
                <a:cubicBezTo>
                  <a:pt x="7713280" y="374993"/>
                  <a:pt x="7701102" y="377842"/>
                  <a:pt x="7655556" y="377842"/>
                </a:cubicBezTo>
                <a:cubicBezTo>
                  <a:pt x="7610010" y="377842"/>
                  <a:pt x="7538692" y="375943"/>
                  <a:pt x="7480260" y="374994"/>
                </a:cubicBezTo>
                <a:lnTo>
                  <a:pt x="7195587" y="366368"/>
                </a:lnTo>
                <a:cubicBezTo>
                  <a:pt x="7114559" y="363018"/>
                  <a:pt x="7061255" y="358717"/>
                  <a:pt x="6994089" y="354891"/>
                </a:cubicBezTo>
                <a:lnTo>
                  <a:pt x="6735459" y="328933"/>
                </a:lnTo>
                <a:lnTo>
                  <a:pt x="6479676" y="320387"/>
                </a:lnTo>
                <a:lnTo>
                  <a:pt x="6261006" y="294427"/>
                </a:lnTo>
                <a:lnTo>
                  <a:pt x="6056739" y="274326"/>
                </a:lnTo>
                <a:lnTo>
                  <a:pt x="5700289" y="225416"/>
                </a:lnTo>
                <a:lnTo>
                  <a:pt x="5389738" y="199536"/>
                </a:lnTo>
                <a:cubicBezTo>
                  <a:pt x="5305373" y="191872"/>
                  <a:pt x="5259312" y="186135"/>
                  <a:pt x="5194099" y="179435"/>
                </a:cubicBezTo>
                <a:lnTo>
                  <a:pt x="4869384" y="141920"/>
                </a:lnTo>
                <a:lnTo>
                  <a:pt x="4610431" y="124667"/>
                </a:lnTo>
                <a:lnTo>
                  <a:pt x="4414953" y="113272"/>
                </a:lnTo>
                <a:lnTo>
                  <a:pt x="4121655" y="96019"/>
                </a:lnTo>
                <a:lnTo>
                  <a:pt x="4061270" y="9755"/>
                </a:lnTo>
                <a:lnTo>
                  <a:pt x="4012791" y="0"/>
                </a:lnTo>
                <a:lnTo>
                  <a:pt x="3831206" y="9837"/>
                </a:lnTo>
                <a:lnTo>
                  <a:pt x="3575343" y="21231"/>
                </a:lnTo>
                <a:lnTo>
                  <a:pt x="3365298" y="24159"/>
                </a:lnTo>
                <a:lnTo>
                  <a:pt x="3166972" y="21311"/>
                </a:lnTo>
                <a:lnTo>
                  <a:pt x="2987230" y="14120"/>
                </a:lnTo>
                <a:lnTo>
                  <a:pt x="2862198" y="9755"/>
                </a:lnTo>
                <a:cubicBezTo>
                  <a:pt x="2876575" y="29883"/>
                  <a:pt x="2868008" y="31795"/>
                  <a:pt x="2871215" y="41654"/>
                </a:cubicBezTo>
                <a:cubicBezTo>
                  <a:pt x="2874422" y="51513"/>
                  <a:pt x="2879304" y="57668"/>
                  <a:pt x="2881438" y="68911"/>
                </a:cubicBezTo>
                <a:cubicBezTo>
                  <a:pt x="2883572" y="80154"/>
                  <a:pt x="2886950" y="101411"/>
                  <a:pt x="2884021" y="109115"/>
                </a:cubicBezTo>
                <a:lnTo>
                  <a:pt x="2715549" y="130525"/>
                </a:lnTo>
                <a:lnTo>
                  <a:pt x="2439504" y="139151"/>
                </a:lnTo>
                <a:lnTo>
                  <a:pt x="1956425" y="147778"/>
                </a:lnTo>
                <a:lnTo>
                  <a:pt x="1637247" y="156404"/>
                </a:lnTo>
                <a:lnTo>
                  <a:pt x="1291985" y="156508"/>
                </a:lnTo>
                <a:lnTo>
                  <a:pt x="1007519" y="165031"/>
                </a:lnTo>
                <a:lnTo>
                  <a:pt x="791859" y="165031"/>
                </a:lnTo>
                <a:lnTo>
                  <a:pt x="783232" y="173657"/>
                </a:lnTo>
                <a:lnTo>
                  <a:pt x="472681" y="182284"/>
                </a:lnTo>
                <a:lnTo>
                  <a:pt x="192271" y="186648"/>
                </a:lnTo>
                <a:lnTo>
                  <a:pt x="47300" y="187900"/>
                </a:lnTo>
                <a:lnTo>
                  <a:pt x="4065" y="207014"/>
                </a:lnTo>
                <a:cubicBezTo>
                  <a:pt x="-2067" y="222699"/>
                  <a:pt x="60" y="258843"/>
                  <a:pt x="1963" y="279163"/>
                </a:cubicBezTo>
                <a:cubicBezTo>
                  <a:pt x="3866" y="299483"/>
                  <a:pt x="-4025" y="319173"/>
                  <a:pt x="15481" y="328933"/>
                </a:cubicBezTo>
                <a:lnTo>
                  <a:pt x="118998" y="337721"/>
                </a:lnTo>
                <a:cubicBezTo>
                  <a:pt x="147753" y="329041"/>
                  <a:pt x="179922" y="293257"/>
                  <a:pt x="209524" y="290372"/>
                </a:cubicBezTo>
                <a:cubicBezTo>
                  <a:pt x="239126" y="287487"/>
                  <a:pt x="256040" y="322786"/>
                  <a:pt x="296613" y="320411"/>
                </a:cubicBezTo>
                <a:lnTo>
                  <a:pt x="452965" y="327260"/>
                </a:lnTo>
                <a:lnTo>
                  <a:pt x="533937" y="276120"/>
                </a:lnTo>
                <a:cubicBezTo>
                  <a:pt x="564479" y="268307"/>
                  <a:pt x="595911" y="271528"/>
                  <a:pt x="636217" y="280382"/>
                </a:cubicBezTo>
                <a:lnTo>
                  <a:pt x="674573" y="318736"/>
                </a:lnTo>
                <a:lnTo>
                  <a:pt x="775776" y="329242"/>
                </a:lnTo>
                <a:lnTo>
                  <a:pt x="627694" y="348568"/>
                </a:lnTo>
                <a:cubicBezTo>
                  <a:pt x="549861" y="354267"/>
                  <a:pt x="393494" y="342493"/>
                  <a:pt x="317303" y="359177"/>
                </a:cubicBezTo>
                <a:lnTo>
                  <a:pt x="153504" y="363438"/>
                </a:lnTo>
                <a:lnTo>
                  <a:pt x="110775" y="363438"/>
                </a:lnTo>
                <a:cubicBezTo>
                  <a:pt x="99775" y="377802"/>
                  <a:pt x="87569" y="426617"/>
                  <a:pt x="87502" y="449621"/>
                </a:cubicBezTo>
                <a:lnTo>
                  <a:pt x="110372" y="501461"/>
                </a:lnTo>
                <a:lnTo>
                  <a:pt x="317406" y="505619"/>
                </a:lnTo>
                <a:lnTo>
                  <a:pt x="550319" y="484208"/>
                </a:lnTo>
                <a:lnTo>
                  <a:pt x="679715" y="475582"/>
                </a:lnTo>
                <a:cubicBezTo>
                  <a:pt x="731474" y="475582"/>
                  <a:pt x="795697" y="478431"/>
                  <a:pt x="834991" y="475582"/>
                </a:cubicBezTo>
                <a:cubicBezTo>
                  <a:pt x="874285" y="472733"/>
                  <a:pt x="898117" y="456094"/>
                  <a:pt x="915477" y="458490"/>
                </a:cubicBezTo>
                <a:cubicBezTo>
                  <a:pt x="932837" y="460886"/>
                  <a:pt x="931260" y="479469"/>
                  <a:pt x="939151" y="489959"/>
                </a:cubicBezTo>
                <a:lnTo>
                  <a:pt x="1180047" y="466955"/>
                </a:lnTo>
                <a:cubicBezTo>
                  <a:pt x="1211677" y="461204"/>
                  <a:pt x="1243145" y="454471"/>
                  <a:pt x="1274938" y="449702"/>
                </a:cubicBezTo>
                <a:cubicBezTo>
                  <a:pt x="1300689" y="445839"/>
                  <a:pt x="1352576" y="441076"/>
                  <a:pt x="1352576" y="441076"/>
                </a:cubicBezTo>
                <a:lnTo>
                  <a:pt x="1568236" y="432450"/>
                </a:lnTo>
                <a:lnTo>
                  <a:pt x="1939172" y="397944"/>
                </a:lnTo>
                <a:cubicBezTo>
                  <a:pt x="2080070" y="377816"/>
                  <a:pt x="2242046" y="365257"/>
                  <a:pt x="2361866" y="351802"/>
                </a:cubicBezTo>
                <a:cubicBezTo>
                  <a:pt x="2481686" y="338347"/>
                  <a:pt x="2559351" y="323997"/>
                  <a:pt x="2658094" y="317216"/>
                </a:cubicBezTo>
                <a:lnTo>
                  <a:pt x="2681044" y="268548"/>
                </a:lnTo>
                <a:lnTo>
                  <a:pt x="2888077" y="268548"/>
                </a:lnTo>
                <a:lnTo>
                  <a:pt x="2930967" y="285720"/>
                </a:lnTo>
                <a:cubicBezTo>
                  <a:pt x="3020092" y="276808"/>
                  <a:pt x="2988679" y="271410"/>
                  <a:pt x="3000221" y="268548"/>
                </a:cubicBezTo>
                <a:lnTo>
                  <a:pt x="3000221" y="268548"/>
                </a:lnTo>
                <a:lnTo>
                  <a:pt x="3026019" y="322993"/>
                </a:lnTo>
                <a:lnTo>
                  <a:pt x="3353904" y="328933"/>
                </a:lnTo>
                <a:lnTo>
                  <a:pt x="3609847" y="337398"/>
                </a:lnTo>
                <a:lnTo>
                  <a:pt x="3874499" y="326165"/>
                </a:lnTo>
                <a:lnTo>
                  <a:pt x="4000885" y="311680"/>
                </a:lnTo>
                <a:lnTo>
                  <a:pt x="4113028" y="311680"/>
                </a:lnTo>
                <a:lnTo>
                  <a:pt x="4138908" y="268548"/>
                </a:lnTo>
                <a:lnTo>
                  <a:pt x="4222242" y="271315"/>
                </a:lnTo>
                <a:lnTo>
                  <a:pt x="4371821" y="277174"/>
                </a:lnTo>
                <a:lnTo>
                  <a:pt x="4538008" y="288487"/>
                </a:lnTo>
                <a:lnTo>
                  <a:pt x="4555824" y="254144"/>
                </a:lnTo>
                <a:lnTo>
                  <a:pt x="4762777" y="271477"/>
                </a:lnTo>
                <a:lnTo>
                  <a:pt x="5105147" y="305821"/>
                </a:lnTo>
                <a:lnTo>
                  <a:pt x="5404142" y="340488"/>
                </a:lnTo>
                <a:lnTo>
                  <a:pt x="5743502" y="374913"/>
                </a:lnTo>
                <a:lnTo>
                  <a:pt x="6154640" y="423905"/>
                </a:lnTo>
                <a:lnTo>
                  <a:pt x="6519879" y="458409"/>
                </a:lnTo>
                <a:lnTo>
                  <a:pt x="6847602" y="484208"/>
                </a:lnTo>
                <a:lnTo>
                  <a:pt x="6987909" y="489985"/>
                </a:lnTo>
                <a:lnTo>
                  <a:pt x="7235791" y="501461"/>
                </a:lnTo>
                <a:lnTo>
                  <a:pt x="7347934" y="501461"/>
                </a:lnTo>
                <a:lnTo>
                  <a:pt x="7589474" y="518714"/>
                </a:lnTo>
                <a:cubicBezTo>
                  <a:pt x="7655610" y="518714"/>
                  <a:pt x="7724621" y="520138"/>
                  <a:pt x="7787881" y="518714"/>
                </a:cubicBezTo>
                <a:cubicBezTo>
                  <a:pt x="7851141" y="517290"/>
                  <a:pt x="7908651" y="513017"/>
                  <a:pt x="7969036" y="510168"/>
                </a:cubicBezTo>
                <a:lnTo>
                  <a:pt x="7969036" y="458329"/>
                </a:lnTo>
                <a:lnTo>
                  <a:pt x="7971805" y="418045"/>
                </a:lnTo>
                <a:lnTo>
                  <a:pt x="7948532" y="374914"/>
                </a:lnTo>
                <a:close/>
              </a:path>
            </a:pathLst>
          </a:custGeom>
          <a:solidFill>
            <a:srgbClr val="FF0000">
              <a:alpha val="5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1079804" y="2924927"/>
            <a:ext cx="648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50</a:t>
            </a:r>
            <a:r>
              <a:rPr lang="en-US" sz="1000" baseline="30000" dirty="0" smtClean="0"/>
              <a:t>th</a:t>
            </a:r>
            <a:r>
              <a:rPr lang="en-US" sz="1000" dirty="0" smtClean="0"/>
              <a:t> St</a:t>
            </a:r>
            <a:endParaRPr lang="en-US" sz="1000" dirty="0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1499451" y="2902724"/>
            <a:ext cx="0" cy="411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6200000">
            <a:off x="4479532" y="2417117"/>
            <a:ext cx="6487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53</a:t>
            </a:r>
            <a:r>
              <a:rPr lang="en-US" sz="1000" baseline="30000" dirty="0" smtClean="0"/>
              <a:t>rd</a:t>
            </a:r>
            <a:r>
              <a:rPr lang="en-US" sz="1000" dirty="0" smtClean="0"/>
              <a:t> St</a:t>
            </a:r>
            <a:endParaRPr lang="en-US" sz="1000" dirty="0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4899179" y="2391067"/>
            <a:ext cx="0" cy="411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/>
          <a:srcRect l="80296" t="38902" r="10036" b="47591"/>
          <a:stretch>
            <a:fillRect/>
          </a:stretch>
        </p:blipFill>
        <p:spPr bwMode="auto">
          <a:xfrm rot="899443">
            <a:off x="8355055" y="146654"/>
            <a:ext cx="486522" cy="3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Slide Number Placeholder 3"/>
          <p:cNvSpPr txBox="1">
            <a:spLocks/>
          </p:cNvSpPr>
          <p:nvPr/>
        </p:nvSpPr>
        <p:spPr>
          <a:xfrm>
            <a:off x="8107287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4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365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-2459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Q:\4D-3D CADD (Data)\VC\Graphics\1_Model Sections\ESA_Master Model._GCT 3 and 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3307">
            <a:off x="661491" y="-60244"/>
            <a:ext cx="8034433" cy="461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45" y="3040673"/>
            <a:ext cx="5089769" cy="3817327"/>
          </a:xfrm>
          <a:prstGeom prst="rect">
            <a:avLst/>
          </a:prstGeom>
        </p:spPr>
      </p:pic>
      <p:pic>
        <p:nvPicPr>
          <p:cNvPr id="10" name="Picture 2" descr="Q:\4D-3D CADD (Data)\VC\Graphics\ESA - Manhattan\1-Manhattan Alignement Diagram-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09"/>
          <a:stretch/>
        </p:blipFill>
        <p:spPr bwMode="auto">
          <a:xfrm>
            <a:off x="2450221" y="284865"/>
            <a:ext cx="6628340" cy="13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606504" y="747094"/>
            <a:ext cx="66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2992" y="49719"/>
            <a:ext cx="2247654" cy="1077190"/>
          </a:xfrm>
          <a:prstGeom prst="rect">
            <a:avLst/>
          </a:prstGeom>
          <a:noFill/>
        </p:spPr>
        <p:txBody>
          <a:bodyPr wrap="square" lIns="91414" tIns="45706" rIns="91414" bIns="45706" rtlCol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en-US" sz="32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St Crossover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1051229" y="3096377"/>
            <a:ext cx="648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50</a:t>
            </a:r>
            <a:r>
              <a:rPr lang="en-US" sz="1000" baseline="30000" dirty="0" smtClean="0"/>
              <a:t>th</a:t>
            </a:r>
            <a:r>
              <a:rPr lang="en-US" sz="1000" dirty="0" smtClean="0"/>
              <a:t> St</a:t>
            </a:r>
            <a:endParaRPr lang="en-US" sz="1000" dirty="0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470876" y="3074174"/>
            <a:ext cx="0" cy="411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16200000">
            <a:off x="4479532" y="2655242"/>
            <a:ext cx="6487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53</a:t>
            </a:r>
            <a:r>
              <a:rPr lang="en-US" sz="1000" baseline="30000" dirty="0" smtClean="0"/>
              <a:t>rd</a:t>
            </a:r>
            <a:r>
              <a:rPr lang="en-US" sz="1000" dirty="0" smtClean="0"/>
              <a:t> St</a:t>
            </a:r>
            <a:endParaRPr lang="en-US" sz="1000" dirty="0"/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4899179" y="2629192"/>
            <a:ext cx="0" cy="411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reeform 4"/>
          <p:cNvSpPr/>
          <p:nvPr/>
        </p:nvSpPr>
        <p:spPr>
          <a:xfrm>
            <a:off x="451085" y="1908373"/>
            <a:ext cx="8257344" cy="846624"/>
          </a:xfrm>
          <a:custGeom>
            <a:avLst/>
            <a:gdLst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78892 w 8223615"/>
              <a:gd name="connsiteY7" fmla="*/ 222066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26159 h 846624"/>
              <a:gd name="connsiteX144" fmla="*/ 8084820 w 8223615"/>
              <a:gd name="connsiteY144" fmla="*/ 326159 h 846624"/>
              <a:gd name="connsiteX145" fmla="*/ 8140338 w 8223615"/>
              <a:gd name="connsiteY145" fmla="*/ 326159 h 846624"/>
              <a:gd name="connsiteX146" fmla="*/ 8140338 w 8223615"/>
              <a:gd name="connsiteY146" fmla="*/ 326159 h 846624"/>
              <a:gd name="connsiteX147" fmla="*/ 8154217 w 8223615"/>
              <a:gd name="connsiteY147" fmla="*/ 235945 h 846624"/>
              <a:gd name="connsiteX148" fmla="*/ 8112579 w 8223615"/>
              <a:gd name="connsiteY148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78892 w 8223615"/>
              <a:gd name="connsiteY7" fmla="*/ 222066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26159 h 846624"/>
              <a:gd name="connsiteX144" fmla="*/ 8084820 w 8223615"/>
              <a:gd name="connsiteY144" fmla="*/ 326159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54217 w 8223615"/>
              <a:gd name="connsiteY147" fmla="*/ 235945 h 846624"/>
              <a:gd name="connsiteX148" fmla="*/ 8112579 w 8223615"/>
              <a:gd name="connsiteY148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78892 w 8223615"/>
              <a:gd name="connsiteY7" fmla="*/ 222066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26159 h 846624"/>
              <a:gd name="connsiteX144" fmla="*/ 8084820 w 8223615"/>
              <a:gd name="connsiteY144" fmla="*/ 326159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54217 w 8223615"/>
              <a:gd name="connsiteY147" fmla="*/ 235945 h 846624"/>
              <a:gd name="connsiteX148" fmla="*/ 8112579 w 8223615"/>
              <a:gd name="connsiteY148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78892 w 8223615"/>
              <a:gd name="connsiteY7" fmla="*/ 222066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26159 h 846624"/>
              <a:gd name="connsiteX144" fmla="*/ 8084820 w 8223615"/>
              <a:gd name="connsiteY144" fmla="*/ 326159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64191 w 8223615"/>
              <a:gd name="connsiteY147" fmla="*/ 262542 h 846624"/>
              <a:gd name="connsiteX148" fmla="*/ 8112579 w 8223615"/>
              <a:gd name="connsiteY148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78892 w 8223615"/>
              <a:gd name="connsiteY7" fmla="*/ 222066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26159 h 846624"/>
              <a:gd name="connsiteX144" fmla="*/ 8084820 w 8223615"/>
              <a:gd name="connsiteY144" fmla="*/ 326159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64191 w 8223615"/>
              <a:gd name="connsiteY147" fmla="*/ 262542 h 846624"/>
              <a:gd name="connsiteX148" fmla="*/ 8112579 w 8223615"/>
              <a:gd name="connsiteY148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78892 w 8223615"/>
              <a:gd name="connsiteY7" fmla="*/ 222066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26159 h 846624"/>
              <a:gd name="connsiteX144" fmla="*/ 8084820 w 8223615"/>
              <a:gd name="connsiteY144" fmla="*/ 326159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64191 w 8223615"/>
              <a:gd name="connsiteY147" fmla="*/ 262542 h 846624"/>
              <a:gd name="connsiteX148" fmla="*/ 8156403 w 8223615"/>
              <a:gd name="connsiteY148" fmla="*/ 212778 h 846624"/>
              <a:gd name="connsiteX149" fmla="*/ 8112579 w 8223615"/>
              <a:gd name="connsiteY149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78892 w 8223615"/>
              <a:gd name="connsiteY7" fmla="*/ 222066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26159 h 846624"/>
              <a:gd name="connsiteX144" fmla="*/ 8084820 w 8223615"/>
              <a:gd name="connsiteY144" fmla="*/ 326159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64191 w 8223615"/>
              <a:gd name="connsiteY147" fmla="*/ 262542 h 846624"/>
              <a:gd name="connsiteX148" fmla="*/ 8153078 w 8223615"/>
              <a:gd name="connsiteY148" fmla="*/ 222752 h 846624"/>
              <a:gd name="connsiteX149" fmla="*/ 8112579 w 8223615"/>
              <a:gd name="connsiteY149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26159 h 846624"/>
              <a:gd name="connsiteX144" fmla="*/ 8084820 w 8223615"/>
              <a:gd name="connsiteY144" fmla="*/ 326159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64191 w 8223615"/>
              <a:gd name="connsiteY147" fmla="*/ 262542 h 846624"/>
              <a:gd name="connsiteX148" fmla="*/ 8153078 w 8223615"/>
              <a:gd name="connsiteY148" fmla="*/ 222752 h 846624"/>
              <a:gd name="connsiteX149" fmla="*/ 8112579 w 8223615"/>
              <a:gd name="connsiteY149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26159 h 846624"/>
              <a:gd name="connsiteX144" fmla="*/ 8084820 w 8223615"/>
              <a:gd name="connsiteY144" fmla="*/ 342782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64191 w 8223615"/>
              <a:gd name="connsiteY147" fmla="*/ 262542 h 846624"/>
              <a:gd name="connsiteX148" fmla="*/ 8153078 w 8223615"/>
              <a:gd name="connsiteY148" fmla="*/ 222752 h 846624"/>
              <a:gd name="connsiteX149" fmla="*/ 8112579 w 8223615"/>
              <a:gd name="connsiteY149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12280 h 846624"/>
              <a:gd name="connsiteX143" fmla="*/ 7828049 w 8223615"/>
              <a:gd name="connsiteY143" fmla="*/ 352756 h 846624"/>
              <a:gd name="connsiteX144" fmla="*/ 8084820 w 8223615"/>
              <a:gd name="connsiteY144" fmla="*/ 342782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64191 w 8223615"/>
              <a:gd name="connsiteY147" fmla="*/ 262542 h 846624"/>
              <a:gd name="connsiteX148" fmla="*/ 8153078 w 8223615"/>
              <a:gd name="connsiteY148" fmla="*/ 222752 h 846624"/>
              <a:gd name="connsiteX149" fmla="*/ 8112579 w 8223615"/>
              <a:gd name="connsiteY149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7567 w 8223615"/>
              <a:gd name="connsiteY141" fmla="*/ 340038 h 846624"/>
              <a:gd name="connsiteX142" fmla="*/ 7550458 w 8223615"/>
              <a:gd name="connsiteY142" fmla="*/ 358826 h 846624"/>
              <a:gd name="connsiteX143" fmla="*/ 7828049 w 8223615"/>
              <a:gd name="connsiteY143" fmla="*/ 352756 h 846624"/>
              <a:gd name="connsiteX144" fmla="*/ 8084820 w 8223615"/>
              <a:gd name="connsiteY144" fmla="*/ 342782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64191 w 8223615"/>
              <a:gd name="connsiteY147" fmla="*/ 262542 h 846624"/>
              <a:gd name="connsiteX148" fmla="*/ 8153078 w 8223615"/>
              <a:gd name="connsiteY148" fmla="*/ 222752 h 846624"/>
              <a:gd name="connsiteX149" fmla="*/ 8112579 w 8223615"/>
              <a:gd name="connsiteY149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400657 w 8223615"/>
              <a:gd name="connsiteY141" fmla="*/ 350012 h 846624"/>
              <a:gd name="connsiteX142" fmla="*/ 7550458 w 8223615"/>
              <a:gd name="connsiteY142" fmla="*/ 358826 h 846624"/>
              <a:gd name="connsiteX143" fmla="*/ 7828049 w 8223615"/>
              <a:gd name="connsiteY143" fmla="*/ 352756 h 846624"/>
              <a:gd name="connsiteX144" fmla="*/ 8084820 w 8223615"/>
              <a:gd name="connsiteY144" fmla="*/ 342782 h 846624"/>
              <a:gd name="connsiteX145" fmla="*/ 8140338 w 8223615"/>
              <a:gd name="connsiteY145" fmla="*/ 326159 h 846624"/>
              <a:gd name="connsiteX146" fmla="*/ 8140338 w 8223615"/>
              <a:gd name="connsiteY146" fmla="*/ 342782 h 846624"/>
              <a:gd name="connsiteX147" fmla="*/ 8164191 w 8223615"/>
              <a:gd name="connsiteY147" fmla="*/ 262542 h 846624"/>
              <a:gd name="connsiteX148" fmla="*/ 8153078 w 8223615"/>
              <a:gd name="connsiteY148" fmla="*/ 222752 h 846624"/>
              <a:gd name="connsiteX149" fmla="*/ 8112579 w 8223615"/>
              <a:gd name="connsiteY149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1971 w 8223615"/>
              <a:gd name="connsiteY141" fmla="*/ 342441 h 846624"/>
              <a:gd name="connsiteX142" fmla="*/ 7400657 w 8223615"/>
              <a:gd name="connsiteY142" fmla="*/ 350012 h 846624"/>
              <a:gd name="connsiteX143" fmla="*/ 7550458 w 8223615"/>
              <a:gd name="connsiteY143" fmla="*/ 358826 h 846624"/>
              <a:gd name="connsiteX144" fmla="*/ 7828049 w 8223615"/>
              <a:gd name="connsiteY144" fmla="*/ 352756 h 846624"/>
              <a:gd name="connsiteX145" fmla="*/ 8084820 w 8223615"/>
              <a:gd name="connsiteY145" fmla="*/ 342782 h 846624"/>
              <a:gd name="connsiteX146" fmla="*/ 8140338 w 8223615"/>
              <a:gd name="connsiteY146" fmla="*/ 326159 h 846624"/>
              <a:gd name="connsiteX147" fmla="*/ 8140338 w 8223615"/>
              <a:gd name="connsiteY147" fmla="*/ 342782 h 846624"/>
              <a:gd name="connsiteX148" fmla="*/ 8164191 w 8223615"/>
              <a:gd name="connsiteY148" fmla="*/ 262542 h 846624"/>
              <a:gd name="connsiteX149" fmla="*/ 8153078 w 8223615"/>
              <a:gd name="connsiteY149" fmla="*/ 222752 h 846624"/>
              <a:gd name="connsiteX150" fmla="*/ 8112579 w 8223615"/>
              <a:gd name="connsiteY150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51841 w 8223615"/>
              <a:gd name="connsiteY141" fmla="*/ 312519 h 846624"/>
              <a:gd name="connsiteX142" fmla="*/ 7400657 w 8223615"/>
              <a:gd name="connsiteY142" fmla="*/ 350012 h 846624"/>
              <a:gd name="connsiteX143" fmla="*/ 7550458 w 8223615"/>
              <a:gd name="connsiteY143" fmla="*/ 358826 h 846624"/>
              <a:gd name="connsiteX144" fmla="*/ 7828049 w 8223615"/>
              <a:gd name="connsiteY144" fmla="*/ 352756 h 846624"/>
              <a:gd name="connsiteX145" fmla="*/ 8084820 w 8223615"/>
              <a:gd name="connsiteY145" fmla="*/ 342782 h 846624"/>
              <a:gd name="connsiteX146" fmla="*/ 8140338 w 8223615"/>
              <a:gd name="connsiteY146" fmla="*/ 326159 h 846624"/>
              <a:gd name="connsiteX147" fmla="*/ 8140338 w 8223615"/>
              <a:gd name="connsiteY147" fmla="*/ 342782 h 846624"/>
              <a:gd name="connsiteX148" fmla="*/ 8164191 w 8223615"/>
              <a:gd name="connsiteY148" fmla="*/ 262542 h 846624"/>
              <a:gd name="connsiteX149" fmla="*/ 8153078 w 8223615"/>
              <a:gd name="connsiteY149" fmla="*/ 222752 h 846624"/>
              <a:gd name="connsiteX150" fmla="*/ 8112579 w 8223615"/>
              <a:gd name="connsiteY150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51841 w 8223615"/>
              <a:gd name="connsiteY141" fmla="*/ 312519 h 846624"/>
              <a:gd name="connsiteX142" fmla="*/ 7282023 w 8223615"/>
              <a:gd name="connsiteY142" fmla="*/ 325817 h 846624"/>
              <a:gd name="connsiteX143" fmla="*/ 7400657 w 8223615"/>
              <a:gd name="connsiteY143" fmla="*/ 350012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51841 w 8223615"/>
              <a:gd name="connsiteY141" fmla="*/ 312519 h 846624"/>
              <a:gd name="connsiteX142" fmla="*/ 7298646 w 8223615"/>
              <a:gd name="connsiteY142" fmla="*/ 309193 h 846624"/>
              <a:gd name="connsiteX143" fmla="*/ 7400657 w 8223615"/>
              <a:gd name="connsiteY143" fmla="*/ 350012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51841 w 8223615"/>
              <a:gd name="connsiteY141" fmla="*/ 312519 h 846624"/>
              <a:gd name="connsiteX142" fmla="*/ 7298646 w 8223615"/>
              <a:gd name="connsiteY142" fmla="*/ 309193 h 846624"/>
              <a:gd name="connsiteX143" fmla="*/ 7417280 w 8223615"/>
              <a:gd name="connsiteY143" fmla="*/ 353336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78438 w 8223615"/>
              <a:gd name="connsiteY141" fmla="*/ 312519 h 846624"/>
              <a:gd name="connsiteX142" fmla="*/ 7298646 w 8223615"/>
              <a:gd name="connsiteY142" fmla="*/ 309193 h 846624"/>
              <a:gd name="connsiteX143" fmla="*/ 7417280 w 8223615"/>
              <a:gd name="connsiteY143" fmla="*/ 353336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268725 w 8223615"/>
              <a:gd name="connsiteY141" fmla="*/ 279272 h 846624"/>
              <a:gd name="connsiteX142" fmla="*/ 7298646 w 8223615"/>
              <a:gd name="connsiteY142" fmla="*/ 309193 h 846624"/>
              <a:gd name="connsiteX143" fmla="*/ 7417280 w 8223615"/>
              <a:gd name="connsiteY143" fmla="*/ 353336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268725 w 8223615"/>
              <a:gd name="connsiteY141" fmla="*/ 279272 h 846624"/>
              <a:gd name="connsiteX142" fmla="*/ 7371789 w 8223615"/>
              <a:gd name="connsiteY142" fmla="*/ 312518 h 846624"/>
              <a:gd name="connsiteX143" fmla="*/ 7417280 w 8223615"/>
              <a:gd name="connsiteY143" fmla="*/ 353336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298647 w 8223615"/>
              <a:gd name="connsiteY141" fmla="*/ 302544 h 846624"/>
              <a:gd name="connsiteX142" fmla="*/ 7371789 w 8223615"/>
              <a:gd name="connsiteY142" fmla="*/ 312518 h 846624"/>
              <a:gd name="connsiteX143" fmla="*/ 7417280 w 8223615"/>
              <a:gd name="connsiteY143" fmla="*/ 353336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298647 w 8223615"/>
              <a:gd name="connsiteY141" fmla="*/ 302544 h 846624"/>
              <a:gd name="connsiteX142" fmla="*/ 7371789 w 8223615"/>
              <a:gd name="connsiteY142" fmla="*/ 312518 h 846624"/>
              <a:gd name="connsiteX143" fmla="*/ 7417280 w 8223615"/>
              <a:gd name="connsiteY143" fmla="*/ 353336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298647 w 8223615"/>
              <a:gd name="connsiteY141" fmla="*/ 302544 h 846624"/>
              <a:gd name="connsiteX142" fmla="*/ 7361815 w 8223615"/>
              <a:gd name="connsiteY142" fmla="*/ 299219 h 846624"/>
              <a:gd name="connsiteX143" fmla="*/ 7417280 w 8223615"/>
              <a:gd name="connsiteY143" fmla="*/ 353336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175711 w 8223615"/>
              <a:gd name="connsiteY140" fmla="*/ 333098 h 846624"/>
              <a:gd name="connsiteX141" fmla="*/ 7305297 w 8223615"/>
              <a:gd name="connsiteY141" fmla="*/ 292570 h 846624"/>
              <a:gd name="connsiteX142" fmla="*/ 7361815 w 8223615"/>
              <a:gd name="connsiteY142" fmla="*/ 299219 h 846624"/>
              <a:gd name="connsiteX143" fmla="*/ 7417280 w 8223615"/>
              <a:gd name="connsiteY143" fmla="*/ 353336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222255 w 8223615"/>
              <a:gd name="connsiteY140" fmla="*/ 353046 h 846624"/>
              <a:gd name="connsiteX141" fmla="*/ 7305297 w 8223615"/>
              <a:gd name="connsiteY141" fmla="*/ 292570 h 846624"/>
              <a:gd name="connsiteX142" fmla="*/ 7361815 w 8223615"/>
              <a:gd name="connsiteY142" fmla="*/ 299219 h 846624"/>
              <a:gd name="connsiteX143" fmla="*/ 7417280 w 8223615"/>
              <a:gd name="connsiteY143" fmla="*/ 353336 h 846624"/>
              <a:gd name="connsiteX144" fmla="*/ 7550458 w 8223615"/>
              <a:gd name="connsiteY144" fmla="*/ 358826 h 846624"/>
              <a:gd name="connsiteX145" fmla="*/ 7828049 w 8223615"/>
              <a:gd name="connsiteY145" fmla="*/ 352756 h 846624"/>
              <a:gd name="connsiteX146" fmla="*/ 8084820 w 8223615"/>
              <a:gd name="connsiteY146" fmla="*/ 342782 h 846624"/>
              <a:gd name="connsiteX147" fmla="*/ 8140338 w 8223615"/>
              <a:gd name="connsiteY147" fmla="*/ 326159 h 846624"/>
              <a:gd name="connsiteX148" fmla="*/ 8140338 w 8223615"/>
              <a:gd name="connsiteY148" fmla="*/ 342782 h 846624"/>
              <a:gd name="connsiteX149" fmla="*/ 8164191 w 8223615"/>
              <a:gd name="connsiteY149" fmla="*/ 262542 h 846624"/>
              <a:gd name="connsiteX150" fmla="*/ 8153078 w 8223615"/>
              <a:gd name="connsiteY150" fmla="*/ 222752 h 846624"/>
              <a:gd name="connsiteX151" fmla="*/ 8112579 w 8223615"/>
              <a:gd name="connsiteY151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222255 w 8223615"/>
              <a:gd name="connsiteY140" fmla="*/ 353046 h 846624"/>
              <a:gd name="connsiteX141" fmla="*/ 7278698 w 8223615"/>
              <a:gd name="connsiteY141" fmla="*/ 312519 h 846624"/>
              <a:gd name="connsiteX142" fmla="*/ 7305297 w 8223615"/>
              <a:gd name="connsiteY142" fmla="*/ 292570 h 846624"/>
              <a:gd name="connsiteX143" fmla="*/ 7361815 w 8223615"/>
              <a:gd name="connsiteY143" fmla="*/ 299219 h 846624"/>
              <a:gd name="connsiteX144" fmla="*/ 7417280 w 8223615"/>
              <a:gd name="connsiteY144" fmla="*/ 353336 h 846624"/>
              <a:gd name="connsiteX145" fmla="*/ 7550458 w 8223615"/>
              <a:gd name="connsiteY145" fmla="*/ 358826 h 846624"/>
              <a:gd name="connsiteX146" fmla="*/ 7828049 w 8223615"/>
              <a:gd name="connsiteY146" fmla="*/ 352756 h 846624"/>
              <a:gd name="connsiteX147" fmla="*/ 8084820 w 8223615"/>
              <a:gd name="connsiteY147" fmla="*/ 342782 h 846624"/>
              <a:gd name="connsiteX148" fmla="*/ 8140338 w 8223615"/>
              <a:gd name="connsiteY148" fmla="*/ 326159 h 846624"/>
              <a:gd name="connsiteX149" fmla="*/ 8140338 w 8223615"/>
              <a:gd name="connsiteY149" fmla="*/ 342782 h 846624"/>
              <a:gd name="connsiteX150" fmla="*/ 8164191 w 8223615"/>
              <a:gd name="connsiteY150" fmla="*/ 262542 h 846624"/>
              <a:gd name="connsiteX151" fmla="*/ 8153078 w 8223615"/>
              <a:gd name="connsiteY151" fmla="*/ 222752 h 846624"/>
              <a:gd name="connsiteX152" fmla="*/ 8112579 w 8223615"/>
              <a:gd name="connsiteY152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242203 w 8223615"/>
              <a:gd name="connsiteY140" fmla="*/ 343072 h 846624"/>
              <a:gd name="connsiteX141" fmla="*/ 7278698 w 8223615"/>
              <a:gd name="connsiteY141" fmla="*/ 312519 h 846624"/>
              <a:gd name="connsiteX142" fmla="*/ 7305297 w 8223615"/>
              <a:gd name="connsiteY142" fmla="*/ 292570 h 846624"/>
              <a:gd name="connsiteX143" fmla="*/ 7361815 w 8223615"/>
              <a:gd name="connsiteY143" fmla="*/ 299219 h 846624"/>
              <a:gd name="connsiteX144" fmla="*/ 7417280 w 8223615"/>
              <a:gd name="connsiteY144" fmla="*/ 353336 h 846624"/>
              <a:gd name="connsiteX145" fmla="*/ 7550458 w 8223615"/>
              <a:gd name="connsiteY145" fmla="*/ 358826 h 846624"/>
              <a:gd name="connsiteX146" fmla="*/ 7828049 w 8223615"/>
              <a:gd name="connsiteY146" fmla="*/ 352756 h 846624"/>
              <a:gd name="connsiteX147" fmla="*/ 8084820 w 8223615"/>
              <a:gd name="connsiteY147" fmla="*/ 342782 h 846624"/>
              <a:gd name="connsiteX148" fmla="*/ 8140338 w 8223615"/>
              <a:gd name="connsiteY148" fmla="*/ 326159 h 846624"/>
              <a:gd name="connsiteX149" fmla="*/ 8140338 w 8223615"/>
              <a:gd name="connsiteY149" fmla="*/ 342782 h 846624"/>
              <a:gd name="connsiteX150" fmla="*/ 8164191 w 8223615"/>
              <a:gd name="connsiteY150" fmla="*/ 262542 h 846624"/>
              <a:gd name="connsiteX151" fmla="*/ 8153078 w 8223615"/>
              <a:gd name="connsiteY151" fmla="*/ 222752 h 846624"/>
              <a:gd name="connsiteX152" fmla="*/ 8112579 w 8223615"/>
              <a:gd name="connsiteY152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242203 w 8223615"/>
              <a:gd name="connsiteY140" fmla="*/ 343072 h 846624"/>
              <a:gd name="connsiteX141" fmla="*/ 7278698 w 8223615"/>
              <a:gd name="connsiteY141" fmla="*/ 312519 h 846624"/>
              <a:gd name="connsiteX142" fmla="*/ 7321920 w 8223615"/>
              <a:gd name="connsiteY142" fmla="*/ 292570 h 846624"/>
              <a:gd name="connsiteX143" fmla="*/ 7361815 w 8223615"/>
              <a:gd name="connsiteY143" fmla="*/ 299219 h 846624"/>
              <a:gd name="connsiteX144" fmla="*/ 7417280 w 8223615"/>
              <a:gd name="connsiteY144" fmla="*/ 353336 h 846624"/>
              <a:gd name="connsiteX145" fmla="*/ 7550458 w 8223615"/>
              <a:gd name="connsiteY145" fmla="*/ 358826 h 846624"/>
              <a:gd name="connsiteX146" fmla="*/ 7828049 w 8223615"/>
              <a:gd name="connsiteY146" fmla="*/ 352756 h 846624"/>
              <a:gd name="connsiteX147" fmla="*/ 8084820 w 8223615"/>
              <a:gd name="connsiteY147" fmla="*/ 342782 h 846624"/>
              <a:gd name="connsiteX148" fmla="*/ 8140338 w 8223615"/>
              <a:gd name="connsiteY148" fmla="*/ 326159 h 846624"/>
              <a:gd name="connsiteX149" fmla="*/ 8140338 w 8223615"/>
              <a:gd name="connsiteY149" fmla="*/ 342782 h 846624"/>
              <a:gd name="connsiteX150" fmla="*/ 8164191 w 8223615"/>
              <a:gd name="connsiteY150" fmla="*/ 262542 h 846624"/>
              <a:gd name="connsiteX151" fmla="*/ 8153078 w 8223615"/>
              <a:gd name="connsiteY151" fmla="*/ 222752 h 846624"/>
              <a:gd name="connsiteX152" fmla="*/ 8112579 w 8223615"/>
              <a:gd name="connsiteY152" fmla="*/ 187368 h 846624"/>
              <a:gd name="connsiteX0" fmla="*/ 8112579 w 8223615"/>
              <a:gd name="connsiteY0" fmla="*/ 187368 h 846624"/>
              <a:gd name="connsiteX1" fmla="*/ 7758651 w 8223615"/>
              <a:gd name="connsiteY1" fmla="*/ 201247 h 846624"/>
              <a:gd name="connsiteX2" fmla="*/ 7522699 w 8223615"/>
              <a:gd name="connsiteY2" fmla="*/ 208187 h 846624"/>
              <a:gd name="connsiteX3" fmla="*/ 7342265 w 8223615"/>
              <a:gd name="connsiteY3" fmla="*/ 208187 h 846624"/>
              <a:gd name="connsiteX4" fmla="*/ 7127133 w 8223615"/>
              <a:gd name="connsiteY4" fmla="*/ 208187 h 846624"/>
              <a:gd name="connsiteX5" fmla="*/ 6939759 w 8223615"/>
              <a:gd name="connsiteY5" fmla="*/ 222066 h 846624"/>
              <a:gd name="connsiteX6" fmla="*/ 6773205 w 8223615"/>
              <a:gd name="connsiteY6" fmla="*/ 222066 h 846624"/>
              <a:gd name="connsiteX7" fmla="*/ 6588865 w 8223615"/>
              <a:gd name="connsiteY7" fmla="*/ 228715 h 846624"/>
              <a:gd name="connsiteX8" fmla="*/ 6412338 w 8223615"/>
              <a:gd name="connsiteY8" fmla="*/ 235945 h 846624"/>
              <a:gd name="connsiteX9" fmla="*/ 6197205 w 8223615"/>
              <a:gd name="connsiteY9" fmla="*/ 242884 h 846624"/>
              <a:gd name="connsiteX10" fmla="*/ 6058410 w 8223615"/>
              <a:gd name="connsiteY10" fmla="*/ 249824 h 846624"/>
              <a:gd name="connsiteX11" fmla="*/ 5746121 w 8223615"/>
              <a:gd name="connsiteY11" fmla="*/ 270642 h 846624"/>
              <a:gd name="connsiteX12" fmla="*/ 5371374 w 8223615"/>
              <a:gd name="connsiteY12" fmla="*/ 277582 h 846624"/>
              <a:gd name="connsiteX13" fmla="*/ 5052145 w 8223615"/>
              <a:gd name="connsiteY13" fmla="*/ 305340 h 846624"/>
              <a:gd name="connsiteX14" fmla="*/ 4774555 w 8223615"/>
              <a:gd name="connsiteY14" fmla="*/ 298401 h 846624"/>
              <a:gd name="connsiteX15" fmla="*/ 4420627 w 8223615"/>
              <a:gd name="connsiteY15" fmla="*/ 270642 h 846624"/>
              <a:gd name="connsiteX16" fmla="*/ 3927904 w 8223615"/>
              <a:gd name="connsiteY16" fmla="*/ 249824 h 846624"/>
              <a:gd name="connsiteX17" fmla="*/ 3483759 w 8223615"/>
              <a:gd name="connsiteY17" fmla="*/ 145731 h 846624"/>
              <a:gd name="connsiteX18" fmla="*/ 2997976 w 8223615"/>
              <a:gd name="connsiteY18" fmla="*/ 111033 h 846624"/>
              <a:gd name="connsiteX19" fmla="*/ 2352579 w 8223615"/>
              <a:gd name="connsiteY19" fmla="*/ 55517 h 846624"/>
              <a:gd name="connsiteX20" fmla="*/ 1408771 w 8223615"/>
              <a:gd name="connsiteY20" fmla="*/ 20819 h 846624"/>
              <a:gd name="connsiteX21" fmla="*/ 791133 w 8223615"/>
              <a:gd name="connsiteY21" fmla="*/ 0 h 846624"/>
              <a:gd name="connsiteX22" fmla="*/ 471904 w 8223615"/>
              <a:gd name="connsiteY22" fmla="*/ 27759 h 846624"/>
              <a:gd name="connsiteX23" fmla="*/ 270651 w 8223615"/>
              <a:gd name="connsiteY23" fmla="*/ 13879 h 846624"/>
              <a:gd name="connsiteX24" fmla="*/ 55518 w 8223615"/>
              <a:gd name="connsiteY24" fmla="*/ 13879 h 846624"/>
              <a:gd name="connsiteX25" fmla="*/ 55518 w 8223615"/>
              <a:gd name="connsiteY25" fmla="*/ 13879 h 846624"/>
              <a:gd name="connsiteX26" fmla="*/ 0 w 8223615"/>
              <a:gd name="connsiteY26" fmla="*/ 83275 h 846624"/>
              <a:gd name="connsiteX27" fmla="*/ 0 w 8223615"/>
              <a:gd name="connsiteY27" fmla="*/ 83275 h 846624"/>
              <a:gd name="connsiteX28" fmla="*/ 48579 w 8223615"/>
              <a:gd name="connsiteY28" fmla="*/ 159610 h 846624"/>
              <a:gd name="connsiteX29" fmla="*/ 152675 w 8223615"/>
              <a:gd name="connsiteY29" fmla="*/ 159610 h 846624"/>
              <a:gd name="connsiteX30" fmla="*/ 326169 w 8223615"/>
              <a:gd name="connsiteY30" fmla="*/ 173489 h 846624"/>
              <a:gd name="connsiteX31" fmla="*/ 666217 w 8223615"/>
              <a:gd name="connsiteY31" fmla="*/ 145731 h 846624"/>
              <a:gd name="connsiteX32" fmla="*/ 950747 w 8223615"/>
              <a:gd name="connsiteY32" fmla="*/ 166549 h 846624"/>
              <a:gd name="connsiteX33" fmla="*/ 1186699 w 8223615"/>
              <a:gd name="connsiteY33" fmla="*/ 166549 h 846624"/>
              <a:gd name="connsiteX34" fmla="*/ 1381012 w 8223615"/>
              <a:gd name="connsiteY34" fmla="*/ 194307 h 846624"/>
              <a:gd name="connsiteX35" fmla="*/ 1124241 w 8223615"/>
              <a:gd name="connsiteY35" fmla="*/ 194307 h 846624"/>
              <a:gd name="connsiteX36" fmla="*/ 902169 w 8223615"/>
              <a:gd name="connsiteY36" fmla="*/ 194307 h 846624"/>
              <a:gd name="connsiteX37" fmla="*/ 638458 w 8223615"/>
              <a:gd name="connsiteY37" fmla="*/ 187368 h 846624"/>
              <a:gd name="connsiteX38" fmla="*/ 492723 w 8223615"/>
              <a:gd name="connsiteY38" fmla="*/ 187368 h 846624"/>
              <a:gd name="connsiteX39" fmla="*/ 277591 w 8223615"/>
              <a:gd name="connsiteY39" fmla="*/ 208187 h 846624"/>
              <a:gd name="connsiteX40" fmla="*/ 138796 w 8223615"/>
              <a:gd name="connsiteY40" fmla="*/ 194307 h 846624"/>
              <a:gd name="connsiteX41" fmla="*/ 97157 w 8223615"/>
              <a:gd name="connsiteY41" fmla="*/ 249824 h 846624"/>
              <a:gd name="connsiteX42" fmla="*/ 97157 w 8223615"/>
              <a:gd name="connsiteY42" fmla="*/ 249824 h 846624"/>
              <a:gd name="connsiteX43" fmla="*/ 117976 w 8223615"/>
              <a:gd name="connsiteY43" fmla="*/ 319219 h 846624"/>
              <a:gd name="connsiteX44" fmla="*/ 117976 w 8223615"/>
              <a:gd name="connsiteY44" fmla="*/ 319219 h 846624"/>
              <a:gd name="connsiteX45" fmla="*/ 353928 w 8223615"/>
              <a:gd name="connsiteY45" fmla="*/ 353917 h 846624"/>
              <a:gd name="connsiteX46" fmla="*/ 589880 w 8223615"/>
              <a:gd name="connsiteY46" fmla="*/ 333098 h 846624"/>
              <a:gd name="connsiteX47" fmla="*/ 791133 w 8223615"/>
              <a:gd name="connsiteY47" fmla="*/ 319219 h 846624"/>
              <a:gd name="connsiteX48" fmla="*/ 1047904 w 8223615"/>
              <a:gd name="connsiteY48" fmla="*/ 319219 h 846624"/>
              <a:gd name="connsiteX49" fmla="*/ 1283856 w 8223615"/>
              <a:gd name="connsiteY49" fmla="*/ 340038 h 846624"/>
              <a:gd name="connsiteX50" fmla="*/ 1637783 w 8223615"/>
              <a:gd name="connsiteY50" fmla="*/ 312280 h 846624"/>
              <a:gd name="connsiteX51" fmla="*/ 2033350 w 8223615"/>
              <a:gd name="connsiteY51" fmla="*/ 312280 h 846624"/>
              <a:gd name="connsiteX52" fmla="*/ 2324820 w 8223615"/>
              <a:gd name="connsiteY52" fmla="*/ 340038 h 846624"/>
              <a:gd name="connsiteX53" fmla="*/ 2810603 w 8223615"/>
              <a:gd name="connsiteY53" fmla="*/ 402494 h 846624"/>
              <a:gd name="connsiteX54" fmla="*/ 3081253 w 8223615"/>
              <a:gd name="connsiteY54" fmla="*/ 402494 h 846624"/>
              <a:gd name="connsiteX55" fmla="*/ 3511518 w 8223615"/>
              <a:gd name="connsiteY55" fmla="*/ 437191 h 846624"/>
              <a:gd name="connsiteX56" fmla="*/ 3226988 w 8223615"/>
              <a:gd name="connsiteY56" fmla="*/ 478829 h 846624"/>
              <a:gd name="connsiteX57" fmla="*/ 2852241 w 8223615"/>
              <a:gd name="connsiteY57" fmla="*/ 478829 h 846624"/>
              <a:gd name="connsiteX58" fmla="*/ 2539952 w 8223615"/>
              <a:gd name="connsiteY58" fmla="*/ 499647 h 846624"/>
              <a:gd name="connsiteX59" fmla="*/ 2005591 w 8223615"/>
              <a:gd name="connsiteY59" fmla="*/ 499647 h 846624"/>
              <a:gd name="connsiteX60" fmla="*/ 1471229 w 8223615"/>
              <a:gd name="connsiteY60" fmla="*/ 506587 h 846624"/>
              <a:gd name="connsiteX61" fmla="*/ 950747 w 8223615"/>
              <a:gd name="connsiteY61" fmla="*/ 499647 h 846624"/>
              <a:gd name="connsiteX62" fmla="*/ 576000 w 8223615"/>
              <a:gd name="connsiteY62" fmla="*/ 499647 h 846624"/>
              <a:gd name="connsiteX63" fmla="*/ 367808 w 8223615"/>
              <a:gd name="connsiteY63" fmla="*/ 506587 h 846624"/>
              <a:gd name="connsiteX64" fmla="*/ 284530 w 8223615"/>
              <a:gd name="connsiteY64" fmla="*/ 520466 h 846624"/>
              <a:gd name="connsiteX65" fmla="*/ 284530 w 8223615"/>
              <a:gd name="connsiteY65" fmla="*/ 520466 h 846624"/>
              <a:gd name="connsiteX66" fmla="*/ 249832 w 8223615"/>
              <a:gd name="connsiteY66" fmla="*/ 589861 h 846624"/>
              <a:gd name="connsiteX67" fmla="*/ 249832 w 8223615"/>
              <a:gd name="connsiteY67" fmla="*/ 589861 h 846624"/>
              <a:gd name="connsiteX68" fmla="*/ 277591 w 8223615"/>
              <a:gd name="connsiteY68" fmla="*/ 652317 h 846624"/>
              <a:gd name="connsiteX69" fmla="*/ 388627 w 8223615"/>
              <a:gd name="connsiteY69" fmla="*/ 659257 h 846624"/>
              <a:gd name="connsiteX70" fmla="*/ 714796 w 8223615"/>
              <a:gd name="connsiteY70" fmla="*/ 666196 h 846624"/>
              <a:gd name="connsiteX71" fmla="*/ 805012 w 8223615"/>
              <a:gd name="connsiteY71" fmla="*/ 666196 h 846624"/>
              <a:gd name="connsiteX72" fmla="*/ 1165880 w 8223615"/>
              <a:gd name="connsiteY72" fmla="*/ 659257 h 846624"/>
              <a:gd name="connsiteX73" fmla="*/ 1422651 w 8223615"/>
              <a:gd name="connsiteY73" fmla="*/ 666196 h 846624"/>
              <a:gd name="connsiteX74" fmla="*/ 1637783 w 8223615"/>
              <a:gd name="connsiteY74" fmla="*/ 652317 h 846624"/>
              <a:gd name="connsiteX75" fmla="*/ 1811277 w 8223615"/>
              <a:gd name="connsiteY75" fmla="*/ 645378 h 846624"/>
              <a:gd name="connsiteX76" fmla="*/ 2061109 w 8223615"/>
              <a:gd name="connsiteY76" fmla="*/ 645378 h 846624"/>
              <a:gd name="connsiteX77" fmla="*/ 1818217 w 8223615"/>
              <a:gd name="connsiteY77" fmla="*/ 680075 h 846624"/>
              <a:gd name="connsiteX78" fmla="*/ 1630844 w 8223615"/>
              <a:gd name="connsiteY78" fmla="*/ 687015 h 846624"/>
              <a:gd name="connsiteX79" fmla="*/ 1360193 w 8223615"/>
              <a:gd name="connsiteY79" fmla="*/ 687015 h 846624"/>
              <a:gd name="connsiteX80" fmla="*/ 1138121 w 8223615"/>
              <a:gd name="connsiteY80" fmla="*/ 693954 h 846624"/>
              <a:gd name="connsiteX81" fmla="*/ 818892 w 8223615"/>
              <a:gd name="connsiteY81" fmla="*/ 707833 h 846624"/>
              <a:gd name="connsiteX82" fmla="*/ 631518 w 8223615"/>
              <a:gd name="connsiteY82" fmla="*/ 700894 h 846624"/>
              <a:gd name="connsiteX83" fmla="*/ 381687 w 8223615"/>
              <a:gd name="connsiteY83" fmla="*/ 693954 h 846624"/>
              <a:gd name="connsiteX84" fmla="*/ 353928 w 8223615"/>
              <a:gd name="connsiteY84" fmla="*/ 756410 h 846624"/>
              <a:gd name="connsiteX85" fmla="*/ 353928 w 8223615"/>
              <a:gd name="connsiteY85" fmla="*/ 756410 h 846624"/>
              <a:gd name="connsiteX86" fmla="*/ 374747 w 8223615"/>
              <a:gd name="connsiteY86" fmla="*/ 832745 h 846624"/>
              <a:gd name="connsiteX87" fmla="*/ 471904 w 8223615"/>
              <a:gd name="connsiteY87" fmla="*/ 832745 h 846624"/>
              <a:gd name="connsiteX88" fmla="*/ 707856 w 8223615"/>
              <a:gd name="connsiteY88" fmla="*/ 846624 h 846624"/>
              <a:gd name="connsiteX89" fmla="*/ 839711 w 8223615"/>
              <a:gd name="connsiteY89" fmla="*/ 846624 h 846624"/>
              <a:gd name="connsiteX90" fmla="*/ 1082603 w 8223615"/>
              <a:gd name="connsiteY90" fmla="*/ 846624 h 846624"/>
              <a:gd name="connsiteX91" fmla="*/ 1311615 w 8223615"/>
              <a:gd name="connsiteY91" fmla="*/ 839685 h 846624"/>
              <a:gd name="connsiteX92" fmla="*/ 1519808 w 8223615"/>
              <a:gd name="connsiteY92" fmla="*/ 832745 h 846624"/>
              <a:gd name="connsiteX93" fmla="*/ 1700241 w 8223615"/>
              <a:gd name="connsiteY93" fmla="*/ 832745 h 846624"/>
              <a:gd name="connsiteX94" fmla="*/ 1873735 w 8223615"/>
              <a:gd name="connsiteY94" fmla="*/ 818866 h 846624"/>
              <a:gd name="connsiteX95" fmla="*/ 2033350 w 8223615"/>
              <a:gd name="connsiteY95" fmla="*/ 804987 h 846624"/>
              <a:gd name="connsiteX96" fmla="*/ 2241543 w 8223615"/>
              <a:gd name="connsiteY96" fmla="*/ 784168 h 846624"/>
              <a:gd name="connsiteX97" fmla="*/ 2442796 w 8223615"/>
              <a:gd name="connsiteY97" fmla="*/ 763350 h 846624"/>
              <a:gd name="connsiteX98" fmla="*/ 2505253 w 8223615"/>
              <a:gd name="connsiteY98" fmla="*/ 756410 h 846624"/>
              <a:gd name="connsiteX99" fmla="*/ 2505253 w 8223615"/>
              <a:gd name="connsiteY99" fmla="*/ 756410 h 846624"/>
              <a:gd name="connsiteX100" fmla="*/ 2637109 w 8223615"/>
              <a:gd name="connsiteY100" fmla="*/ 770289 h 846624"/>
              <a:gd name="connsiteX101" fmla="*/ 2775904 w 8223615"/>
              <a:gd name="connsiteY101" fmla="*/ 770289 h 846624"/>
              <a:gd name="connsiteX102" fmla="*/ 2928579 w 8223615"/>
              <a:gd name="connsiteY102" fmla="*/ 749471 h 846624"/>
              <a:gd name="connsiteX103" fmla="*/ 3143711 w 8223615"/>
              <a:gd name="connsiteY103" fmla="*/ 721713 h 846624"/>
              <a:gd name="connsiteX104" fmla="*/ 3331085 w 8223615"/>
              <a:gd name="connsiteY104" fmla="*/ 707833 h 846624"/>
              <a:gd name="connsiteX105" fmla="*/ 3525398 w 8223615"/>
              <a:gd name="connsiteY105" fmla="*/ 666196 h 846624"/>
              <a:gd name="connsiteX106" fmla="*/ 3768289 w 8223615"/>
              <a:gd name="connsiteY106" fmla="*/ 638438 h 846624"/>
              <a:gd name="connsiteX107" fmla="*/ 3969543 w 8223615"/>
              <a:gd name="connsiteY107" fmla="*/ 617619 h 846624"/>
              <a:gd name="connsiteX108" fmla="*/ 4066699 w 8223615"/>
              <a:gd name="connsiteY108" fmla="*/ 610680 h 846624"/>
              <a:gd name="connsiteX109" fmla="*/ 4108338 w 8223615"/>
              <a:gd name="connsiteY109" fmla="*/ 562103 h 846624"/>
              <a:gd name="connsiteX110" fmla="*/ 4281832 w 8223615"/>
              <a:gd name="connsiteY110" fmla="*/ 541284 h 846624"/>
              <a:gd name="connsiteX111" fmla="*/ 4281832 w 8223615"/>
              <a:gd name="connsiteY111" fmla="*/ 541284 h 846624"/>
              <a:gd name="connsiteX112" fmla="*/ 4469205 w 8223615"/>
              <a:gd name="connsiteY112" fmla="*/ 562103 h 846624"/>
              <a:gd name="connsiteX113" fmla="*/ 4663518 w 8223615"/>
              <a:gd name="connsiteY113" fmla="*/ 562103 h 846624"/>
              <a:gd name="connsiteX114" fmla="*/ 4927229 w 8223615"/>
              <a:gd name="connsiteY114" fmla="*/ 541284 h 846624"/>
              <a:gd name="connsiteX115" fmla="*/ 5232579 w 8223615"/>
              <a:gd name="connsiteY115" fmla="*/ 541284 h 846624"/>
              <a:gd name="connsiteX116" fmla="*/ 5461591 w 8223615"/>
              <a:gd name="connsiteY116" fmla="*/ 527405 h 846624"/>
              <a:gd name="connsiteX117" fmla="*/ 5676723 w 8223615"/>
              <a:gd name="connsiteY117" fmla="*/ 527405 h 846624"/>
              <a:gd name="connsiteX118" fmla="*/ 5850217 w 8223615"/>
              <a:gd name="connsiteY118" fmla="*/ 534345 h 846624"/>
              <a:gd name="connsiteX119" fmla="*/ 5919615 w 8223615"/>
              <a:gd name="connsiteY119" fmla="*/ 548224 h 846624"/>
              <a:gd name="connsiteX120" fmla="*/ 5954314 w 8223615"/>
              <a:gd name="connsiteY120" fmla="*/ 499647 h 846624"/>
              <a:gd name="connsiteX121" fmla="*/ 6162506 w 8223615"/>
              <a:gd name="connsiteY121" fmla="*/ 513526 h 846624"/>
              <a:gd name="connsiteX122" fmla="*/ 6433157 w 8223615"/>
              <a:gd name="connsiteY122" fmla="*/ 527405 h 846624"/>
              <a:gd name="connsiteX123" fmla="*/ 6578892 w 8223615"/>
              <a:gd name="connsiteY123" fmla="*/ 527405 h 846624"/>
              <a:gd name="connsiteX124" fmla="*/ 6745446 w 8223615"/>
              <a:gd name="connsiteY124" fmla="*/ 527405 h 846624"/>
              <a:gd name="connsiteX125" fmla="*/ 6946699 w 8223615"/>
              <a:gd name="connsiteY125" fmla="*/ 534345 h 846624"/>
              <a:gd name="connsiteX126" fmla="*/ 7224289 w 8223615"/>
              <a:gd name="connsiteY126" fmla="*/ 555164 h 846624"/>
              <a:gd name="connsiteX127" fmla="*/ 7397783 w 8223615"/>
              <a:gd name="connsiteY127" fmla="*/ 541284 h 846624"/>
              <a:gd name="connsiteX128" fmla="*/ 7696193 w 8223615"/>
              <a:gd name="connsiteY128" fmla="*/ 555164 h 846624"/>
              <a:gd name="connsiteX129" fmla="*/ 7973783 w 8223615"/>
              <a:gd name="connsiteY129" fmla="*/ 548224 h 846624"/>
              <a:gd name="connsiteX130" fmla="*/ 8202796 w 8223615"/>
              <a:gd name="connsiteY130" fmla="*/ 534345 h 846624"/>
              <a:gd name="connsiteX131" fmla="*/ 8202796 w 8223615"/>
              <a:gd name="connsiteY131" fmla="*/ 534345 h 846624"/>
              <a:gd name="connsiteX132" fmla="*/ 8202796 w 8223615"/>
              <a:gd name="connsiteY132" fmla="*/ 534345 h 846624"/>
              <a:gd name="connsiteX133" fmla="*/ 8223615 w 8223615"/>
              <a:gd name="connsiteY133" fmla="*/ 437191 h 846624"/>
              <a:gd name="connsiteX134" fmla="*/ 8140338 w 8223615"/>
              <a:gd name="connsiteY134" fmla="*/ 395554 h 846624"/>
              <a:gd name="connsiteX135" fmla="*/ 7779470 w 8223615"/>
              <a:gd name="connsiteY135" fmla="*/ 423312 h 846624"/>
              <a:gd name="connsiteX136" fmla="*/ 7238169 w 8223615"/>
              <a:gd name="connsiteY136" fmla="*/ 409433 h 846624"/>
              <a:gd name="connsiteX137" fmla="*/ 6814844 w 8223615"/>
              <a:gd name="connsiteY137" fmla="*/ 388615 h 846624"/>
              <a:gd name="connsiteX138" fmla="*/ 6447036 w 8223615"/>
              <a:gd name="connsiteY138" fmla="*/ 360856 h 846624"/>
              <a:gd name="connsiteX139" fmla="*/ 6800964 w 8223615"/>
              <a:gd name="connsiteY139" fmla="*/ 333098 h 846624"/>
              <a:gd name="connsiteX140" fmla="*/ 7242203 w 8223615"/>
              <a:gd name="connsiteY140" fmla="*/ 343072 h 846624"/>
              <a:gd name="connsiteX141" fmla="*/ 7278698 w 8223615"/>
              <a:gd name="connsiteY141" fmla="*/ 302545 h 846624"/>
              <a:gd name="connsiteX142" fmla="*/ 7321920 w 8223615"/>
              <a:gd name="connsiteY142" fmla="*/ 292570 h 846624"/>
              <a:gd name="connsiteX143" fmla="*/ 7361815 w 8223615"/>
              <a:gd name="connsiteY143" fmla="*/ 299219 h 846624"/>
              <a:gd name="connsiteX144" fmla="*/ 7417280 w 8223615"/>
              <a:gd name="connsiteY144" fmla="*/ 353336 h 846624"/>
              <a:gd name="connsiteX145" fmla="*/ 7550458 w 8223615"/>
              <a:gd name="connsiteY145" fmla="*/ 358826 h 846624"/>
              <a:gd name="connsiteX146" fmla="*/ 7828049 w 8223615"/>
              <a:gd name="connsiteY146" fmla="*/ 352756 h 846624"/>
              <a:gd name="connsiteX147" fmla="*/ 8084820 w 8223615"/>
              <a:gd name="connsiteY147" fmla="*/ 342782 h 846624"/>
              <a:gd name="connsiteX148" fmla="*/ 8140338 w 8223615"/>
              <a:gd name="connsiteY148" fmla="*/ 326159 h 846624"/>
              <a:gd name="connsiteX149" fmla="*/ 8140338 w 8223615"/>
              <a:gd name="connsiteY149" fmla="*/ 342782 h 846624"/>
              <a:gd name="connsiteX150" fmla="*/ 8164191 w 8223615"/>
              <a:gd name="connsiteY150" fmla="*/ 262542 h 846624"/>
              <a:gd name="connsiteX151" fmla="*/ 8153078 w 8223615"/>
              <a:gd name="connsiteY151" fmla="*/ 222752 h 846624"/>
              <a:gd name="connsiteX152" fmla="*/ 8112579 w 8223615"/>
              <a:gd name="connsiteY152" fmla="*/ 187368 h 846624"/>
              <a:gd name="connsiteX0" fmla="*/ 8112579 w 8229393"/>
              <a:gd name="connsiteY0" fmla="*/ 187368 h 846624"/>
              <a:gd name="connsiteX1" fmla="*/ 7758651 w 8229393"/>
              <a:gd name="connsiteY1" fmla="*/ 201247 h 846624"/>
              <a:gd name="connsiteX2" fmla="*/ 7522699 w 8229393"/>
              <a:gd name="connsiteY2" fmla="*/ 208187 h 846624"/>
              <a:gd name="connsiteX3" fmla="*/ 7342265 w 8229393"/>
              <a:gd name="connsiteY3" fmla="*/ 208187 h 846624"/>
              <a:gd name="connsiteX4" fmla="*/ 7127133 w 8229393"/>
              <a:gd name="connsiteY4" fmla="*/ 208187 h 846624"/>
              <a:gd name="connsiteX5" fmla="*/ 6939759 w 8229393"/>
              <a:gd name="connsiteY5" fmla="*/ 222066 h 846624"/>
              <a:gd name="connsiteX6" fmla="*/ 6773205 w 8229393"/>
              <a:gd name="connsiteY6" fmla="*/ 222066 h 846624"/>
              <a:gd name="connsiteX7" fmla="*/ 6588865 w 8229393"/>
              <a:gd name="connsiteY7" fmla="*/ 228715 h 846624"/>
              <a:gd name="connsiteX8" fmla="*/ 6412338 w 8229393"/>
              <a:gd name="connsiteY8" fmla="*/ 235945 h 846624"/>
              <a:gd name="connsiteX9" fmla="*/ 6197205 w 8229393"/>
              <a:gd name="connsiteY9" fmla="*/ 242884 h 846624"/>
              <a:gd name="connsiteX10" fmla="*/ 6058410 w 8229393"/>
              <a:gd name="connsiteY10" fmla="*/ 249824 h 846624"/>
              <a:gd name="connsiteX11" fmla="*/ 5746121 w 8229393"/>
              <a:gd name="connsiteY11" fmla="*/ 270642 h 846624"/>
              <a:gd name="connsiteX12" fmla="*/ 5371374 w 8229393"/>
              <a:gd name="connsiteY12" fmla="*/ 277582 h 846624"/>
              <a:gd name="connsiteX13" fmla="*/ 5052145 w 8229393"/>
              <a:gd name="connsiteY13" fmla="*/ 305340 h 846624"/>
              <a:gd name="connsiteX14" fmla="*/ 4774555 w 8229393"/>
              <a:gd name="connsiteY14" fmla="*/ 298401 h 846624"/>
              <a:gd name="connsiteX15" fmla="*/ 4420627 w 8229393"/>
              <a:gd name="connsiteY15" fmla="*/ 270642 h 846624"/>
              <a:gd name="connsiteX16" fmla="*/ 3927904 w 8229393"/>
              <a:gd name="connsiteY16" fmla="*/ 249824 h 846624"/>
              <a:gd name="connsiteX17" fmla="*/ 3483759 w 8229393"/>
              <a:gd name="connsiteY17" fmla="*/ 145731 h 846624"/>
              <a:gd name="connsiteX18" fmla="*/ 2997976 w 8229393"/>
              <a:gd name="connsiteY18" fmla="*/ 111033 h 846624"/>
              <a:gd name="connsiteX19" fmla="*/ 2352579 w 8229393"/>
              <a:gd name="connsiteY19" fmla="*/ 55517 h 846624"/>
              <a:gd name="connsiteX20" fmla="*/ 1408771 w 8229393"/>
              <a:gd name="connsiteY20" fmla="*/ 20819 h 846624"/>
              <a:gd name="connsiteX21" fmla="*/ 791133 w 8229393"/>
              <a:gd name="connsiteY21" fmla="*/ 0 h 846624"/>
              <a:gd name="connsiteX22" fmla="*/ 471904 w 8229393"/>
              <a:gd name="connsiteY22" fmla="*/ 27759 h 846624"/>
              <a:gd name="connsiteX23" fmla="*/ 270651 w 8229393"/>
              <a:gd name="connsiteY23" fmla="*/ 13879 h 846624"/>
              <a:gd name="connsiteX24" fmla="*/ 55518 w 8229393"/>
              <a:gd name="connsiteY24" fmla="*/ 13879 h 846624"/>
              <a:gd name="connsiteX25" fmla="*/ 55518 w 8229393"/>
              <a:gd name="connsiteY25" fmla="*/ 13879 h 846624"/>
              <a:gd name="connsiteX26" fmla="*/ 0 w 8229393"/>
              <a:gd name="connsiteY26" fmla="*/ 83275 h 846624"/>
              <a:gd name="connsiteX27" fmla="*/ 0 w 8229393"/>
              <a:gd name="connsiteY27" fmla="*/ 83275 h 846624"/>
              <a:gd name="connsiteX28" fmla="*/ 48579 w 8229393"/>
              <a:gd name="connsiteY28" fmla="*/ 159610 h 846624"/>
              <a:gd name="connsiteX29" fmla="*/ 152675 w 8229393"/>
              <a:gd name="connsiteY29" fmla="*/ 159610 h 846624"/>
              <a:gd name="connsiteX30" fmla="*/ 326169 w 8229393"/>
              <a:gd name="connsiteY30" fmla="*/ 173489 h 846624"/>
              <a:gd name="connsiteX31" fmla="*/ 666217 w 8229393"/>
              <a:gd name="connsiteY31" fmla="*/ 145731 h 846624"/>
              <a:gd name="connsiteX32" fmla="*/ 950747 w 8229393"/>
              <a:gd name="connsiteY32" fmla="*/ 166549 h 846624"/>
              <a:gd name="connsiteX33" fmla="*/ 1186699 w 8229393"/>
              <a:gd name="connsiteY33" fmla="*/ 166549 h 846624"/>
              <a:gd name="connsiteX34" fmla="*/ 1381012 w 8229393"/>
              <a:gd name="connsiteY34" fmla="*/ 194307 h 846624"/>
              <a:gd name="connsiteX35" fmla="*/ 1124241 w 8229393"/>
              <a:gd name="connsiteY35" fmla="*/ 194307 h 846624"/>
              <a:gd name="connsiteX36" fmla="*/ 902169 w 8229393"/>
              <a:gd name="connsiteY36" fmla="*/ 194307 h 846624"/>
              <a:gd name="connsiteX37" fmla="*/ 638458 w 8229393"/>
              <a:gd name="connsiteY37" fmla="*/ 187368 h 846624"/>
              <a:gd name="connsiteX38" fmla="*/ 492723 w 8229393"/>
              <a:gd name="connsiteY38" fmla="*/ 187368 h 846624"/>
              <a:gd name="connsiteX39" fmla="*/ 277591 w 8229393"/>
              <a:gd name="connsiteY39" fmla="*/ 208187 h 846624"/>
              <a:gd name="connsiteX40" fmla="*/ 138796 w 8229393"/>
              <a:gd name="connsiteY40" fmla="*/ 194307 h 846624"/>
              <a:gd name="connsiteX41" fmla="*/ 97157 w 8229393"/>
              <a:gd name="connsiteY41" fmla="*/ 249824 h 846624"/>
              <a:gd name="connsiteX42" fmla="*/ 97157 w 8229393"/>
              <a:gd name="connsiteY42" fmla="*/ 249824 h 846624"/>
              <a:gd name="connsiteX43" fmla="*/ 117976 w 8229393"/>
              <a:gd name="connsiteY43" fmla="*/ 319219 h 846624"/>
              <a:gd name="connsiteX44" fmla="*/ 117976 w 8229393"/>
              <a:gd name="connsiteY44" fmla="*/ 319219 h 846624"/>
              <a:gd name="connsiteX45" fmla="*/ 353928 w 8229393"/>
              <a:gd name="connsiteY45" fmla="*/ 353917 h 846624"/>
              <a:gd name="connsiteX46" fmla="*/ 589880 w 8229393"/>
              <a:gd name="connsiteY46" fmla="*/ 333098 h 846624"/>
              <a:gd name="connsiteX47" fmla="*/ 791133 w 8229393"/>
              <a:gd name="connsiteY47" fmla="*/ 319219 h 846624"/>
              <a:gd name="connsiteX48" fmla="*/ 1047904 w 8229393"/>
              <a:gd name="connsiteY48" fmla="*/ 319219 h 846624"/>
              <a:gd name="connsiteX49" fmla="*/ 1283856 w 8229393"/>
              <a:gd name="connsiteY49" fmla="*/ 340038 h 846624"/>
              <a:gd name="connsiteX50" fmla="*/ 1637783 w 8229393"/>
              <a:gd name="connsiteY50" fmla="*/ 312280 h 846624"/>
              <a:gd name="connsiteX51" fmla="*/ 2033350 w 8229393"/>
              <a:gd name="connsiteY51" fmla="*/ 312280 h 846624"/>
              <a:gd name="connsiteX52" fmla="*/ 2324820 w 8229393"/>
              <a:gd name="connsiteY52" fmla="*/ 340038 h 846624"/>
              <a:gd name="connsiteX53" fmla="*/ 2810603 w 8229393"/>
              <a:gd name="connsiteY53" fmla="*/ 402494 h 846624"/>
              <a:gd name="connsiteX54" fmla="*/ 3081253 w 8229393"/>
              <a:gd name="connsiteY54" fmla="*/ 402494 h 846624"/>
              <a:gd name="connsiteX55" fmla="*/ 3511518 w 8229393"/>
              <a:gd name="connsiteY55" fmla="*/ 437191 h 846624"/>
              <a:gd name="connsiteX56" fmla="*/ 3226988 w 8229393"/>
              <a:gd name="connsiteY56" fmla="*/ 478829 h 846624"/>
              <a:gd name="connsiteX57" fmla="*/ 2852241 w 8229393"/>
              <a:gd name="connsiteY57" fmla="*/ 478829 h 846624"/>
              <a:gd name="connsiteX58" fmla="*/ 2539952 w 8229393"/>
              <a:gd name="connsiteY58" fmla="*/ 499647 h 846624"/>
              <a:gd name="connsiteX59" fmla="*/ 2005591 w 8229393"/>
              <a:gd name="connsiteY59" fmla="*/ 499647 h 846624"/>
              <a:gd name="connsiteX60" fmla="*/ 1471229 w 8229393"/>
              <a:gd name="connsiteY60" fmla="*/ 506587 h 846624"/>
              <a:gd name="connsiteX61" fmla="*/ 950747 w 8229393"/>
              <a:gd name="connsiteY61" fmla="*/ 499647 h 846624"/>
              <a:gd name="connsiteX62" fmla="*/ 576000 w 8229393"/>
              <a:gd name="connsiteY62" fmla="*/ 499647 h 846624"/>
              <a:gd name="connsiteX63" fmla="*/ 367808 w 8229393"/>
              <a:gd name="connsiteY63" fmla="*/ 506587 h 846624"/>
              <a:gd name="connsiteX64" fmla="*/ 284530 w 8229393"/>
              <a:gd name="connsiteY64" fmla="*/ 520466 h 846624"/>
              <a:gd name="connsiteX65" fmla="*/ 284530 w 8229393"/>
              <a:gd name="connsiteY65" fmla="*/ 520466 h 846624"/>
              <a:gd name="connsiteX66" fmla="*/ 249832 w 8229393"/>
              <a:gd name="connsiteY66" fmla="*/ 589861 h 846624"/>
              <a:gd name="connsiteX67" fmla="*/ 249832 w 8229393"/>
              <a:gd name="connsiteY67" fmla="*/ 589861 h 846624"/>
              <a:gd name="connsiteX68" fmla="*/ 277591 w 8229393"/>
              <a:gd name="connsiteY68" fmla="*/ 652317 h 846624"/>
              <a:gd name="connsiteX69" fmla="*/ 388627 w 8229393"/>
              <a:gd name="connsiteY69" fmla="*/ 659257 h 846624"/>
              <a:gd name="connsiteX70" fmla="*/ 714796 w 8229393"/>
              <a:gd name="connsiteY70" fmla="*/ 666196 h 846624"/>
              <a:gd name="connsiteX71" fmla="*/ 805012 w 8229393"/>
              <a:gd name="connsiteY71" fmla="*/ 666196 h 846624"/>
              <a:gd name="connsiteX72" fmla="*/ 1165880 w 8229393"/>
              <a:gd name="connsiteY72" fmla="*/ 659257 h 846624"/>
              <a:gd name="connsiteX73" fmla="*/ 1422651 w 8229393"/>
              <a:gd name="connsiteY73" fmla="*/ 666196 h 846624"/>
              <a:gd name="connsiteX74" fmla="*/ 1637783 w 8229393"/>
              <a:gd name="connsiteY74" fmla="*/ 652317 h 846624"/>
              <a:gd name="connsiteX75" fmla="*/ 1811277 w 8229393"/>
              <a:gd name="connsiteY75" fmla="*/ 645378 h 846624"/>
              <a:gd name="connsiteX76" fmla="*/ 2061109 w 8229393"/>
              <a:gd name="connsiteY76" fmla="*/ 645378 h 846624"/>
              <a:gd name="connsiteX77" fmla="*/ 1818217 w 8229393"/>
              <a:gd name="connsiteY77" fmla="*/ 680075 h 846624"/>
              <a:gd name="connsiteX78" fmla="*/ 1630844 w 8229393"/>
              <a:gd name="connsiteY78" fmla="*/ 687015 h 846624"/>
              <a:gd name="connsiteX79" fmla="*/ 1360193 w 8229393"/>
              <a:gd name="connsiteY79" fmla="*/ 687015 h 846624"/>
              <a:gd name="connsiteX80" fmla="*/ 1138121 w 8229393"/>
              <a:gd name="connsiteY80" fmla="*/ 693954 h 846624"/>
              <a:gd name="connsiteX81" fmla="*/ 818892 w 8229393"/>
              <a:gd name="connsiteY81" fmla="*/ 707833 h 846624"/>
              <a:gd name="connsiteX82" fmla="*/ 631518 w 8229393"/>
              <a:gd name="connsiteY82" fmla="*/ 700894 h 846624"/>
              <a:gd name="connsiteX83" fmla="*/ 381687 w 8229393"/>
              <a:gd name="connsiteY83" fmla="*/ 693954 h 846624"/>
              <a:gd name="connsiteX84" fmla="*/ 353928 w 8229393"/>
              <a:gd name="connsiteY84" fmla="*/ 756410 h 846624"/>
              <a:gd name="connsiteX85" fmla="*/ 353928 w 8229393"/>
              <a:gd name="connsiteY85" fmla="*/ 756410 h 846624"/>
              <a:gd name="connsiteX86" fmla="*/ 374747 w 8229393"/>
              <a:gd name="connsiteY86" fmla="*/ 832745 h 846624"/>
              <a:gd name="connsiteX87" fmla="*/ 471904 w 8229393"/>
              <a:gd name="connsiteY87" fmla="*/ 832745 h 846624"/>
              <a:gd name="connsiteX88" fmla="*/ 707856 w 8229393"/>
              <a:gd name="connsiteY88" fmla="*/ 846624 h 846624"/>
              <a:gd name="connsiteX89" fmla="*/ 839711 w 8229393"/>
              <a:gd name="connsiteY89" fmla="*/ 846624 h 846624"/>
              <a:gd name="connsiteX90" fmla="*/ 1082603 w 8229393"/>
              <a:gd name="connsiteY90" fmla="*/ 846624 h 846624"/>
              <a:gd name="connsiteX91" fmla="*/ 1311615 w 8229393"/>
              <a:gd name="connsiteY91" fmla="*/ 839685 h 846624"/>
              <a:gd name="connsiteX92" fmla="*/ 1519808 w 8229393"/>
              <a:gd name="connsiteY92" fmla="*/ 832745 h 846624"/>
              <a:gd name="connsiteX93" fmla="*/ 1700241 w 8229393"/>
              <a:gd name="connsiteY93" fmla="*/ 832745 h 846624"/>
              <a:gd name="connsiteX94" fmla="*/ 1873735 w 8229393"/>
              <a:gd name="connsiteY94" fmla="*/ 818866 h 846624"/>
              <a:gd name="connsiteX95" fmla="*/ 2033350 w 8229393"/>
              <a:gd name="connsiteY95" fmla="*/ 804987 h 846624"/>
              <a:gd name="connsiteX96" fmla="*/ 2241543 w 8229393"/>
              <a:gd name="connsiteY96" fmla="*/ 784168 h 846624"/>
              <a:gd name="connsiteX97" fmla="*/ 2442796 w 8229393"/>
              <a:gd name="connsiteY97" fmla="*/ 763350 h 846624"/>
              <a:gd name="connsiteX98" fmla="*/ 2505253 w 8229393"/>
              <a:gd name="connsiteY98" fmla="*/ 756410 h 846624"/>
              <a:gd name="connsiteX99" fmla="*/ 2505253 w 8229393"/>
              <a:gd name="connsiteY99" fmla="*/ 756410 h 846624"/>
              <a:gd name="connsiteX100" fmla="*/ 2637109 w 8229393"/>
              <a:gd name="connsiteY100" fmla="*/ 770289 h 846624"/>
              <a:gd name="connsiteX101" fmla="*/ 2775904 w 8229393"/>
              <a:gd name="connsiteY101" fmla="*/ 770289 h 846624"/>
              <a:gd name="connsiteX102" fmla="*/ 2928579 w 8229393"/>
              <a:gd name="connsiteY102" fmla="*/ 749471 h 846624"/>
              <a:gd name="connsiteX103" fmla="*/ 3143711 w 8229393"/>
              <a:gd name="connsiteY103" fmla="*/ 721713 h 846624"/>
              <a:gd name="connsiteX104" fmla="*/ 3331085 w 8229393"/>
              <a:gd name="connsiteY104" fmla="*/ 707833 h 846624"/>
              <a:gd name="connsiteX105" fmla="*/ 3525398 w 8229393"/>
              <a:gd name="connsiteY105" fmla="*/ 666196 h 846624"/>
              <a:gd name="connsiteX106" fmla="*/ 3768289 w 8229393"/>
              <a:gd name="connsiteY106" fmla="*/ 638438 h 846624"/>
              <a:gd name="connsiteX107" fmla="*/ 3969543 w 8229393"/>
              <a:gd name="connsiteY107" fmla="*/ 617619 h 846624"/>
              <a:gd name="connsiteX108" fmla="*/ 4066699 w 8229393"/>
              <a:gd name="connsiteY108" fmla="*/ 610680 h 846624"/>
              <a:gd name="connsiteX109" fmla="*/ 4108338 w 8229393"/>
              <a:gd name="connsiteY109" fmla="*/ 562103 h 846624"/>
              <a:gd name="connsiteX110" fmla="*/ 4281832 w 8229393"/>
              <a:gd name="connsiteY110" fmla="*/ 541284 h 846624"/>
              <a:gd name="connsiteX111" fmla="*/ 4281832 w 8229393"/>
              <a:gd name="connsiteY111" fmla="*/ 541284 h 846624"/>
              <a:gd name="connsiteX112" fmla="*/ 4469205 w 8229393"/>
              <a:gd name="connsiteY112" fmla="*/ 562103 h 846624"/>
              <a:gd name="connsiteX113" fmla="*/ 4663518 w 8229393"/>
              <a:gd name="connsiteY113" fmla="*/ 562103 h 846624"/>
              <a:gd name="connsiteX114" fmla="*/ 4927229 w 8229393"/>
              <a:gd name="connsiteY114" fmla="*/ 541284 h 846624"/>
              <a:gd name="connsiteX115" fmla="*/ 5232579 w 8229393"/>
              <a:gd name="connsiteY115" fmla="*/ 541284 h 846624"/>
              <a:gd name="connsiteX116" fmla="*/ 5461591 w 8229393"/>
              <a:gd name="connsiteY116" fmla="*/ 527405 h 846624"/>
              <a:gd name="connsiteX117" fmla="*/ 5676723 w 8229393"/>
              <a:gd name="connsiteY117" fmla="*/ 527405 h 846624"/>
              <a:gd name="connsiteX118" fmla="*/ 5850217 w 8229393"/>
              <a:gd name="connsiteY118" fmla="*/ 534345 h 846624"/>
              <a:gd name="connsiteX119" fmla="*/ 5919615 w 8229393"/>
              <a:gd name="connsiteY119" fmla="*/ 548224 h 846624"/>
              <a:gd name="connsiteX120" fmla="*/ 5954314 w 8229393"/>
              <a:gd name="connsiteY120" fmla="*/ 499647 h 846624"/>
              <a:gd name="connsiteX121" fmla="*/ 6162506 w 8229393"/>
              <a:gd name="connsiteY121" fmla="*/ 513526 h 846624"/>
              <a:gd name="connsiteX122" fmla="*/ 6433157 w 8229393"/>
              <a:gd name="connsiteY122" fmla="*/ 527405 h 846624"/>
              <a:gd name="connsiteX123" fmla="*/ 6578892 w 8229393"/>
              <a:gd name="connsiteY123" fmla="*/ 527405 h 846624"/>
              <a:gd name="connsiteX124" fmla="*/ 6745446 w 8229393"/>
              <a:gd name="connsiteY124" fmla="*/ 527405 h 846624"/>
              <a:gd name="connsiteX125" fmla="*/ 6946699 w 8229393"/>
              <a:gd name="connsiteY125" fmla="*/ 534345 h 846624"/>
              <a:gd name="connsiteX126" fmla="*/ 7224289 w 8229393"/>
              <a:gd name="connsiteY126" fmla="*/ 555164 h 846624"/>
              <a:gd name="connsiteX127" fmla="*/ 7397783 w 8229393"/>
              <a:gd name="connsiteY127" fmla="*/ 541284 h 846624"/>
              <a:gd name="connsiteX128" fmla="*/ 7696193 w 8229393"/>
              <a:gd name="connsiteY128" fmla="*/ 555164 h 846624"/>
              <a:gd name="connsiteX129" fmla="*/ 7973783 w 8229393"/>
              <a:gd name="connsiteY129" fmla="*/ 548224 h 846624"/>
              <a:gd name="connsiteX130" fmla="*/ 8202796 w 8229393"/>
              <a:gd name="connsiteY130" fmla="*/ 534345 h 846624"/>
              <a:gd name="connsiteX131" fmla="*/ 8202796 w 8229393"/>
              <a:gd name="connsiteY131" fmla="*/ 534345 h 846624"/>
              <a:gd name="connsiteX132" fmla="*/ 8229393 w 8229393"/>
              <a:gd name="connsiteY132" fmla="*/ 544319 h 846624"/>
              <a:gd name="connsiteX133" fmla="*/ 8223615 w 8229393"/>
              <a:gd name="connsiteY133" fmla="*/ 437191 h 846624"/>
              <a:gd name="connsiteX134" fmla="*/ 8140338 w 8229393"/>
              <a:gd name="connsiteY134" fmla="*/ 395554 h 846624"/>
              <a:gd name="connsiteX135" fmla="*/ 7779470 w 8229393"/>
              <a:gd name="connsiteY135" fmla="*/ 423312 h 846624"/>
              <a:gd name="connsiteX136" fmla="*/ 7238169 w 8229393"/>
              <a:gd name="connsiteY136" fmla="*/ 409433 h 846624"/>
              <a:gd name="connsiteX137" fmla="*/ 6814844 w 8229393"/>
              <a:gd name="connsiteY137" fmla="*/ 388615 h 846624"/>
              <a:gd name="connsiteX138" fmla="*/ 6447036 w 8229393"/>
              <a:gd name="connsiteY138" fmla="*/ 360856 h 846624"/>
              <a:gd name="connsiteX139" fmla="*/ 6800964 w 8229393"/>
              <a:gd name="connsiteY139" fmla="*/ 333098 h 846624"/>
              <a:gd name="connsiteX140" fmla="*/ 7242203 w 8229393"/>
              <a:gd name="connsiteY140" fmla="*/ 343072 h 846624"/>
              <a:gd name="connsiteX141" fmla="*/ 7278698 w 8229393"/>
              <a:gd name="connsiteY141" fmla="*/ 302545 h 846624"/>
              <a:gd name="connsiteX142" fmla="*/ 7321920 w 8229393"/>
              <a:gd name="connsiteY142" fmla="*/ 292570 h 846624"/>
              <a:gd name="connsiteX143" fmla="*/ 7361815 w 8229393"/>
              <a:gd name="connsiteY143" fmla="*/ 299219 h 846624"/>
              <a:gd name="connsiteX144" fmla="*/ 7417280 w 8229393"/>
              <a:gd name="connsiteY144" fmla="*/ 353336 h 846624"/>
              <a:gd name="connsiteX145" fmla="*/ 7550458 w 8229393"/>
              <a:gd name="connsiteY145" fmla="*/ 358826 h 846624"/>
              <a:gd name="connsiteX146" fmla="*/ 7828049 w 8229393"/>
              <a:gd name="connsiteY146" fmla="*/ 352756 h 846624"/>
              <a:gd name="connsiteX147" fmla="*/ 8084820 w 8229393"/>
              <a:gd name="connsiteY147" fmla="*/ 342782 h 846624"/>
              <a:gd name="connsiteX148" fmla="*/ 8140338 w 8229393"/>
              <a:gd name="connsiteY148" fmla="*/ 326159 h 846624"/>
              <a:gd name="connsiteX149" fmla="*/ 8140338 w 8229393"/>
              <a:gd name="connsiteY149" fmla="*/ 342782 h 846624"/>
              <a:gd name="connsiteX150" fmla="*/ 8164191 w 8229393"/>
              <a:gd name="connsiteY150" fmla="*/ 262542 h 846624"/>
              <a:gd name="connsiteX151" fmla="*/ 8153078 w 8229393"/>
              <a:gd name="connsiteY151" fmla="*/ 222752 h 846624"/>
              <a:gd name="connsiteX152" fmla="*/ 8112579 w 8229393"/>
              <a:gd name="connsiteY152" fmla="*/ 187368 h 846624"/>
              <a:gd name="connsiteX0" fmla="*/ 8112579 w 8256861"/>
              <a:gd name="connsiteY0" fmla="*/ 187368 h 846624"/>
              <a:gd name="connsiteX1" fmla="*/ 7758651 w 8256861"/>
              <a:gd name="connsiteY1" fmla="*/ 201247 h 846624"/>
              <a:gd name="connsiteX2" fmla="*/ 7522699 w 8256861"/>
              <a:gd name="connsiteY2" fmla="*/ 208187 h 846624"/>
              <a:gd name="connsiteX3" fmla="*/ 7342265 w 8256861"/>
              <a:gd name="connsiteY3" fmla="*/ 208187 h 846624"/>
              <a:gd name="connsiteX4" fmla="*/ 7127133 w 8256861"/>
              <a:gd name="connsiteY4" fmla="*/ 208187 h 846624"/>
              <a:gd name="connsiteX5" fmla="*/ 6939759 w 8256861"/>
              <a:gd name="connsiteY5" fmla="*/ 222066 h 846624"/>
              <a:gd name="connsiteX6" fmla="*/ 6773205 w 8256861"/>
              <a:gd name="connsiteY6" fmla="*/ 222066 h 846624"/>
              <a:gd name="connsiteX7" fmla="*/ 6588865 w 8256861"/>
              <a:gd name="connsiteY7" fmla="*/ 228715 h 846624"/>
              <a:gd name="connsiteX8" fmla="*/ 6412338 w 8256861"/>
              <a:gd name="connsiteY8" fmla="*/ 235945 h 846624"/>
              <a:gd name="connsiteX9" fmla="*/ 6197205 w 8256861"/>
              <a:gd name="connsiteY9" fmla="*/ 242884 h 846624"/>
              <a:gd name="connsiteX10" fmla="*/ 6058410 w 8256861"/>
              <a:gd name="connsiteY10" fmla="*/ 249824 h 846624"/>
              <a:gd name="connsiteX11" fmla="*/ 5746121 w 8256861"/>
              <a:gd name="connsiteY11" fmla="*/ 270642 h 846624"/>
              <a:gd name="connsiteX12" fmla="*/ 5371374 w 8256861"/>
              <a:gd name="connsiteY12" fmla="*/ 277582 h 846624"/>
              <a:gd name="connsiteX13" fmla="*/ 5052145 w 8256861"/>
              <a:gd name="connsiteY13" fmla="*/ 305340 h 846624"/>
              <a:gd name="connsiteX14" fmla="*/ 4774555 w 8256861"/>
              <a:gd name="connsiteY14" fmla="*/ 298401 h 846624"/>
              <a:gd name="connsiteX15" fmla="*/ 4420627 w 8256861"/>
              <a:gd name="connsiteY15" fmla="*/ 270642 h 846624"/>
              <a:gd name="connsiteX16" fmla="*/ 3927904 w 8256861"/>
              <a:gd name="connsiteY16" fmla="*/ 249824 h 846624"/>
              <a:gd name="connsiteX17" fmla="*/ 3483759 w 8256861"/>
              <a:gd name="connsiteY17" fmla="*/ 145731 h 846624"/>
              <a:gd name="connsiteX18" fmla="*/ 2997976 w 8256861"/>
              <a:gd name="connsiteY18" fmla="*/ 111033 h 846624"/>
              <a:gd name="connsiteX19" fmla="*/ 2352579 w 8256861"/>
              <a:gd name="connsiteY19" fmla="*/ 55517 h 846624"/>
              <a:gd name="connsiteX20" fmla="*/ 1408771 w 8256861"/>
              <a:gd name="connsiteY20" fmla="*/ 20819 h 846624"/>
              <a:gd name="connsiteX21" fmla="*/ 791133 w 8256861"/>
              <a:gd name="connsiteY21" fmla="*/ 0 h 846624"/>
              <a:gd name="connsiteX22" fmla="*/ 471904 w 8256861"/>
              <a:gd name="connsiteY22" fmla="*/ 27759 h 846624"/>
              <a:gd name="connsiteX23" fmla="*/ 270651 w 8256861"/>
              <a:gd name="connsiteY23" fmla="*/ 13879 h 846624"/>
              <a:gd name="connsiteX24" fmla="*/ 55518 w 8256861"/>
              <a:gd name="connsiteY24" fmla="*/ 13879 h 846624"/>
              <a:gd name="connsiteX25" fmla="*/ 55518 w 8256861"/>
              <a:gd name="connsiteY25" fmla="*/ 13879 h 846624"/>
              <a:gd name="connsiteX26" fmla="*/ 0 w 8256861"/>
              <a:gd name="connsiteY26" fmla="*/ 83275 h 846624"/>
              <a:gd name="connsiteX27" fmla="*/ 0 w 8256861"/>
              <a:gd name="connsiteY27" fmla="*/ 83275 h 846624"/>
              <a:gd name="connsiteX28" fmla="*/ 48579 w 8256861"/>
              <a:gd name="connsiteY28" fmla="*/ 159610 h 846624"/>
              <a:gd name="connsiteX29" fmla="*/ 152675 w 8256861"/>
              <a:gd name="connsiteY29" fmla="*/ 159610 h 846624"/>
              <a:gd name="connsiteX30" fmla="*/ 326169 w 8256861"/>
              <a:gd name="connsiteY30" fmla="*/ 173489 h 846624"/>
              <a:gd name="connsiteX31" fmla="*/ 666217 w 8256861"/>
              <a:gd name="connsiteY31" fmla="*/ 145731 h 846624"/>
              <a:gd name="connsiteX32" fmla="*/ 950747 w 8256861"/>
              <a:gd name="connsiteY32" fmla="*/ 166549 h 846624"/>
              <a:gd name="connsiteX33" fmla="*/ 1186699 w 8256861"/>
              <a:gd name="connsiteY33" fmla="*/ 166549 h 846624"/>
              <a:gd name="connsiteX34" fmla="*/ 1381012 w 8256861"/>
              <a:gd name="connsiteY34" fmla="*/ 194307 h 846624"/>
              <a:gd name="connsiteX35" fmla="*/ 1124241 w 8256861"/>
              <a:gd name="connsiteY35" fmla="*/ 194307 h 846624"/>
              <a:gd name="connsiteX36" fmla="*/ 902169 w 8256861"/>
              <a:gd name="connsiteY36" fmla="*/ 194307 h 846624"/>
              <a:gd name="connsiteX37" fmla="*/ 638458 w 8256861"/>
              <a:gd name="connsiteY37" fmla="*/ 187368 h 846624"/>
              <a:gd name="connsiteX38" fmla="*/ 492723 w 8256861"/>
              <a:gd name="connsiteY38" fmla="*/ 187368 h 846624"/>
              <a:gd name="connsiteX39" fmla="*/ 277591 w 8256861"/>
              <a:gd name="connsiteY39" fmla="*/ 208187 h 846624"/>
              <a:gd name="connsiteX40" fmla="*/ 138796 w 8256861"/>
              <a:gd name="connsiteY40" fmla="*/ 194307 h 846624"/>
              <a:gd name="connsiteX41" fmla="*/ 97157 w 8256861"/>
              <a:gd name="connsiteY41" fmla="*/ 249824 h 846624"/>
              <a:gd name="connsiteX42" fmla="*/ 97157 w 8256861"/>
              <a:gd name="connsiteY42" fmla="*/ 249824 h 846624"/>
              <a:gd name="connsiteX43" fmla="*/ 117976 w 8256861"/>
              <a:gd name="connsiteY43" fmla="*/ 319219 h 846624"/>
              <a:gd name="connsiteX44" fmla="*/ 117976 w 8256861"/>
              <a:gd name="connsiteY44" fmla="*/ 319219 h 846624"/>
              <a:gd name="connsiteX45" fmla="*/ 353928 w 8256861"/>
              <a:gd name="connsiteY45" fmla="*/ 353917 h 846624"/>
              <a:gd name="connsiteX46" fmla="*/ 589880 w 8256861"/>
              <a:gd name="connsiteY46" fmla="*/ 333098 h 846624"/>
              <a:gd name="connsiteX47" fmla="*/ 791133 w 8256861"/>
              <a:gd name="connsiteY47" fmla="*/ 319219 h 846624"/>
              <a:gd name="connsiteX48" fmla="*/ 1047904 w 8256861"/>
              <a:gd name="connsiteY48" fmla="*/ 319219 h 846624"/>
              <a:gd name="connsiteX49" fmla="*/ 1283856 w 8256861"/>
              <a:gd name="connsiteY49" fmla="*/ 340038 h 846624"/>
              <a:gd name="connsiteX50" fmla="*/ 1637783 w 8256861"/>
              <a:gd name="connsiteY50" fmla="*/ 312280 h 846624"/>
              <a:gd name="connsiteX51" fmla="*/ 2033350 w 8256861"/>
              <a:gd name="connsiteY51" fmla="*/ 312280 h 846624"/>
              <a:gd name="connsiteX52" fmla="*/ 2324820 w 8256861"/>
              <a:gd name="connsiteY52" fmla="*/ 340038 h 846624"/>
              <a:gd name="connsiteX53" fmla="*/ 2810603 w 8256861"/>
              <a:gd name="connsiteY53" fmla="*/ 402494 h 846624"/>
              <a:gd name="connsiteX54" fmla="*/ 3081253 w 8256861"/>
              <a:gd name="connsiteY54" fmla="*/ 402494 h 846624"/>
              <a:gd name="connsiteX55" fmla="*/ 3511518 w 8256861"/>
              <a:gd name="connsiteY55" fmla="*/ 437191 h 846624"/>
              <a:gd name="connsiteX56" fmla="*/ 3226988 w 8256861"/>
              <a:gd name="connsiteY56" fmla="*/ 478829 h 846624"/>
              <a:gd name="connsiteX57" fmla="*/ 2852241 w 8256861"/>
              <a:gd name="connsiteY57" fmla="*/ 478829 h 846624"/>
              <a:gd name="connsiteX58" fmla="*/ 2539952 w 8256861"/>
              <a:gd name="connsiteY58" fmla="*/ 499647 h 846624"/>
              <a:gd name="connsiteX59" fmla="*/ 2005591 w 8256861"/>
              <a:gd name="connsiteY59" fmla="*/ 499647 h 846624"/>
              <a:gd name="connsiteX60" fmla="*/ 1471229 w 8256861"/>
              <a:gd name="connsiteY60" fmla="*/ 506587 h 846624"/>
              <a:gd name="connsiteX61" fmla="*/ 950747 w 8256861"/>
              <a:gd name="connsiteY61" fmla="*/ 499647 h 846624"/>
              <a:gd name="connsiteX62" fmla="*/ 576000 w 8256861"/>
              <a:gd name="connsiteY62" fmla="*/ 499647 h 846624"/>
              <a:gd name="connsiteX63" fmla="*/ 367808 w 8256861"/>
              <a:gd name="connsiteY63" fmla="*/ 506587 h 846624"/>
              <a:gd name="connsiteX64" fmla="*/ 284530 w 8256861"/>
              <a:gd name="connsiteY64" fmla="*/ 520466 h 846624"/>
              <a:gd name="connsiteX65" fmla="*/ 284530 w 8256861"/>
              <a:gd name="connsiteY65" fmla="*/ 520466 h 846624"/>
              <a:gd name="connsiteX66" fmla="*/ 249832 w 8256861"/>
              <a:gd name="connsiteY66" fmla="*/ 589861 h 846624"/>
              <a:gd name="connsiteX67" fmla="*/ 249832 w 8256861"/>
              <a:gd name="connsiteY67" fmla="*/ 589861 h 846624"/>
              <a:gd name="connsiteX68" fmla="*/ 277591 w 8256861"/>
              <a:gd name="connsiteY68" fmla="*/ 652317 h 846624"/>
              <a:gd name="connsiteX69" fmla="*/ 388627 w 8256861"/>
              <a:gd name="connsiteY69" fmla="*/ 659257 h 846624"/>
              <a:gd name="connsiteX70" fmla="*/ 714796 w 8256861"/>
              <a:gd name="connsiteY70" fmla="*/ 666196 h 846624"/>
              <a:gd name="connsiteX71" fmla="*/ 805012 w 8256861"/>
              <a:gd name="connsiteY71" fmla="*/ 666196 h 846624"/>
              <a:gd name="connsiteX72" fmla="*/ 1165880 w 8256861"/>
              <a:gd name="connsiteY72" fmla="*/ 659257 h 846624"/>
              <a:gd name="connsiteX73" fmla="*/ 1422651 w 8256861"/>
              <a:gd name="connsiteY73" fmla="*/ 666196 h 846624"/>
              <a:gd name="connsiteX74" fmla="*/ 1637783 w 8256861"/>
              <a:gd name="connsiteY74" fmla="*/ 652317 h 846624"/>
              <a:gd name="connsiteX75" fmla="*/ 1811277 w 8256861"/>
              <a:gd name="connsiteY75" fmla="*/ 645378 h 846624"/>
              <a:gd name="connsiteX76" fmla="*/ 2061109 w 8256861"/>
              <a:gd name="connsiteY76" fmla="*/ 645378 h 846624"/>
              <a:gd name="connsiteX77" fmla="*/ 1818217 w 8256861"/>
              <a:gd name="connsiteY77" fmla="*/ 680075 h 846624"/>
              <a:gd name="connsiteX78" fmla="*/ 1630844 w 8256861"/>
              <a:gd name="connsiteY78" fmla="*/ 687015 h 846624"/>
              <a:gd name="connsiteX79" fmla="*/ 1360193 w 8256861"/>
              <a:gd name="connsiteY79" fmla="*/ 687015 h 846624"/>
              <a:gd name="connsiteX80" fmla="*/ 1138121 w 8256861"/>
              <a:gd name="connsiteY80" fmla="*/ 693954 h 846624"/>
              <a:gd name="connsiteX81" fmla="*/ 818892 w 8256861"/>
              <a:gd name="connsiteY81" fmla="*/ 707833 h 846624"/>
              <a:gd name="connsiteX82" fmla="*/ 631518 w 8256861"/>
              <a:gd name="connsiteY82" fmla="*/ 700894 h 846624"/>
              <a:gd name="connsiteX83" fmla="*/ 381687 w 8256861"/>
              <a:gd name="connsiteY83" fmla="*/ 693954 h 846624"/>
              <a:gd name="connsiteX84" fmla="*/ 353928 w 8256861"/>
              <a:gd name="connsiteY84" fmla="*/ 756410 h 846624"/>
              <a:gd name="connsiteX85" fmla="*/ 353928 w 8256861"/>
              <a:gd name="connsiteY85" fmla="*/ 756410 h 846624"/>
              <a:gd name="connsiteX86" fmla="*/ 374747 w 8256861"/>
              <a:gd name="connsiteY86" fmla="*/ 832745 h 846624"/>
              <a:gd name="connsiteX87" fmla="*/ 471904 w 8256861"/>
              <a:gd name="connsiteY87" fmla="*/ 832745 h 846624"/>
              <a:gd name="connsiteX88" fmla="*/ 707856 w 8256861"/>
              <a:gd name="connsiteY88" fmla="*/ 846624 h 846624"/>
              <a:gd name="connsiteX89" fmla="*/ 839711 w 8256861"/>
              <a:gd name="connsiteY89" fmla="*/ 846624 h 846624"/>
              <a:gd name="connsiteX90" fmla="*/ 1082603 w 8256861"/>
              <a:gd name="connsiteY90" fmla="*/ 846624 h 846624"/>
              <a:gd name="connsiteX91" fmla="*/ 1311615 w 8256861"/>
              <a:gd name="connsiteY91" fmla="*/ 839685 h 846624"/>
              <a:gd name="connsiteX92" fmla="*/ 1519808 w 8256861"/>
              <a:gd name="connsiteY92" fmla="*/ 832745 h 846624"/>
              <a:gd name="connsiteX93" fmla="*/ 1700241 w 8256861"/>
              <a:gd name="connsiteY93" fmla="*/ 832745 h 846624"/>
              <a:gd name="connsiteX94" fmla="*/ 1873735 w 8256861"/>
              <a:gd name="connsiteY94" fmla="*/ 818866 h 846624"/>
              <a:gd name="connsiteX95" fmla="*/ 2033350 w 8256861"/>
              <a:gd name="connsiteY95" fmla="*/ 804987 h 846624"/>
              <a:gd name="connsiteX96" fmla="*/ 2241543 w 8256861"/>
              <a:gd name="connsiteY96" fmla="*/ 784168 h 846624"/>
              <a:gd name="connsiteX97" fmla="*/ 2442796 w 8256861"/>
              <a:gd name="connsiteY97" fmla="*/ 763350 h 846624"/>
              <a:gd name="connsiteX98" fmla="*/ 2505253 w 8256861"/>
              <a:gd name="connsiteY98" fmla="*/ 756410 h 846624"/>
              <a:gd name="connsiteX99" fmla="*/ 2505253 w 8256861"/>
              <a:gd name="connsiteY99" fmla="*/ 756410 h 846624"/>
              <a:gd name="connsiteX100" fmla="*/ 2637109 w 8256861"/>
              <a:gd name="connsiteY100" fmla="*/ 770289 h 846624"/>
              <a:gd name="connsiteX101" fmla="*/ 2775904 w 8256861"/>
              <a:gd name="connsiteY101" fmla="*/ 770289 h 846624"/>
              <a:gd name="connsiteX102" fmla="*/ 2928579 w 8256861"/>
              <a:gd name="connsiteY102" fmla="*/ 749471 h 846624"/>
              <a:gd name="connsiteX103" fmla="*/ 3143711 w 8256861"/>
              <a:gd name="connsiteY103" fmla="*/ 721713 h 846624"/>
              <a:gd name="connsiteX104" fmla="*/ 3331085 w 8256861"/>
              <a:gd name="connsiteY104" fmla="*/ 707833 h 846624"/>
              <a:gd name="connsiteX105" fmla="*/ 3525398 w 8256861"/>
              <a:gd name="connsiteY105" fmla="*/ 666196 h 846624"/>
              <a:gd name="connsiteX106" fmla="*/ 3768289 w 8256861"/>
              <a:gd name="connsiteY106" fmla="*/ 638438 h 846624"/>
              <a:gd name="connsiteX107" fmla="*/ 3969543 w 8256861"/>
              <a:gd name="connsiteY107" fmla="*/ 617619 h 846624"/>
              <a:gd name="connsiteX108" fmla="*/ 4066699 w 8256861"/>
              <a:gd name="connsiteY108" fmla="*/ 610680 h 846624"/>
              <a:gd name="connsiteX109" fmla="*/ 4108338 w 8256861"/>
              <a:gd name="connsiteY109" fmla="*/ 562103 h 846624"/>
              <a:gd name="connsiteX110" fmla="*/ 4281832 w 8256861"/>
              <a:gd name="connsiteY110" fmla="*/ 541284 h 846624"/>
              <a:gd name="connsiteX111" fmla="*/ 4281832 w 8256861"/>
              <a:gd name="connsiteY111" fmla="*/ 541284 h 846624"/>
              <a:gd name="connsiteX112" fmla="*/ 4469205 w 8256861"/>
              <a:gd name="connsiteY112" fmla="*/ 562103 h 846624"/>
              <a:gd name="connsiteX113" fmla="*/ 4663518 w 8256861"/>
              <a:gd name="connsiteY113" fmla="*/ 562103 h 846624"/>
              <a:gd name="connsiteX114" fmla="*/ 4927229 w 8256861"/>
              <a:gd name="connsiteY114" fmla="*/ 541284 h 846624"/>
              <a:gd name="connsiteX115" fmla="*/ 5232579 w 8256861"/>
              <a:gd name="connsiteY115" fmla="*/ 541284 h 846624"/>
              <a:gd name="connsiteX116" fmla="*/ 5461591 w 8256861"/>
              <a:gd name="connsiteY116" fmla="*/ 527405 h 846624"/>
              <a:gd name="connsiteX117" fmla="*/ 5676723 w 8256861"/>
              <a:gd name="connsiteY117" fmla="*/ 527405 h 846624"/>
              <a:gd name="connsiteX118" fmla="*/ 5850217 w 8256861"/>
              <a:gd name="connsiteY118" fmla="*/ 534345 h 846624"/>
              <a:gd name="connsiteX119" fmla="*/ 5919615 w 8256861"/>
              <a:gd name="connsiteY119" fmla="*/ 548224 h 846624"/>
              <a:gd name="connsiteX120" fmla="*/ 5954314 w 8256861"/>
              <a:gd name="connsiteY120" fmla="*/ 499647 h 846624"/>
              <a:gd name="connsiteX121" fmla="*/ 6162506 w 8256861"/>
              <a:gd name="connsiteY121" fmla="*/ 513526 h 846624"/>
              <a:gd name="connsiteX122" fmla="*/ 6433157 w 8256861"/>
              <a:gd name="connsiteY122" fmla="*/ 527405 h 846624"/>
              <a:gd name="connsiteX123" fmla="*/ 6578892 w 8256861"/>
              <a:gd name="connsiteY123" fmla="*/ 527405 h 846624"/>
              <a:gd name="connsiteX124" fmla="*/ 6745446 w 8256861"/>
              <a:gd name="connsiteY124" fmla="*/ 527405 h 846624"/>
              <a:gd name="connsiteX125" fmla="*/ 6946699 w 8256861"/>
              <a:gd name="connsiteY125" fmla="*/ 534345 h 846624"/>
              <a:gd name="connsiteX126" fmla="*/ 7224289 w 8256861"/>
              <a:gd name="connsiteY126" fmla="*/ 555164 h 846624"/>
              <a:gd name="connsiteX127" fmla="*/ 7397783 w 8256861"/>
              <a:gd name="connsiteY127" fmla="*/ 541284 h 846624"/>
              <a:gd name="connsiteX128" fmla="*/ 7696193 w 8256861"/>
              <a:gd name="connsiteY128" fmla="*/ 555164 h 846624"/>
              <a:gd name="connsiteX129" fmla="*/ 7973783 w 8256861"/>
              <a:gd name="connsiteY129" fmla="*/ 548224 h 846624"/>
              <a:gd name="connsiteX130" fmla="*/ 8202796 w 8256861"/>
              <a:gd name="connsiteY130" fmla="*/ 534345 h 846624"/>
              <a:gd name="connsiteX131" fmla="*/ 8202796 w 8256861"/>
              <a:gd name="connsiteY131" fmla="*/ 534345 h 846624"/>
              <a:gd name="connsiteX132" fmla="*/ 8229393 w 8256861"/>
              <a:gd name="connsiteY132" fmla="*/ 544319 h 846624"/>
              <a:gd name="connsiteX133" fmla="*/ 8256861 w 8256861"/>
              <a:gd name="connsiteY133" fmla="*/ 477088 h 846624"/>
              <a:gd name="connsiteX134" fmla="*/ 8140338 w 8256861"/>
              <a:gd name="connsiteY134" fmla="*/ 395554 h 846624"/>
              <a:gd name="connsiteX135" fmla="*/ 7779470 w 8256861"/>
              <a:gd name="connsiteY135" fmla="*/ 423312 h 846624"/>
              <a:gd name="connsiteX136" fmla="*/ 7238169 w 8256861"/>
              <a:gd name="connsiteY136" fmla="*/ 409433 h 846624"/>
              <a:gd name="connsiteX137" fmla="*/ 6814844 w 8256861"/>
              <a:gd name="connsiteY137" fmla="*/ 388615 h 846624"/>
              <a:gd name="connsiteX138" fmla="*/ 6447036 w 8256861"/>
              <a:gd name="connsiteY138" fmla="*/ 360856 h 846624"/>
              <a:gd name="connsiteX139" fmla="*/ 6800964 w 8256861"/>
              <a:gd name="connsiteY139" fmla="*/ 333098 h 846624"/>
              <a:gd name="connsiteX140" fmla="*/ 7242203 w 8256861"/>
              <a:gd name="connsiteY140" fmla="*/ 343072 h 846624"/>
              <a:gd name="connsiteX141" fmla="*/ 7278698 w 8256861"/>
              <a:gd name="connsiteY141" fmla="*/ 302545 h 846624"/>
              <a:gd name="connsiteX142" fmla="*/ 7321920 w 8256861"/>
              <a:gd name="connsiteY142" fmla="*/ 292570 h 846624"/>
              <a:gd name="connsiteX143" fmla="*/ 7361815 w 8256861"/>
              <a:gd name="connsiteY143" fmla="*/ 299219 h 846624"/>
              <a:gd name="connsiteX144" fmla="*/ 7417280 w 8256861"/>
              <a:gd name="connsiteY144" fmla="*/ 353336 h 846624"/>
              <a:gd name="connsiteX145" fmla="*/ 7550458 w 8256861"/>
              <a:gd name="connsiteY145" fmla="*/ 358826 h 846624"/>
              <a:gd name="connsiteX146" fmla="*/ 7828049 w 8256861"/>
              <a:gd name="connsiteY146" fmla="*/ 352756 h 846624"/>
              <a:gd name="connsiteX147" fmla="*/ 8084820 w 8256861"/>
              <a:gd name="connsiteY147" fmla="*/ 342782 h 846624"/>
              <a:gd name="connsiteX148" fmla="*/ 8140338 w 8256861"/>
              <a:gd name="connsiteY148" fmla="*/ 326159 h 846624"/>
              <a:gd name="connsiteX149" fmla="*/ 8140338 w 8256861"/>
              <a:gd name="connsiteY149" fmla="*/ 342782 h 846624"/>
              <a:gd name="connsiteX150" fmla="*/ 8164191 w 8256861"/>
              <a:gd name="connsiteY150" fmla="*/ 262542 h 846624"/>
              <a:gd name="connsiteX151" fmla="*/ 8153078 w 8256861"/>
              <a:gd name="connsiteY151" fmla="*/ 222752 h 846624"/>
              <a:gd name="connsiteX152" fmla="*/ 8112579 w 8256861"/>
              <a:gd name="connsiteY152" fmla="*/ 187368 h 846624"/>
              <a:gd name="connsiteX0" fmla="*/ 8112579 w 8257303"/>
              <a:gd name="connsiteY0" fmla="*/ 187368 h 846624"/>
              <a:gd name="connsiteX1" fmla="*/ 7758651 w 8257303"/>
              <a:gd name="connsiteY1" fmla="*/ 201247 h 846624"/>
              <a:gd name="connsiteX2" fmla="*/ 7522699 w 8257303"/>
              <a:gd name="connsiteY2" fmla="*/ 208187 h 846624"/>
              <a:gd name="connsiteX3" fmla="*/ 7342265 w 8257303"/>
              <a:gd name="connsiteY3" fmla="*/ 208187 h 846624"/>
              <a:gd name="connsiteX4" fmla="*/ 7127133 w 8257303"/>
              <a:gd name="connsiteY4" fmla="*/ 208187 h 846624"/>
              <a:gd name="connsiteX5" fmla="*/ 6939759 w 8257303"/>
              <a:gd name="connsiteY5" fmla="*/ 222066 h 846624"/>
              <a:gd name="connsiteX6" fmla="*/ 6773205 w 8257303"/>
              <a:gd name="connsiteY6" fmla="*/ 222066 h 846624"/>
              <a:gd name="connsiteX7" fmla="*/ 6588865 w 8257303"/>
              <a:gd name="connsiteY7" fmla="*/ 228715 h 846624"/>
              <a:gd name="connsiteX8" fmla="*/ 6412338 w 8257303"/>
              <a:gd name="connsiteY8" fmla="*/ 235945 h 846624"/>
              <a:gd name="connsiteX9" fmla="*/ 6197205 w 8257303"/>
              <a:gd name="connsiteY9" fmla="*/ 242884 h 846624"/>
              <a:gd name="connsiteX10" fmla="*/ 6058410 w 8257303"/>
              <a:gd name="connsiteY10" fmla="*/ 249824 h 846624"/>
              <a:gd name="connsiteX11" fmla="*/ 5746121 w 8257303"/>
              <a:gd name="connsiteY11" fmla="*/ 270642 h 846624"/>
              <a:gd name="connsiteX12" fmla="*/ 5371374 w 8257303"/>
              <a:gd name="connsiteY12" fmla="*/ 277582 h 846624"/>
              <a:gd name="connsiteX13" fmla="*/ 5052145 w 8257303"/>
              <a:gd name="connsiteY13" fmla="*/ 305340 h 846624"/>
              <a:gd name="connsiteX14" fmla="*/ 4774555 w 8257303"/>
              <a:gd name="connsiteY14" fmla="*/ 298401 h 846624"/>
              <a:gd name="connsiteX15" fmla="*/ 4420627 w 8257303"/>
              <a:gd name="connsiteY15" fmla="*/ 270642 h 846624"/>
              <a:gd name="connsiteX16" fmla="*/ 3927904 w 8257303"/>
              <a:gd name="connsiteY16" fmla="*/ 249824 h 846624"/>
              <a:gd name="connsiteX17" fmla="*/ 3483759 w 8257303"/>
              <a:gd name="connsiteY17" fmla="*/ 145731 h 846624"/>
              <a:gd name="connsiteX18" fmla="*/ 2997976 w 8257303"/>
              <a:gd name="connsiteY18" fmla="*/ 111033 h 846624"/>
              <a:gd name="connsiteX19" fmla="*/ 2352579 w 8257303"/>
              <a:gd name="connsiteY19" fmla="*/ 55517 h 846624"/>
              <a:gd name="connsiteX20" fmla="*/ 1408771 w 8257303"/>
              <a:gd name="connsiteY20" fmla="*/ 20819 h 846624"/>
              <a:gd name="connsiteX21" fmla="*/ 791133 w 8257303"/>
              <a:gd name="connsiteY21" fmla="*/ 0 h 846624"/>
              <a:gd name="connsiteX22" fmla="*/ 471904 w 8257303"/>
              <a:gd name="connsiteY22" fmla="*/ 27759 h 846624"/>
              <a:gd name="connsiteX23" fmla="*/ 270651 w 8257303"/>
              <a:gd name="connsiteY23" fmla="*/ 13879 h 846624"/>
              <a:gd name="connsiteX24" fmla="*/ 55518 w 8257303"/>
              <a:gd name="connsiteY24" fmla="*/ 13879 h 846624"/>
              <a:gd name="connsiteX25" fmla="*/ 55518 w 8257303"/>
              <a:gd name="connsiteY25" fmla="*/ 13879 h 846624"/>
              <a:gd name="connsiteX26" fmla="*/ 0 w 8257303"/>
              <a:gd name="connsiteY26" fmla="*/ 83275 h 846624"/>
              <a:gd name="connsiteX27" fmla="*/ 0 w 8257303"/>
              <a:gd name="connsiteY27" fmla="*/ 83275 h 846624"/>
              <a:gd name="connsiteX28" fmla="*/ 48579 w 8257303"/>
              <a:gd name="connsiteY28" fmla="*/ 159610 h 846624"/>
              <a:gd name="connsiteX29" fmla="*/ 152675 w 8257303"/>
              <a:gd name="connsiteY29" fmla="*/ 159610 h 846624"/>
              <a:gd name="connsiteX30" fmla="*/ 326169 w 8257303"/>
              <a:gd name="connsiteY30" fmla="*/ 173489 h 846624"/>
              <a:gd name="connsiteX31" fmla="*/ 666217 w 8257303"/>
              <a:gd name="connsiteY31" fmla="*/ 145731 h 846624"/>
              <a:gd name="connsiteX32" fmla="*/ 950747 w 8257303"/>
              <a:gd name="connsiteY32" fmla="*/ 166549 h 846624"/>
              <a:gd name="connsiteX33" fmla="*/ 1186699 w 8257303"/>
              <a:gd name="connsiteY33" fmla="*/ 166549 h 846624"/>
              <a:gd name="connsiteX34" fmla="*/ 1381012 w 8257303"/>
              <a:gd name="connsiteY34" fmla="*/ 194307 h 846624"/>
              <a:gd name="connsiteX35" fmla="*/ 1124241 w 8257303"/>
              <a:gd name="connsiteY35" fmla="*/ 194307 h 846624"/>
              <a:gd name="connsiteX36" fmla="*/ 902169 w 8257303"/>
              <a:gd name="connsiteY36" fmla="*/ 194307 h 846624"/>
              <a:gd name="connsiteX37" fmla="*/ 638458 w 8257303"/>
              <a:gd name="connsiteY37" fmla="*/ 187368 h 846624"/>
              <a:gd name="connsiteX38" fmla="*/ 492723 w 8257303"/>
              <a:gd name="connsiteY38" fmla="*/ 187368 h 846624"/>
              <a:gd name="connsiteX39" fmla="*/ 277591 w 8257303"/>
              <a:gd name="connsiteY39" fmla="*/ 208187 h 846624"/>
              <a:gd name="connsiteX40" fmla="*/ 138796 w 8257303"/>
              <a:gd name="connsiteY40" fmla="*/ 194307 h 846624"/>
              <a:gd name="connsiteX41" fmla="*/ 97157 w 8257303"/>
              <a:gd name="connsiteY41" fmla="*/ 249824 h 846624"/>
              <a:gd name="connsiteX42" fmla="*/ 97157 w 8257303"/>
              <a:gd name="connsiteY42" fmla="*/ 249824 h 846624"/>
              <a:gd name="connsiteX43" fmla="*/ 117976 w 8257303"/>
              <a:gd name="connsiteY43" fmla="*/ 319219 h 846624"/>
              <a:gd name="connsiteX44" fmla="*/ 117976 w 8257303"/>
              <a:gd name="connsiteY44" fmla="*/ 319219 h 846624"/>
              <a:gd name="connsiteX45" fmla="*/ 353928 w 8257303"/>
              <a:gd name="connsiteY45" fmla="*/ 353917 h 846624"/>
              <a:gd name="connsiteX46" fmla="*/ 589880 w 8257303"/>
              <a:gd name="connsiteY46" fmla="*/ 333098 h 846624"/>
              <a:gd name="connsiteX47" fmla="*/ 791133 w 8257303"/>
              <a:gd name="connsiteY47" fmla="*/ 319219 h 846624"/>
              <a:gd name="connsiteX48" fmla="*/ 1047904 w 8257303"/>
              <a:gd name="connsiteY48" fmla="*/ 319219 h 846624"/>
              <a:gd name="connsiteX49" fmla="*/ 1283856 w 8257303"/>
              <a:gd name="connsiteY49" fmla="*/ 340038 h 846624"/>
              <a:gd name="connsiteX50" fmla="*/ 1637783 w 8257303"/>
              <a:gd name="connsiteY50" fmla="*/ 312280 h 846624"/>
              <a:gd name="connsiteX51" fmla="*/ 2033350 w 8257303"/>
              <a:gd name="connsiteY51" fmla="*/ 312280 h 846624"/>
              <a:gd name="connsiteX52" fmla="*/ 2324820 w 8257303"/>
              <a:gd name="connsiteY52" fmla="*/ 340038 h 846624"/>
              <a:gd name="connsiteX53" fmla="*/ 2810603 w 8257303"/>
              <a:gd name="connsiteY53" fmla="*/ 402494 h 846624"/>
              <a:gd name="connsiteX54" fmla="*/ 3081253 w 8257303"/>
              <a:gd name="connsiteY54" fmla="*/ 402494 h 846624"/>
              <a:gd name="connsiteX55" fmla="*/ 3511518 w 8257303"/>
              <a:gd name="connsiteY55" fmla="*/ 437191 h 846624"/>
              <a:gd name="connsiteX56" fmla="*/ 3226988 w 8257303"/>
              <a:gd name="connsiteY56" fmla="*/ 478829 h 846624"/>
              <a:gd name="connsiteX57" fmla="*/ 2852241 w 8257303"/>
              <a:gd name="connsiteY57" fmla="*/ 478829 h 846624"/>
              <a:gd name="connsiteX58" fmla="*/ 2539952 w 8257303"/>
              <a:gd name="connsiteY58" fmla="*/ 499647 h 846624"/>
              <a:gd name="connsiteX59" fmla="*/ 2005591 w 8257303"/>
              <a:gd name="connsiteY59" fmla="*/ 499647 h 846624"/>
              <a:gd name="connsiteX60" fmla="*/ 1471229 w 8257303"/>
              <a:gd name="connsiteY60" fmla="*/ 506587 h 846624"/>
              <a:gd name="connsiteX61" fmla="*/ 950747 w 8257303"/>
              <a:gd name="connsiteY61" fmla="*/ 499647 h 846624"/>
              <a:gd name="connsiteX62" fmla="*/ 576000 w 8257303"/>
              <a:gd name="connsiteY62" fmla="*/ 499647 h 846624"/>
              <a:gd name="connsiteX63" fmla="*/ 367808 w 8257303"/>
              <a:gd name="connsiteY63" fmla="*/ 506587 h 846624"/>
              <a:gd name="connsiteX64" fmla="*/ 284530 w 8257303"/>
              <a:gd name="connsiteY64" fmla="*/ 520466 h 846624"/>
              <a:gd name="connsiteX65" fmla="*/ 284530 w 8257303"/>
              <a:gd name="connsiteY65" fmla="*/ 520466 h 846624"/>
              <a:gd name="connsiteX66" fmla="*/ 249832 w 8257303"/>
              <a:gd name="connsiteY66" fmla="*/ 589861 h 846624"/>
              <a:gd name="connsiteX67" fmla="*/ 249832 w 8257303"/>
              <a:gd name="connsiteY67" fmla="*/ 589861 h 846624"/>
              <a:gd name="connsiteX68" fmla="*/ 277591 w 8257303"/>
              <a:gd name="connsiteY68" fmla="*/ 652317 h 846624"/>
              <a:gd name="connsiteX69" fmla="*/ 388627 w 8257303"/>
              <a:gd name="connsiteY69" fmla="*/ 659257 h 846624"/>
              <a:gd name="connsiteX70" fmla="*/ 714796 w 8257303"/>
              <a:gd name="connsiteY70" fmla="*/ 666196 h 846624"/>
              <a:gd name="connsiteX71" fmla="*/ 805012 w 8257303"/>
              <a:gd name="connsiteY71" fmla="*/ 666196 h 846624"/>
              <a:gd name="connsiteX72" fmla="*/ 1165880 w 8257303"/>
              <a:gd name="connsiteY72" fmla="*/ 659257 h 846624"/>
              <a:gd name="connsiteX73" fmla="*/ 1422651 w 8257303"/>
              <a:gd name="connsiteY73" fmla="*/ 666196 h 846624"/>
              <a:gd name="connsiteX74" fmla="*/ 1637783 w 8257303"/>
              <a:gd name="connsiteY74" fmla="*/ 652317 h 846624"/>
              <a:gd name="connsiteX75" fmla="*/ 1811277 w 8257303"/>
              <a:gd name="connsiteY75" fmla="*/ 645378 h 846624"/>
              <a:gd name="connsiteX76" fmla="*/ 2061109 w 8257303"/>
              <a:gd name="connsiteY76" fmla="*/ 645378 h 846624"/>
              <a:gd name="connsiteX77" fmla="*/ 1818217 w 8257303"/>
              <a:gd name="connsiteY77" fmla="*/ 680075 h 846624"/>
              <a:gd name="connsiteX78" fmla="*/ 1630844 w 8257303"/>
              <a:gd name="connsiteY78" fmla="*/ 687015 h 846624"/>
              <a:gd name="connsiteX79" fmla="*/ 1360193 w 8257303"/>
              <a:gd name="connsiteY79" fmla="*/ 687015 h 846624"/>
              <a:gd name="connsiteX80" fmla="*/ 1138121 w 8257303"/>
              <a:gd name="connsiteY80" fmla="*/ 693954 h 846624"/>
              <a:gd name="connsiteX81" fmla="*/ 818892 w 8257303"/>
              <a:gd name="connsiteY81" fmla="*/ 707833 h 846624"/>
              <a:gd name="connsiteX82" fmla="*/ 631518 w 8257303"/>
              <a:gd name="connsiteY82" fmla="*/ 700894 h 846624"/>
              <a:gd name="connsiteX83" fmla="*/ 381687 w 8257303"/>
              <a:gd name="connsiteY83" fmla="*/ 693954 h 846624"/>
              <a:gd name="connsiteX84" fmla="*/ 353928 w 8257303"/>
              <a:gd name="connsiteY84" fmla="*/ 756410 h 846624"/>
              <a:gd name="connsiteX85" fmla="*/ 353928 w 8257303"/>
              <a:gd name="connsiteY85" fmla="*/ 756410 h 846624"/>
              <a:gd name="connsiteX86" fmla="*/ 374747 w 8257303"/>
              <a:gd name="connsiteY86" fmla="*/ 832745 h 846624"/>
              <a:gd name="connsiteX87" fmla="*/ 471904 w 8257303"/>
              <a:gd name="connsiteY87" fmla="*/ 832745 h 846624"/>
              <a:gd name="connsiteX88" fmla="*/ 707856 w 8257303"/>
              <a:gd name="connsiteY88" fmla="*/ 846624 h 846624"/>
              <a:gd name="connsiteX89" fmla="*/ 839711 w 8257303"/>
              <a:gd name="connsiteY89" fmla="*/ 846624 h 846624"/>
              <a:gd name="connsiteX90" fmla="*/ 1082603 w 8257303"/>
              <a:gd name="connsiteY90" fmla="*/ 846624 h 846624"/>
              <a:gd name="connsiteX91" fmla="*/ 1311615 w 8257303"/>
              <a:gd name="connsiteY91" fmla="*/ 839685 h 846624"/>
              <a:gd name="connsiteX92" fmla="*/ 1519808 w 8257303"/>
              <a:gd name="connsiteY92" fmla="*/ 832745 h 846624"/>
              <a:gd name="connsiteX93" fmla="*/ 1700241 w 8257303"/>
              <a:gd name="connsiteY93" fmla="*/ 832745 h 846624"/>
              <a:gd name="connsiteX94" fmla="*/ 1873735 w 8257303"/>
              <a:gd name="connsiteY94" fmla="*/ 818866 h 846624"/>
              <a:gd name="connsiteX95" fmla="*/ 2033350 w 8257303"/>
              <a:gd name="connsiteY95" fmla="*/ 804987 h 846624"/>
              <a:gd name="connsiteX96" fmla="*/ 2241543 w 8257303"/>
              <a:gd name="connsiteY96" fmla="*/ 784168 h 846624"/>
              <a:gd name="connsiteX97" fmla="*/ 2442796 w 8257303"/>
              <a:gd name="connsiteY97" fmla="*/ 763350 h 846624"/>
              <a:gd name="connsiteX98" fmla="*/ 2505253 w 8257303"/>
              <a:gd name="connsiteY98" fmla="*/ 756410 h 846624"/>
              <a:gd name="connsiteX99" fmla="*/ 2505253 w 8257303"/>
              <a:gd name="connsiteY99" fmla="*/ 756410 h 846624"/>
              <a:gd name="connsiteX100" fmla="*/ 2637109 w 8257303"/>
              <a:gd name="connsiteY100" fmla="*/ 770289 h 846624"/>
              <a:gd name="connsiteX101" fmla="*/ 2775904 w 8257303"/>
              <a:gd name="connsiteY101" fmla="*/ 770289 h 846624"/>
              <a:gd name="connsiteX102" fmla="*/ 2928579 w 8257303"/>
              <a:gd name="connsiteY102" fmla="*/ 749471 h 846624"/>
              <a:gd name="connsiteX103" fmla="*/ 3143711 w 8257303"/>
              <a:gd name="connsiteY103" fmla="*/ 721713 h 846624"/>
              <a:gd name="connsiteX104" fmla="*/ 3331085 w 8257303"/>
              <a:gd name="connsiteY104" fmla="*/ 707833 h 846624"/>
              <a:gd name="connsiteX105" fmla="*/ 3525398 w 8257303"/>
              <a:gd name="connsiteY105" fmla="*/ 666196 h 846624"/>
              <a:gd name="connsiteX106" fmla="*/ 3768289 w 8257303"/>
              <a:gd name="connsiteY106" fmla="*/ 638438 h 846624"/>
              <a:gd name="connsiteX107" fmla="*/ 3969543 w 8257303"/>
              <a:gd name="connsiteY107" fmla="*/ 617619 h 846624"/>
              <a:gd name="connsiteX108" fmla="*/ 4066699 w 8257303"/>
              <a:gd name="connsiteY108" fmla="*/ 610680 h 846624"/>
              <a:gd name="connsiteX109" fmla="*/ 4108338 w 8257303"/>
              <a:gd name="connsiteY109" fmla="*/ 562103 h 846624"/>
              <a:gd name="connsiteX110" fmla="*/ 4281832 w 8257303"/>
              <a:gd name="connsiteY110" fmla="*/ 541284 h 846624"/>
              <a:gd name="connsiteX111" fmla="*/ 4281832 w 8257303"/>
              <a:gd name="connsiteY111" fmla="*/ 541284 h 846624"/>
              <a:gd name="connsiteX112" fmla="*/ 4469205 w 8257303"/>
              <a:gd name="connsiteY112" fmla="*/ 562103 h 846624"/>
              <a:gd name="connsiteX113" fmla="*/ 4663518 w 8257303"/>
              <a:gd name="connsiteY113" fmla="*/ 562103 h 846624"/>
              <a:gd name="connsiteX114" fmla="*/ 4927229 w 8257303"/>
              <a:gd name="connsiteY114" fmla="*/ 541284 h 846624"/>
              <a:gd name="connsiteX115" fmla="*/ 5232579 w 8257303"/>
              <a:gd name="connsiteY115" fmla="*/ 541284 h 846624"/>
              <a:gd name="connsiteX116" fmla="*/ 5461591 w 8257303"/>
              <a:gd name="connsiteY116" fmla="*/ 527405 h 846624"/>
              <a:gd name="connsiteX117" fmla="*/ 5676723 w 8257303"/>
              <a:gd name="connsiteY117" fmla="*/ 527405 h 846624"/>
              <a:gd name="connsiteX118" fmla="*/ 5850217 w 8257303"/>
              <a:gd name="connsiteY118" fmla="*/ 534345 h 846624"/>
              <a:gd name="connsiteX119" fmla="*/ 5919615 w 8257303"/>
              <a:gd name="connsiteY119" fmla="*/ 548224 h 846624"/>
              <a:gd name="connsiteX120" fmla="*/ 5954314 w 8257303"/>
              <a:gd name="connsiteY120" fmla="*/ 499647 h 846624"/>
              <a:gd name="connsiteX121" fmla="*/ 6162506 w 8257303"/>
              <a:gd name="connsiteY121" fmla="*/ 513526 h 846624"/>
              <a:gd name="connsiteX122" fmla="*/ 6433157 w 8257303"/>
              <a:gd name="connsiteY122" fmla="*/ 527405 h 846624"/>
              <a:gd name="connsiteX123" fmla="*/ 6578892 w 8257303"/>
              <a:gd name="connsiteY123" fmla="*/ 527405 h 846624"/>
              <a:gd name="connsiteX124" fmla="*/ 6745446 w 8257303"/>
              <a:gd name="connsiteY124" fmla="*/ 527405 h 846624"/>
              <a:gd name="connsiteX125" fmla="*/ 6946699 w 8257303"/>
              <a:gd name="connsiteY125" fmla="*/ 534345 h 846624"/>
              <a:gd name="connsiteX126" fmla="*/ 7224289 w 8257303"/>
              <a:gd name="connsiteY126" fmla="*/ 555164 h 846624"/>
              <a:gd name="connsiteX127" fmla="*/ 7397783 w 8257303"/>
              <a:gd name="connsiteY127" fmla="*/ 541284 h 846624"/>
              <a:gd name="connsiteX128" fmla="*/ 7696193 w 8257303"/>
              <a:gd name="connsiteY128" fmla="*/ 555164 h 846624"/>
              <a:gd name="connsiteX129" fmla="*/ 7973783 w 8257303"/>
              <a:gd name="connsiteY129" fmla="*/ 548224 h 846624"/>
              <a:gd name="connsiteX130" fmla="*/ 8202796 w 8257303"/>
              <a:gd name="connsiteY130" fmla="*/ 534345 h 846624"/>
              <a:gd name="connsiteX131" fmla="*/ 8202796 w 8257303"/>
              <a:gd name="connsiteY131" fmla="*/ 534345 h 846624"/>
              <a:gd name="connsiteX132" fmla="*/ 8229393 w 8257303"/>
              <a:gd name="connsiteY132" fmla="*/ 544319 h 846624"/>
              <a:gd name="connsiteX133" fmla="*/ 8256861 w 8257303"/>
              <a:gd name="connsiteY133" fmla="*/ 477088 h 846624"/>
              <a:gd name="connsiteX134" fmla="*/ 8206272 w 8257303"/>
              <a:gd name="connsiteY134" fmla="*/ 438857 h 846624"/>
              <a:gd name="connsiteX135" fmla="*/ 8140338 w 8257303"/>
              <a:gd name="connsiteY135" fmla="*/ 395554 h 846624"/>
              <a:gd name="connsiteX136" fmla="*/ 7779470 w 8257303"/>
              <a:gd name="connsiteY136" fmla="*/ 423312 h 846624"/>
              <a:gd name="connsiteX137" fmla="*/ 7238169 w 8257303"/>
              <a:gd name="connsiteY137" fmla="*/ 409433 h 846624"/>
              <a:gd name="connsiteX138" fmla="*/ 6814844 w 8257303"/>
              <a:gd name="connsiteY138" fmla="*/ 388615 h 846624"/>
              <a:gd name="connsiteX139" fmla="*/ 6447036 w 8257303"/>
              <a:gd name="connsiteY139" fmla="*/ 360856 h 846624"/>
              <a:gd name="connsiteX140" fmla="*/ 6800964 w 8257303"/>
              <a:gd name="connsiteY140" fmla="*/ 333098 h 846624"/>
              <a:gd name="connsiteX141" fmla="*/ 7242203 w 8257303"/>
              <a:gd name="connsiteY141" fmla="*/ 343072 h 846624"/>
              <a:gd name="connsiteX142" fmla="*/ 7278698 w 8257303"/>
              <a:gd name="connsiteY142" fmla="*/ 302545 h 846624"/>
              <a:gd name="connsiteX143" fmla="*/ 7321920 w 8257303"/>
              <a:gd name="connsiteY143" fmla="*/ 292570 h 846624"/>
              <a:gd name="connsiteX144" fmla="*/ 7361815 w 8257303"/>
              <a:gd name="connsiteY144" fmla="*/ 299219 h 846624"/>
              <a:gd name="connsiteX145" fmla="*/ 7417280 w 8257303"/>
              <a:gd name="connsiteY145" fmla="*/ 353336 h 846624"/>
              <a:gd name="connsiteX146" fmla="*/ 7550458 w 8257303"/>
              <a:gd name="connsiteY146" fmla="*/ 358826 h 846624"/>
              <a:gd name="connsiteX147" fmla="*/ 7828049 w 8257303"/>
              <a:gd name="connsiteY147" fmla="*/ 352756 h 846624"/>
              <a:gd name="connsiteX148" fmla="*/ 8084820 w 8257303"/>
              <a:gd name="connsiteY148" fmla="*/ 342782 h 846624"/>
              <a:gd name="connsiteX149" fmla="*/ 8140338 w 8257303"/>
              <a:gd name="connsiteY149" fmla="*/ 326159 h 846624"/>
              <a:gd name="connsiteX150" fmla="*/ 8140338 w 8257303"/>
              <a:gd name="connsiteY150" fmla="*/ 342782 h 846624"/>
              <a:gd name="connsiteX151" fmla="*/ 8164191 w 8257303"/>
              <a:gd name="connsiteY151" fmla="*/ 262542 h 846624"/>
              <a:gd name="connsiteX152" fmla="*/ 8153078 w 8257303"/>
              <a:gd name="connsiteY152" fmla="*/ 222752 h 846624"/>
              <a:gd name="connsiteX153" fmla="*/ 8112579 w 8257303"/>
              <a:gd name="connsiteY153" fmla="*/ 187368 h 846624"/>
              <a:gd name="connsiteX0" fmla="*/ 8112579 w 8257303"/>
              <a:gd name="connsiteY0" fmla="*/ 187368 h 846624"/>
              <a:gd name="connsiteX1" fmla="*/ 7758651 w 8257303"/>
              <a:gd name="connsiteY1" fmla="*/ 201247 h 846624"/>
              <a:gd name="connsiteX2" fmla="*/ 7522699 w 8257303"/>
              <a:gd name="connsiteY2" fmla="*/ 208187 h 846624"/>
              <a:gd name="connsiteX3" fmla="*/ 7342265 w 8257303"/>
              <a:gd name="connsiteY3" fmla="*/ 208187 h 846624"/>
              <a:gd name="connsiteX4" fmla="*/ 7127133 w 8257303"/>
              <a:gd name="connsiteY4" fmla="*/ 208187 h 846624"/>
              <a:gd name="connsiteX5" fmla="*/ 6939759 w 8257303"/>
              <a:gd name="connsiteY5" fmla="*/ 222066 h 846624"/>
              <a:gd name="connsiteX6" fmla="*/ 6773205 w 8257303"/>
              <a:gd name="connsiteY6" fmla="*/ 222066 h 846624"/>
              <a:gd name="connsiteX7" fmla="*/ 6588865 w 8257303"/>
              <a:gd name="connsiteY7" fmla="*/ 228715 h 846624"/>
              <a:gd name="connsiteX8" fmla="*/ 6412338 w 8257303"/>
              <a:gd name="connsiteY8" fmla="*/ 235945 h 846624"/>
              <a:gd name="connsiteX9" fmla="*/ 6197205 w 8257303"/>
              <a:gd name="connsiteY9" fmla="*/ 242884 h 846624"/>
              <a:gd name="connsiteX10" fmla="*/ 6058410 w 8257303"/>
              <a:gd name="connsiteY10" fmla="*/ 249824 h 846624"/>
              <a:gd name="connsiteX11" fmla="*/ 5746121 w 8257303"/>
              <a:gd name="connsiteY11" fmla="*/ 270642 h 846624"/>
              <a:gd name="connsiteX12" fmla="*/ 5371374 w 8257303"/>
              <a:gd name="connsiteY12" fmla="*/ 277582 h 846624"/>
              <a:gd name="connsiteX13" fmla="*/ 5052145 w 8257303"/>
              <a:gd name="connsiteY13" fmla="*/ 305340 h 846624"/>
              <a:gd name="connsiteX14" fmla="*/ 4774555 w 8257303"/>
              <a:gd name="connsiteY14" fmla="*/ 298401 h 846624"/>
              <a:gd name="connsiteX15" fmla="*/ 4420627 w 8257303"/>
              <a:gd name="connsiteY15" fmla="*/ 270642 h 846624"/>
              <a:gd name="connsiteX16" fmla="*/ 3927904 w 8257303"/>
              <a:gd name="connsiteY16" fmla="*/ 249824 h 846624"/>
              <a:gd name="connsiteX17" fmla="*/ 3483759 w 8257303"/>
              <a:gd name="connsiteY17" fmla="*/ 145731 h 846624"/>
              <a:gd name="connsiteX18" fmla="*/ 2997976 w 8257303"/>
              <a:gd name="connsiteY18" fmla="*/ 111033 h 846624"/>
              <a:gd name="connsiteX19" fmla="*/ 2352579 w 8257303"/>
              <a:gd name="connsiteY19" fmla="*/ 55517 h 846624"/>
              <a:gd name="connsiteX20" fmla="*/ 1408771 w 8257303"/>
              <a:gd name="connsiteY20" fmla="*/ 20819 h 846624"/>
              <a:gd name="connsiteX21" fmla="*/ 791133 w 8257303"/>
              <a:gd name="connsiteY21" fmla="*/ 0 h 846624"/>
              <a:gd name="connsiteX22" fmla="*/ 471904 w 8257303"/>
              <a:gd name="connsiteY22" fmla="*/ 27759 h 846624"/>
              <a:gd name="connsiteX23" fmla="*/ 270651 w 8257303"/>
              <a:gd name="connsiteY23" fmla="*/ 13879 h 846624"/>
              <a:gd name="connsiteX24" fmla="*/ 55518 w 8257303"/>
              <a:gd name="connsiteY24" fmla="*/ 13879 h 846624"/>
              <a:gd name="connsiteX25" fmla="*/ 55518 w 8257303"/>
              <a:gd name="connsiteY25" fmla="*/ 13879 h 846624"/>
              <a:gd name="connsiteX26" fmla="*/ 0 w 8257303"/>
              <a:gd name="connsiteY26" fmla="*/ 83275 h 846624"/>
              <a:gd name="connsiteX27" fmla="*/ 0 w 8257303"/>
              <a:gd name="connsiteY27" fmla="*/ 83275 h 846624"/>
              <a:gd name="connsiteX28" fmla="*/ 48579 w 8257303"/>
              <a:gd name="connsiteY28" fmla="*/ 159610 h 846624"/>
              <a:gd name="connsiteX29" fmla="*/ 152675 w 8257303"/>
              <a:gd name="connsiteY29" fmla="*/ 159610 h 846624"/>
              <a:gd name="connsiteX30" fmla="*/ 326169 w 8257303"/>
              <a:gd name="connsiteY30" fmla="*/ 173489 h 846624"/>
              <a:gd name="connsiteX31" fmla="*/ 666217 w 8257303"/>
              <a:gd name="connsiteY31" fmla="*/ 145731 h 846624"/>
              <a:gd name="connsiteX32" fmla="*/ 950747 w 8257303"/>
              <a:gd name="connsiteY32" fmla="*/ 166549 h 846624"/>
              <a:gd name="connsiteX33" fmla="*/ 1186699 w 8257303"/>
              <a:gd name="connsiteY33" fmla="*/ 166549 h 846624"/>
              <a:gd name="connsiteX34" fmla="*/ 1381012 w 8257303"/>
              <a:gd name="connsiteY34" fmla="*/ 194307 h 846624"/>
              <a:gd name="connsiteX35" fmla="*/ 1124241 w 8257303"/>
              <a:gd name="connsiteY35" fmla="*/ 194307 h 846624"/>
              <a:gd name="connsiteX36" fmla="*/ 902169 w 8257303"/>
              <a:gd name="connsiteY36" fmla="*/ 194307 h 846624"/>
              <a:gd name="connsiteX37" fmla="*/ 638458 w 8257303"/>
              <a:gd name="connsiteY37" fmla="*/ 187368 h 846624"/>
              <a:gd name="connsiteX38" fmla="*/ 492723 w 8257303"/>
              <a:gd name="connsiteY38" fmla="*/ 187368 h 846624"/>
              <a:gd name="connsiteX39" fmla="*/ 277591 w 8257303"/>
              <a:gd name="connsiteY39" fmla="*/ 208187 h 846624"/>
              <a:gd name="connsiteX40" fmla="*/ 138796 w 8257303"/>
              <a:gd name="connsiteY40" fmla="*/ 194307 h 846624"/>
              <a:gd name="connsiteX41" fmla="*/ 97157 w 8257303"/>
              <a:gd name="connsiteY41" fmla="*/ 249824 h 846624"/>
              <a:gd name="connsiteX42" fmla="*/ 97157 w 8257303"/>
              <a:gd name="connsiteY42" fmla="*/ 249824 h 846624"/>
              <a:gd name="connsiteX43" fmla="*/ 117976 w 8257303"/>
              <a:gd name="connsiteY43" fmla="*/ 319219 h 846624"/>
              <a:gd name="connsiteX44" fmla="*/ 117976 w 8257303"/>
              <a:gd name="connsiteY44" fmla="*/ 319219 h 846624"/>
              <a:gd name="connsiteX45" fmla="*/ 353928 w 8257303"/>
              <a:gd name="connsiteY45" fmla="*/ 353917 h 846624"/>
              <a:gd name="connsiteX46" fmla="*/ 589880 w 8257303"/>
              <a:gd name="connsiteY46" fmla="*/ 333098 h 846624"/>
              <a:gd name="connsiteX47" fmla="*/ 791133 w 8257303"/>
              <a:gd name="connsiteY47" fmla="*/ 319219 h 846624"/>
              <a:gd name="connsiteX48" fmla="*/ 1047904 w 8257303"/>
              <a:gd name="connsiteY48" fmla="*/ 319219 h 846624"/>
              <a:gd name="connsiteX49" fmla="*/ 1283856 w 8257303"/>
              <a:gd name="connsiteY49" fmla="*/ 340038 h 846624"/>
              <a:gd name="connsiteX50" fmla="*/ 1637783 w 8257303"/>
              <a:gd name="connsiteY50" fmla="*/ 312280 h 846624"/>
              <a:gd name="connsiteX51" fmla="*/ 2033350 w 8257303"/>
              <a:gd name="connsiteY51" fmla="*/ 312280 h 846624"/>
              <a:gd name="connsiteX52" fmla="*/ 2324820 w 8257303"/>
              <a:gd name="connsiteY52" fmla="*/ 340038 h 846624"/>
              <a:gd name="connsiteX53" fmla="*/ 2810603 w 8257303"/>
              <a:gd name="connsiteY53" fmla="*/ 402494 h 846624"/>
              <a:gd name="connsiteX54" fmla="*/ 3081253 w 8257303"/>
              <a:gd name="connsiteY54" fmla="*/ 402494 h 846624"/>
              <a:gd name="connsiteX55" fmla="*/ 3511518 w 8257303"/>
              <a:gd name="connsiteY55" fmla="*/ 437191 h 846624"/>
              <a:gd name="connsiteX56" fmla="*/ 3226988 w 8257303"/>
              <a:gd name="connsiteY56" fmla="*/ 478829 h 846624"/>
              <a:gd name="connsiteX57" fmla="*/ 2852241 w 8257303"/>
              <a:gd name="connsiteY57" fmla="*/ 478829 h 846624"/>
              <a:gd name="connsiteX58" fmla="*/ 2539952 w 8257303"/>
              <a:gd name="connsiteY58" fmla="*/ 499647 h 846624"/>
              <a:gd name="connsiteX59" fmla="*/ 2005591 w 8257303"/>
              <a:gd name="connsiteY59" fmla="*/ 499647 h 846624"/>
              <a:gd name="connsiteX60" fmla="*/ 1471229 w 8257303"/>
              <a:gd name="connsiteY60" fmla="*/ 506587 h 846624"/>
              <a:gd name="connsiteX61" fmla="*/ 950747 w 8257303"/>
              <a:gd name="connsiteY61" fmla="*/ 499647 h 846624"/>
              <a:gd name="connsiteX62" fmla="*/ 576000 w 8257303"/>
              <a:gd name="connsiteY62" fmla="*/ 499647 h 846624"/>
              <a:gd name="connsiteX63" fmla="*/ 367808 w 8257303"/>
              <a:gd name="connsiteY63" fmla="*/ 506587 h 846624"/>
              <a:gd name="connsiteX64" fmla="*/ 284530 w 8257303"/>
              <a:gd name="connsiteY64" fmla="*/ 520466 h 846624"/>
              <a:gd name="connsiteX65" fmla="*/ 284530 w 8257303"/>
              <a:gd name="connsiteY65" fmla="*/ 520466 h 846624"/>
              <a:gd name="connsiteX66" fmla="*/ 249832 w 8257303"/>
              <a:gd name="connsiteY66" fmla="*/ 589861 h 846624"/>
              <a:gd name="connsiteX67" fmla="*/ 249832 w 8257303"/>
              <a:gd name="connsiteY67" fmla="*/ 589861 h 846624"/>
              <a:gd name="connsiteX68" fmla="*/ 277591 w 8257303"/>
              <a:gd name="connsiteY68" fmla="*/ 652317 h 846624"/>
              <a:gd name="connsiteX69" fmla="*/ 388627 w 8257303"/>
              <a:gd name="connsiteY69" fmla="*/ 659257 h 846624"/>
              <a:gd name="connsiteX70" fmla="*/ 714796 w 8257303"/>
              <a:gd name="connsiteY70" fmla="*/ 666196 h 846624"/>
              <a:gd name="connsiteX71" fmla="*/ 805012 w 8257303"/>
              <a:gd name="connsiteY71" fmla="*/ 666196 h 846624"/>
              <a:gd name="connsiteX72" fmla="*/ 1165880 w 8257303"/>
              <a:gd name="connsiteY72" fmla="*/ 659257 h 846624"/>
              <a:gd name="connsiteX73" fmla="*/ 1422651 w 8257303"/>
              <a:gd name="connsiteY73" fmla="*/ 666196 h 846624"/>
              <a:gd name="connsiteX74" fmla="*/ 1637783 w 8257303"/>
              <a:gd name="connsiteY74" fmla="*/ 652317 h 846624"/>
              <a:gd name="connsiteX75" fmla="*/ 1811277 w 8257303"/>
              <a:gd name="connsiteY75" fmla="*/ 645378 h 846624"/>
              <a:gd name="connsiteX76" fmla="*/ 2061109 w 8257303"/>
              <a:gd name="connsiteY76" fmla="*/ 645378 h 846624"/>
              <a:gd name="connsiteX77" fmla="*/ 1818217 w 8257303"/>
              <a:gd name="connsiteY77" fmla="*/ 680075 h 846624"/>
              <a:gd name="connsiteX78" fmla="*/ 1630844 w 8257303"/>
              <a:gd name="connsiteY78" fmla="*/ 687015 h 846624"/>
              <a:gd name="connsiteX79" fmla="*/ 1360193 w 8257303"/>
              <a:gd name="connsiteY79" fmla="*/ 687015 h 846624"/>
              <a:gd name="connsiteX80" fmla="*/ 1138121 w 8257303"/>
              <a:gd name="connsiteY80" fmla="*/ 693954 h 846624"/>
              <a:gd name="connsiteX81" fmla="*/ 818892 w 8257303"/>
              <a:gd name="connsiteY81" fmla="*/ 707833 h 846624"/>
              <a:gd name="connsiteX82" fmla="*/ 631518 w 8257303"/>
              <a:gd name="connsiteY82" fmla="*/ 700894 h 846624"/>
              <a:gd name="connsiteX83" fmla="*/ 381687 w 8257303"/>
              <a:gd name="connsiteY83" fmla="*/ 693954 h 846624"/>
              <a:gd name="connsiteX84" fmla="*/ 353928 w 8257303"/>
              <a:gd name="connsiteY84" fmla="*/ 756410 h 846624"/>
              <a:gd name="connsiteX85" fmla="*/ 353928 w 8257303"/>
              <a:gd name="connsiteY85" fmla="*/ 756410 h 846624"/>
              <a:gd name="connsiteX86" fmla="*/ 374747 w 8257303"/>
              <a:gd name="connsiteY86" fmla="*/ 832745 h 846624"/>
              <a:gd name="connsiteX87" fmla="*/ 471904 w 8257303"/>
              <a:gd name="connsiteY87" fmla="*/ 832745 h 846624"/>
              <a:gd name="connsiteX88" fmla="*/ 707856 w 8257303"/>
              <a:gd name="connsiteY88" fmla="*/ 846624 h 846624"/>
              <a:gd name="connsiteX89" fmla="*/ 839711 w 8257303"/>
              <a:gd name="connsiteY89" fmla="*/ 846624 h 846624"/>
              <a:gd name="connsiteX90" fmla="*/ 1082603 w 8257303"/>
              <a:gd name="connsiteY90" fmla="*/ 846624 h 846624"/>
              <a:gd name="connsiteX91" fmla="*/ 1311615 w 8257303"/>
              <a:gd name="connsiteY91" fmla="*/ 839685 h 846624"/>
              <a:gd name="connsiteX92" fmla="*/ 1519808 w 8257303"/>
              <a:gd name="connsiteY92" fmla="*/ 832745 h 846624"/>
              <a:gd name="connsiteX93" fmla="*/ 1700241 w 8257303"/>
              <a:gd name="connsiteY93" fmla="*/ 832745 h 846624"/>
              <a:gd name="connsiteX94" fmla="*/ 1873735 w 8257303"/>
              <a:gd name="connsiteY94" fmla="*/ 818866 h 846624"/>
              <a:gd name="connsiteX95" fmla="*/ 2033350 w 8257303"/>
              <a:gd name="connsiteY95" fmla="*/ 804987 h 846624"/>
              <a:gd name="connsiteX96" fmla="*/ 2241543 w 8257303"/>
              <a:gd name="connsiteY96" fmla="*/ 784168 h 846624"/>
              <a:gd name="connsiteX97" fmla="*/ 2442796 w 8257303"/>
              <a:gd name="connsiteY97" fmla="*/ 763350 h 846624"/>
              <a:gd name="connsiteX98" fmla="*/ 2505253 w 8257303"/>
              <a:gd name="connsiteY98" fmla="*/ 756410 h 846624"/>
              <a:gd name="connsiteX99" fmla="*/ 2505253 w 8257303"/>
              <a:gd name="connsiteY99" fmla="*/ 756410 h 846624"/>
              <a:gd name="connsiteX100" fmla="*/ 2637109 w 8257303"/>
              <a:gd name="connsiteY100" fmla="*/ 770289 h 846624"/>
              <a:gd name="connsiteX101" fmla="*/ 2775904 w 8257303"/>
              <a:gd name="connsiteY101" fmla="*/ 770289 h 846624"/>
              <a:gd name="connsiteX102" fmla="*/ 2928579 w 8257303"/>
              <a:gd name="connsiteY102" fmla="*/ 749471 h 846624"/>
              <a:gd name="connsiteX103" fmla="*/ 3143711 w 8257303"/>
              <a:gd name="connsiteY103" fmla="*/ 721713 h 846624"/>
              <a:gd name="connsiteX104" fmla="*/ 3331085 w 8257303"/>
              <a:gd name="connsiteY104" fmla="*/ 707833 h 846624"/>
              <a:gd name="connsiteX105" fmla="*/ 3525398 w 8257303"/>
              <a:gd name="connsiteY105" fmla="*/ 666196 h 846624"/>
              <a:gd name="connsiteX106" fmla="*/ 3768289 w 8257303"/>
              <a:gd name="connsiteY106" fmla="*/ 638438 h 846624"/>
              <a:gd name="connsiteX107" fmla="*/ 3969543 w 8257303"/>
              <a:gd name="connsiteY107" fmla="*/ 617619 h 846624"/>
              <a:gd name="connsiteX108" fmla="*/ 4066699 w 8257303"/>
              <a:gd name="connsiteY108" fmla="*/ 610680 h 846624"/>
              <a:gd name="connsiteX109" fmla="*/ 4108338 w 8257303"/>
              <a:gd name="connsiteY109" fmla="*/ 562103 h 846624"/>
              <a:gd name="connsiteX110" fmla="*/ 4281832 w 8257303"/>
              <a:gd name="connsiteY110" fmla="*/ 541284 h 846624"/>
              <a:gd name="connsiteX111" fmla="*/ 4281832 w 8257303"/>
              <a:gd name="connsiteY111" fmla="*/ 541284 h 846624"/>
              <a:gd name="connsiteX112" fmla="*/ 4469205 w 8257303"/>
              <a:gd name="connsiteY112" fmla="*/ 562103 h 846624"/>
              <a:gd name="connsiteX113" fmla="*/ 4663518 w 8257303"/>
              <a:gd name="connsiteY113" fmla="*/ 562103 h 846624"/>
              <a:gd name="connsiteX114" fmla="*/ 4927229 w 8257303"/>
              <a:gd name="connsiteY114" fmla="*/ 541284 h 846624"/>
              <a:gd name="connsiteX115" fmla="*/ 5232579 w 8257303"/>
              <a:gd name="connsiteY115" fmla="*/ 541284 h 846624"/>
              <a:gd name="connsiteX116" fmla="*/ 5461591 w 8257303"/>
              <a:gd name="connsiteY116" fmla="*/ 527405 h 846624"/>
              <a:gd name="connsiteX117" fmla="*/ 5676723 w 8257303"/>
              <a:gd name="connsiteY117" fmla="*/ 527405 h 846624"/>
              <a:gd name="connsiteX118" fmla="*/ 5850217 w 8257303"/>
              <a:gd name="connsiteY118" fmla="*/ 534345 h 846624"/>
              <a:gd name="connsiteX119" fmla="*/ 5919615 w 8257303"/>
              <a:gd name="connsiteY119" fmla="*/ 548224 h 846624"/>
              <a:gd name="connsiteX120" fmla="*/ 5954314 w 8257303"/>
              <a:gd name="connsiteY120" fmla="*/ 499647 h 846624"/>
              <a:gd name="connsiteX121" fmla="*/ 6162506 w 8257303"/>
              <a:gd name="connsiteY121" fmla="*/ 513526 h 846624"/>
              <a:gd name="connsiteX122" fmla="*/ 6433157 w 8257303"/>
              <a:gd name="connsiteY122" fmla="*/ 527405 h 846624"/>
              <a:gd name="connsiteX123" fmla="*/ 6578892 w 8257303"/>
              <a:gd name="connsiteY123" fmla="*/ 527405 h 846624"/>
              <a:gd name="connsiteX124" fmla="*/ 6745446 w 8257303"/>
              <a:gd name="connsiteY124" fmla="*/ 527405 h 846624"/>
              <a:gd name="connsiteX125" fmla="*/ 6946699 w 8257303"/>
              <a:gd name="connsiteY125" fmla="*/ 534345 h 846624"/>
              <a:gd name="connsiteX126" fmla="*/ 7224289 w 8257303"/>
              <a:gd name="connsiteY126" fmla="*/ 555164 h 846624"/>
              <a:gd name="connsiteX127" fmla="*/ 7397783 w 8257303"/>
              <a:gd name="connsiteY127" fmla="*/ 541284 h 846624"/>
              <a:gd name="connsiteX128" fmla="*/ 7696193 w 8257303"/>
              <a:gd name="connsiteY128" fmla="*/ 555164 h 846624"/>
              <a:gd name="connsiteX129" fmla="*/ 7973783 w 8257303"/>
              <a:gd name="connsiteY129" fmla="*/ 548224 h 846624"/>
              <a:gd name="connsiteX130" fmla="*/ 8202796 w 8257303"/>
              <a:gd name="connsiteY130" fmla="*/ 534345 h 846624"/>
              <a:gd name="connsiteX131" fmla="*/ 8202796 w 8257303"/>
              <a:gd name="connsiteY131" fmla="*/ 534345 h 846624"/>
              <a:gd name="connsiteX132" fmla="*/ 8229393 w 8257303"/>
              <a:gd name="connsiteY132" fmla="*/ 544319 h 846624"/>
              <a:gd name="connsiteX133" fmla="*/ 8256861 w 8257303"/>
              <a:gd name="connsiteY133" fmla="*/ 477088 h 846624"/>
              <a:gd name="connsiteX134" fmla="*/ 8246167 w 8257303"/>
              <a:gd name="connsiteY134" fmla="*/ 418909 h 846624"/>
              <a:gd name="connsiteX135" fmla="*/ 8140338 w 8257303"/>
              <a:gd name="connsiteY135" fmla="*/ 395554 h 846624"/>
              <a:gd name="connsiteX136" fmla="*/ 7779470 w 8257303"/>
              <a:gd name="connsiteY136" fmla="*/ 423312 h 846624"/>
              <a:gd name="connsiteX137" fmla="*/ 7238169 w 8257303"/>
              <a:gd name="connsiteY137" fmla="*/ 409433 h 846624"/>
              <a:gd name="connsiteX138" fmla="*/ 6814844 w 8257303"/>
              <a:gd name="connsiteY138" fmla="*/ 388615 h 846624"/>
              <a:gd name="connsiteX139" fmla="*/ 6447036 w 8257303"/>
              <a:gd name="connsiteY139" fmla="*/ 360856 h 846624"/>
              <a:gd name="connsiteX140" fmla="*/ 6800964 w 8257303"/>
              <a:gd name="connsiteY140" fmla="*/ 333098 h 846624"/>
              <a:gd name="connsiteX141" fmla="*/ 7242203 w 8257303"/>
              <a:gd name="connsiteY141" fmla="*/ 343072 h 846624"/>
              <a:gd name="connsiteX142" fmla="*/ 7278698 w 8257303"/>
              <a:gd name="connsiteY142" fmla="*/ 302545 h 846624"/>
              <a:gd name="connsiteX143" fmla="*/ 7321920 w 8257303"/>
              <a:gd name="connsiteY143" fmla="*/ 292570 h 846624"/>
              <a:gd name="connsiteX144" fmla="*/ 7361815 w 8257303"/>
              <a:gd name="connsiteY144" fmla="*/ 299219 h 846624"/>
              <a:gd name="connsiteX145" fmla="*/ 7417280 w 8257303"/>
              <a:gd name="connsiteY145" fmla="*/ 353336 h 846624"/>
              <a:gd name="connsiteX146" fmla="*/ 7550458 w 8257303"/>
              <a:gd name="connsiteY146" fmla="*/ 358826 h 846624"/>
              <a:gd name="connsiteX147" fmla="*/ 7828049 w 8257303"/>
              <a:gd name="connsiteY147" fmla="*/ 352756 h 846624"/>
              <a:gd name="connsiteX148" fmla="*/ 8084820 w 8257303"/>
              <a:gd name="connsiteY148" fmla="*/ 342782 h 846624"/>
              <a:gd name="connsiteX149" fmla="*/ 8140338 w 8257303"/>
              <a:gd name="connsiteY149" fmla="*/ 326159 h 846624"/>
              <a:gd name="connsiteX150" fmla="*/ 8140338 w 8257303"/>
              <a:gd name="connsiteY150" fmla="*/ 342782 h 846624"/>
              <a:gd name="connsiteX151" fmla="*/ 8164191 w 8257303"/>
              <a:gd name="connsiteY151" fmla="*/ 262542 h 846624"/>
              <a:gd name="connsiteX152" fmla="*/ 8153078 w 8257303"/>
              <a:gd name="connsiteY152" fmla="*/ 222752 h 846624"/>
              <a:gd name="connsiteX153" fmla="*/ 8112579 w 8257303"/>
              <a:gd name="connsiteY153" fmla="*/ 187368 h 846624"/>
              <a:gd name="connsiteX0" fmla="*/ 8112579 w 8257303"/>
              <a:gd name="connsiteY0" fmla="*/ 187368 h 846624"/>
              <a:gd name="connsiteX1" fmla="*/ 7758651 w 8257303"/>
              <a:gd name="connsiteY1" fmla="*/ 201247 h 846624"/>
              <a:gd name="connsiteX2" fmla="*/ 7522699 w 8257303"/>
              <a:gd name="connsiteY2" fmla="*/ 208187 h 846624"/>
              <a:gd name="connsiteX3" fmla="*/ 7342265 w 8257303"/>
              <a:gd name="connsiteY3" fmla="*/ 208187 h 846624"/>
              <a:gd name="connsiteX4" fmla="*/ 7127133 w 8257303"/>
              <a:gd name="connsiteY4" fmla="*/ 208187 h 846624"/>
              <a:gd name="connsiteX5" fmla="*/ 6939759 w 8257303"/>
              <a:gd name="connsiteY5" fmla="*/ 222066 h 846624"/>
              <a:gd name="connsiteX6" fmla="*/ 6773205 w 8257303"/>
              <a:gd name="connsiteY6" fmla="*/ 222066 h 846624"/>
              <a:gd name="connsiteX7" fmla="*/ 6588865 w 8257303"/>
              <a:gd name="connsiteY7" fmla="*/ 228715 h 846624"/>
              <a:gd name="connsiteX8" fmla="*/ 6412338 w 8257303"/>
              <a:gd name="connsiteY8" fmla="*/ 235945 h 846624"/>
              <a:gd name="connsiteX9" fmla="*/ 6197205 w 8257303"/>
              <a:gd name="connsiteY9" fmla="*/ 242884 h 846624"/>
              <a:gd name="connsiteX10" fmla="*/ 6058410 w 8257303"/>
              <a:gd name="connsiteY10" fmla="*/ 249824 h 846624"/>
              <a:gd name="connsiteX11" fmla="*/ 5746121 w 8257303"/>
              <a:gd name="connsiteY11" fmla="*/ 270642 h 846624"/>
              <a:gd name="connsiteX12" fmla="*/ 5371374 w 8257303"/>
              <a:gd name="connsiteY12" fmla="*/ 277582 h 846624"/>
              <a:gd name="connsiteX13" fmla="*/ 5052145 w 8257303"/>
              <a:gd name="connsiteY13" fmla="*/ 305340 h 846624"/>
              <a:gd name="connsiteX14" fmla="*/ 4774555 w 8257303"/>
              <a:gd name="connsiteY14" fmla="*/ 298401 h 846624"/>
              <a:gd name="connsiteX15" fmla="*/ 4420627 w 8257303"/>
              <a:gd name="connsiteY15" fmla="*/ 270642 h 846624"/>
              <a:gd name="connsiteX16" fmla="*/ 3927904 w 8257303"/>
              <a:gd name="connsiteY16" fmla="*/ 249824 h 846624"/>
              <a:gd name="connsiteX17" fmla="*/ 3483759 w 8257303"/>
              <a:gd name="connsiteY17" fmla="*/ 145731 h 846624"/>
              <a:gd name="connsiteX18" fmla="*/ 2997976 w 8257303"/>
              <a:gd name="connsiteY18" fmla="*/ 111033 h 846624"/>
              <a:gd name="connsiteX19" fmla="*/ 2352579 w 8257303"/>
              <a:gd name="connsiteY19" fmla="*/ 55517 h 846624"/>
              <a:gd name="connsiteX20" fmla="*/ 1408771 w 8257303"/>
              <a:gd name="connsiteY20" fmla="*/ 20819 h 846624"/>
              <a:gd name="connsiteX21" fmla="*/ 791133 w 8257303"/>
              <a:gd name="connsiteY21" fmla="*/ 0 h 846624"/>
              <a:gd name="connsiteX22" fmla="*/ 471904 w 8257303"/>
              <a:gd name="connsiteY22" fmla="*/ 27759 h 846624"/>
              <a:gd name="connsiteX23" fmla="*/ 270651 w 8257303"/>
              <a:gd name="connsiteY23" fmla="*/ 13879 h 846624"/>
              <a:gd name="connsiteX24" fmla="*/ 55518 w 8257303"/>
              <a:gd name="connsiteY24" fmla="*/ 13879 h 846624"/>
              <a:gd name="connsiteX25" fmla="*/ 55518 w 8257303"/>
              <a:gd name="connsiteY25" fmla="*/ 13879 h 846624"/>
              <a:gd name="connsiteX26" fmla="*/ 0 w 8257303"/>
              <a:gd name="connsiteY26" fmla="*/ 83275 h 846624"/>
              <a:gd name="connsiteX27" fmla="*/ 0 w 8257303"/>
              <a:gd name="connsiteY27" fmla="*/ 83275 h 846624"/>
              <a:gd name="connsiteX28" fmla="*/ 48579 w 8257303"/>
              <a:gd name="connsiteY28" fmla="*/ 159610 h 846624"/>
              <a:gd name="connsiteX29" fmla="*/ 152675 w 8257303"/>
              <a:gd name="connsiteY29" fmla="*/ 159610 h 846624"/>
              <a:gd name="connsiteX30" fmla="*/ 326169 w 8257303"/>
              <a:gd name="connsiteY30" fmla="*/ 173489 h 846624"/>
              <a:gd name="connsiteX31" fmla="*/ 666217 w 8257303"/>
              <a:gd name="connsiteY31" fmla="*/ 145731 h 846624"/>
              <a:gd name="connsiteX32" fmla="*/ 950747 w 8257303"/>
              <a:gd name="connsiteY32" fmla="*/ 166549 h 846624"/>
              <a:gd name="connsiteX33" fmla="*/ 1186699 w 8257303"/>
              <a:gd name="connsiteY33" fmla="*/ 166549 h 846624"/>
              <a:gd name="connsiteX34" fmla="*/ 1381012 w 8257303"/>
              <a:gd name="connsiteY34" fmla="*/ 194307 h 846624"/>
              <a:gd name="connsiteX35" fmla="*/ 1124241 w 8257303"/>
              <a:gd name="connsiteY35" fmla="*/ 194307 h 846624"/>
              <a:gd name="connsiteX36" fmla="*/ 902169 w 8257303"/>
              <a:gd name="connsiteY36" fmla="*/ 194307 h 846624"/>
              <a:gd name="connsiteX37" fmla="*/ 638458 w 8257303"/>
              <a:gd name="connsiteY37" fmla="*/ 187368 h 846624"/>
              <a:gd name="connsiteX38" fmla="*/ 492723 w 8257303"/>
              <a:gd name="connsiteY38" fmla="*/ 187368 h 846624"/>
              <a:gd name="connsiteX39" fmla="*/ 277591 w 8257303"/>
              <a:gd name="connsiteY39" fmla="*/ 208187 h 846624"/>
              <a:gd name="connsiteX40" fmla="*/ 138796 w 8257303"/>
              <a:gd name="connsiteY40" fmla="*/ 194307 h 846624"/>
              <a:gd name="connsiteX41" fmla="*/ 97157 w 8257303"/>
              <a:gd name="connsiteY41" fmla="*/ 249824 h 846624"/>
              <a:gd name="connsiteX42" fmla="*/ 97157 w 8257303"/>
              <a:gd name="connsiteY42" fmla="*/ 249824 h 846624"/>
              <a:gd name="connsiteX43" fmla="*/ 117976 w 8257303"/>
              <a:gd name="connsiteY43" fmla="*/ 319219 h 846624"/>
              <a:gd name="connsiteX44" fmla="*/ 117976 w 8257303"/>
              <a:gd name="connsiteY44" fmla="*/ 319219 h 846624"/>
              <a:gd name="connsiteX45" fmla="*/ 353928 w 8257303"/>
              <a:gd name="connsiteY45" fmla="*/ 353917 h 846624"/>
              <a:gd name="connsiteX46" fmla="*/ 589880 w 8257303"/>
              <a:gd name="connsiteY46" fmla="*/ 333098 h 846624"/>
              <a:gd name="connsiteX47" fmla="*/ 791133 w 8257303"/>
              <a:gd name="connsiteY47" fmla="*/ 319219 h 846624"/>
              <a:gd name="connsiteX48" fmla="*/ 1047904 w 8257303"/>
              <a:gd name="connsiteY48" fmla="*/ 319219 h 846624"/>
              <a:gd name="connsiteX49" fmla="*/ 1283856 w 8257303"/>
              <a:gd name="connsiteY49" fmla="*/ 340038 h 846624"/>
              <a:gd name="connsiteX50" fmla="*/ 1637783 w 8257303"/>
              <a:gd name="connsiteY50" fmla="*/ 312280 h 846624"/>
              <a:gd name="connsiteX51" fmla="*/ 2033350 w 8257303"/>
              <a:gd name="connsiteY51" fmla="*/ 312280 h 846624"/>
              <a:gd name="connsiteX52" fmla="*/ 2324820 w 8257303"/>
              <a:gd name="connsiteY52" fmla="*/ 340038 h 846624"/>
              <a:gd name="connsiteX53" fmla="*/ 2810603 w 8257303"/>
              <a:gd name="connsiteY53" fmla="*/ 402494 h 846624"/>
              <a:gd name="connsiteX54" fmla="*/ 3081253 w 8257303"/>
              <a:gd name="connsiteY54" fmla="*/ 402494 h 846624"/>
              <a:gd name="connsiteX55" fmla="*/ 3511518 w 8257303"/>
              <a:gd name="connsiteY55" fmla="*/ 437191 h 846624"/>
              <a:gd name="connsiteX56" fmla="*/ 3226988 w 8257303"/>
              <a:gd name="connsiteY56" fmla="*/ 478829 h 846624"/>
              <a:gd name="connsiteX57" fmla="*/ 2852241 w 8257303"/>
              <a:gd name="connsiteY57" fmla="*/ 478829 h 846624"/>
              <a:gd name="connsiteX58" fmla="*/ 2539952 w 8257303"/>
              <a:gd name="connsiteY58" fmla="*/ 499647 h 846624"/>
              <a:gd name="connsiteX59" fmla="*/ 2005591 w 8257303"/>
              <a:gd name="connsiteY59" fmla="*/ 499647 h 846624"/>
              <a:gd name="connsiteX60" fmla="*/ 1471229 w 8257303"/>
              <a:gd name="connsiteY60" fmla="*/ 506587 h 846624"/>
              <a:gd name="connsiteX61" fmla="*/ 950747 w 8257303"/>
              <a:gd name="connsiteY61" fmla="*/ 499647 h 846624"/>
              <a:gd name="connsiteX62" fmla="*/ 576000 w 8257303"/>
              <a:gd name="connsiteY62" fmla="*/ 499647 h 846624"/>
              <a:gd name="connsiteX63" fmla="*/ 367808 w 8257303"/>
              <a:gd name="connsiteY63" fmla="*/ 506587 h 846624"/>
              <a:gd name="connsiteX64" fmla="*/ 284530 w 8257303"/>
              <a:gd name="connsiteY64" fmla="*/ 520466 h 846624"/>
              <a:gd name="connsiteX65" fmla="*/ 284530 w 8257303"/>
              <a:gd name="connsiteY65" fmla="*/ 520466 h 846624"/>
              <a:gd name="connsiteX66" fmla="*/ 249832 w 8257303"/>
              <a:gd name="connsiteY66" fmla="*/ 589861 h 846624"/>
              <a:gd name="connsiteX67" fmla="*/ 249832 w 8257303"/>
              <a:gd name="connsiteY67" fmla="*/ 589861 h 846624"/>
              <a:gd name="connsiteX68" fmla="*/ 277591 w 8257303"/>
              <a:gd name="connsiteY68" fmla="*/ 652317 h 846624"/>
              <a:gd name="connsiteX69" fmla="*/ 388627 w 8257303"/>
              <a:gd name="connsiteY69" fmla="*/ 659257 h 846624"/>
              <a:gd name="connsiteX70" fmla="*/ 714796 w 8257303"/>
              <a:gd name="connsiteY70" fmla="*/ 666196 h 846624"/>
              <a:gd name="connsiteX71" fmla="*/ 805012 w 8257303"/>
              <a:gd name="connsiteY71" fmla="*/ 666196 h 846624"/>
              <a:gd name="connsiteX72" fmla="*/ 1165880 w 8257303"/>
              <a:gd name="connsiteY72" fmla="*/ 659257 h 846624"/>
              <a:gd name="connsiteX73" fmla="*/ 1422651 w 8257303"/>
              <a:gd name="connsiteY73" fmla="*/ 666196 h 846624"/>
              <a:gd name="connsiteX74" fmla="*/ 1637783 w 8257303"/>
              <a:gd name="connsiteY74" fmla="*/ 652317 h 846624"/>
              <a:gd name="connsiteX75" fmla="*/ 1811277 w 8257303"/>
              <a:gd name="connsiteY75" fmla="*/ 645378 h 846624"/>
              <a:gd name="connsiteX76" fmla="*/ 2061109 w 8257303"/>
              <a:gd name="connsiteY76" fmla="*/ 645378 h 846624"/>
              <a:gd name="connsiteX77" fmla="*/ 1818217 w 8257303"/>
              <a:gd name="connsiteY77" fmla="*/ 680075 h 846624"/>
              <a:gd name="connsiteX78" fmla="*/ 1630844 w 8257303"/>
              <a:gd name="connsiteY78" fmla="*/ 687015 h 846624"/>
              <a:gd name="connsiteX79" fmla="*/ 1360193 w 8257303"/>
              <a:gd name="connsiteY79" fmla="*/ 687015 h 846624"/>
              <a:gd name="connsiteX80" fmla="*/ 1138121 w 8257303"/>
              <a:gd name="connsiteY80" fmla="*/ 693954 h 846624"/>
              <a:gd name="connsiteX81" fmla="*/ 818892 w 8257303"/>
              <a:gd name="connsiteY81" fmla="*/ 707833 h 846624"/>
              <a:gd name="connsiteX82" fmla="*/ 631518 w 8257303"/>
              <a:gd name="connsiteY82" fmla="*/ 700894 h 846624"/>
              <a:gd name="connsiteX83" fmla="*/ 381687 w 8257303"/>
              <a:gd name="connsiteY83" fmla="*/ 693954 h 846624"/>
              <a:gd name="connsiteX84" fmla="*/ 353928 w 8257303"/>
              <a:gd name="connsiteY84" fmla="*/ 756410 h 846624"/>
              <a:gd name="connsiteX85" fmla="*/ 353928 w 8257303"/>
              <a:gd name="connsiteY85" fmla="*/ 756410 h 846624"/>
              <a:gd name="connsiteX86" fmla="*/ 374747 w 8257303"/>
              <a:gd name="connsiteY86" fmla="*/ 832745 h 846624"/>
              <a:gd name="connsiteX87" fmla="*/ 471904 w 8257303"/>
              <a:gd name="connsiteY87" fmla="*/ 832745 h 846624"/>
              <a:gd name="connsiteX88" fmla="*/ 707856 w 8257303"/>
              <a:gd name="connsiteY88" fmla="*/ 846624 h 846624"/>
              <a:gd name="connsiteX89" fmla="*/ 839711 w 8257303"/>
              <a:gd name="connsiteY89" fmla="*/ 846624 h 846624"/>
              <a:gd name="connsiteX90" fmla="*/ 1082603 w 8257303"/>
              <a:gd name="connsiteY90" fmla="*/ 846624 h 846624"/>
              <a:gd name="connsiteX91" fmla="*/ 1311615 w 8257303"/>
              <a:gd name="connsiteY91" fmla="*/ 839685 h 846624"/>
              <a:gd name="connsiteX92" fmla="*/ 1519808 w 8257303"/>
              <a:gd name="connsiteY92" fmla="*/ 832745 h 846624"/>
              <a:gd name="connsiteX93" fmla="*/ 1700241 w 8257303"/>
              <a:gd name="connsiteY93" fmla="*/ 832745 h 846624"/>
              <a:gd name="connsiteX94" fmla="*/ 1873735 w 8257303"/>
              <a:gd name="connsiteY94" fmla="*/ 818866 h 846624"/>
              <a:gd name="connsiteX95" fmla="*/ 2033350 w 8257303"/>
              <a:gd name="connsiteY95" fmla="*/ 804987 h 846624"/>
              <a:gd name="connsiteX96" fmla="*/ 2241543 w 8257303"/>
              <a:gd name="connsiteY96" fmla="*/ 784168 h 846624"/>
              <a:gd name="connsiteX97" fmla="*/ 2442796 w 8257303"/>
              <a:gd name="connsiteY97" fmla="*/ 763350 h 846624"/>
              <a:gd name="connsiteX98" fmla="*/ 2505253 w 8257303"/>
              <a:gd name="connsiteY98" fmla="*/ 756410 h 846624"/>
              <a:gd name="connsiteX99" fmla="*/ 2505253 w 8257303"/>
              <a:gd name="connsiteY99" fmla="*/ 756410 h 846624"/>
              <a:gd name="connsiteX100" fmla="*/ 2637109 w 8257303"/>
              <a:gd name="connsiteY100" fmla="*/ 770289 h 846624"/>
              <a:gd name="connsiteX101" fmla="*/ 2775904 w 8257303"/>
              <a:gd name="connsiteY101" fmla="*/ 770289 h 846624"/>
              <a:gd name="connsiteX102" fmla="*/ 2928579 w 8257303"/>
              <a:gd name="connsiteY102" fmla="*/ 749471 h 846624"/>
              <a:gd name="connsiteX103" fmla="*/ 3143711 w 8257303"/>
              <a:gd name="connsiteY103" fmla="*/ 721713 h 846624"/>
              <a:gd name="connsiteX104" fmla="*/ 3331085 w 8257303"/>
              <a:gd name="connsiteY104" fmla="*/ 707833 h 846624"/>
              <a:gd name="connsiteX105" fmla="*/ 3525398 w 8257303"/>
              <a:gd name="connsiteY105" fmla="*/ 666196 h 846624"/>
              <a:gd name="connsiteX106" fmla="*/ 3768289 w 8257303"/>
              <a:gd name="connsiteY106" fmla="*/ 638438 h 846624"/>
              <a:gd name="connsiteX107" fmla="*/ 3969543 w 8257303"/>
              <a:gd name="connsiteY107" fmla="*/ 617619 h 846624"/>
              <a:gd name="connsiteX108" fmla="*/ 4066699 w 8257303"/>
              <a:gd name="connsiteY108" fmla="*/ 610680 h 846624"/>
              <a:gd name="connsiteX109" fmla="*/ 4108338 w 8257303"/>
              <a:gd name="connsiteY109" fmla="*/ 562103 h 846624"/>
              <a:gd name="connsiteX110" fmla="*/ 4281832 w 8257303"/>
              <a:gd name="connsiteY110" fmla="*/ 541284 h 846624"/>
              <a:gd name="connsiteX111" fmla="*/ 4281832 w 8257303"/>
              <a:gd name="connsiteY111" fmla="*/ 541284 h 846624"/>
              <a:gd name="connsiteX112" fmla="*/ 4469205 w 8257303"/>
              <a:gd name="connsiteY112" fmla="*/ 562103 h 846624"/>
              <a:gd name="connsiteX113" fmla="*/ 4663518 w 8257303"/>
              <a:gd name="connsiteY113" fmla="*/ 562103 h 846624"/>
              <a:gd name="connsiteX114" fmla="*/ 4927229 w 8257303"/>
              <a:gd name="connsiteY114" fmla="*/ 541284 h 846624"/>
              <a:gd name="connsiteX115" fmla="*/ 5232579 w 8257303"/>
              <a:gd name="connsiteY115" fmla="*/ 541284 h 846624"/>
              <a:gd name="connsiteX116" fmla="*/ 5461591 w 8257303"/>
              <a:gd name="connsiteY116" fmla="*/ 527405 h 846624"/>
              <a:gd name="connsiteX117" fmla="*/ 5676723 w 8257303"/>
              <a:gd name="connsiteY117" fmla="*/ 527405 h 846624"/>
              <a:gd name="connsiteX118" fmla="*/ 5850217 w 8257303"/>
              <a:gd name="connsiteY118" fmla="*/ 534345 h 846624"/>
              <a:gd name="connsiteX119" fmla="*/ 5919615 w 8257303"/>
              <a:gd name="connsiteY119" fmla="*/ 548224 h 846624"/>
              <a:gd name="connsiteX120" fmla="*/ 5954314 w 8257303"/>
              <a:gd name="connsiteY120" fmla="*/ 499647 h 846624"/>
              <a:gd name="connsiteX121" fmla="*/ 6162506 w 8257303"/>
              <a:gd name="connsiteY121" fmla="*/ 513526 h 846624"/>
              <a:gd name="connsiteX122" fmla="*/ 6433157 w 8257303"/>
              <a:gd name="connsiteY122" fmla="*/ 527405 h 846624"/>
              <a:gd name="connsiteX123" fmla="*/ 6578892 w 8257303"/>
              <a:gd name="connsiteY123" fmla="*/ 527405 h 846624"/>
              <a:gd name="connsiteX124" fmla="*/ 6745446 w 8257303"/>
              <a:gd name="connsiteY124" fmla="*/ 527405 h 846624"/>
              <a:gd name="connsiteX125" fmla="*/ 6946699 w 8257303"/>
              <a:gd name="connsiteY125" fmla="*/ 534345 h 846624"/>
              <a:gd name="connsiteX126" fmla="*/ 7224289 w 8257303"/>
              <a:gd name="connsiteY126" fmla="*/ 555164 h 846624"/>
              <a:gd name="connsiteX127" fmla="*/ 7397783 w 8257303"/>
              <a:gd name="connsiteY127" fmla="*/ 541284 h 846624"/>
              <a:gd name="connsiteX128" fmla="*/ 7696193 w 8257303"/>
              <a:gd name="connsiteY128" fmla="*/ 555164 h 846624"/>
              <a:gd name="connsiteX129" fmla="*/ 7973783 w 8257303"/>
              <a:gd name="connsiteY129" fmla="*/ 548224 h 846624"/>
              <a:gd name="connsiteX130" fmla="*/ 8202796 w 8257303"/>
              <a:gd name="connsiteY130" fmla="*/ 534345 h 846624"/>
              <a:gd name="connsiteX131" fmla="*/ 8202796 w 8257303"/>
              <a:gd name="connsiteY131" fmla="*/ 534345 h 846624"/>
              <a:gd name="connsiteX132" fmla="*/ 8229393 w 8257303"/>
              <a:gd name="connsiteY132" fmla="*/ 544319 h 846624"/>
              <a:gd name="connsiteX133" fmla="*/ 8256861 w 8257303"/>
              <a:gd name="connsiteY133" fmla="*/ 477088 h 846624"/>
              <a:gd name="connsiteX134" fmla="*/ 8246167 w 8257303"/>
              <a:gd name="connsiteY134" fmla="*/ 418909 h 846624"/>
              <a:gd name="connsiteX135" fmla="*/ 8193533 w 8257303"/>
              <a:gd name="connsiteY135" fmla="*/ 405528 h 846624"/>
              <a:gd name="connsiteX136" fmla="*/ 7779470 w 8257303"/>
              <a:gd name="connsiteY136" fmla="*/ 423312 h 846624"/>
              <a:gd name="connsiteX137" fmla="*/ 7238169 w 8257303"/>
              <a:gd name="connsiteY137" fmla="*/ 409433 h 846624"/>
              <a:gd name="connsiteX138" fmla="*/ 6814844 w 8257303"/>
              <a:gd name="connsiteY138" fmla="*/ 388615 h 846624"/>
              <a:gd name="connsiteX139" fmla="*/ 6447036 w 8257303"/>
              <a:gd name="connsiteY139" fmla="*/ 360856 h 846624"/>
              <a:gd name="connsiteX140" fmla="*/ 6800964 w 8257303"/>
              <a:gd name="connsiteY140" fmla="*/ 333098 h 846624"/>
              <a:gd name="connsiteX141" fmla="*/ 7242203 w 8257303"/>
              <a:gd name="connsiteY141" fmla="*/ 343072 h 846624"/>
              <a:gd name="connsiteX142" fmla="*/ 7278698 w 8257303"/>
              <a:gd name="connsiteY142" fmla="*/ 302545 h 846624"/>
              <a:gd name="connsiteX143" fmla="*/ 7321920 w 8257303"/>
              <a:gd name="connsiteY143" fmla="*/ 292570 h 846624"/>
              <a:gd name="connsiteX144" fmla="*/ 7361815 w 8257303"/>
              <a:gd name="connsiteY144" fmla="*/ 299219 h 846624"/>
              <a:gd name="connsiteX145" fmla="*/ 7417280 w 8257303"/>
              <a:gd name="connsiteY145" fmla="*/ 353336 h 846624"/>
              <a:gd name="connsiteX146" fmla="*/ 7550458 w 8257303"/>
              <a:gd name="connsiteY146" fmla="*/ 358826 h 846624"/>
              <a:gd name="connsiteX147" fmla="*/ 7828049 w 8257303"/>
              <a:gd name="connsiteY147" fmla="*/ 352756 h 846624"/>
              <a:gd name="connsiteX148" fmla="*/ 8084820 w 8257303"/>
              <a:gd name="connsiteY148" fmla="*/ 342782 h 846624"/>
              <a:gd name="connsiteX149" fmla="*/ 8140338 w 8257303"/>
              <a:gd name="connsiteY149" fmla="*/ 326159 h 846624"/>
              <a:gd name="connsiteX150" fmla="*/ 8140338 w 8257303"/>
              <a:gd name="connsiteY150" fmla="*/ 342782 h 846624"/>
              <a:gd name="connsiteX151" fmla="*/ 8164191 w 8257303"/>
              <a:gd name="connsiteY151" fmla="*/ 262542 h 846624"/>
              <a:gd name="connsiteX152" fmla="*/ 8153078 w 8257303"/>
              <a:gd name="connsiteY152" fmla="*/ 222752 h 846624"/>
              <a:gd name="connsiteX153" fmla="*/ 8112579 w 8257303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499647 h 846624"/>
              <a:gd name="connsiteX121" fmla="*/ 6162506 w 8257344"/>
              <a:gd name="connsiteY121" fmla="*/ 513526 h 846624"/>
              <a:gd name="connsiteX122" fmla="*/ 6433157 w 8257344"/>
              <a:gd name="connsiteY122" fmla="*/ 527405 h 846624"/>
              <a:gd name="connsiteX123" fmla="*/ 6578892 w 8257344"/>
              <a:gd name="connsiteY123" fmla="*/ 527405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193533 w 8257344"/>
              <a:gd name="connsiteY135" fmla="*/ 405528 h 846624"/>
              <a:gd name="connsiteX136" fmla="*/ 7779470 w 8257344"/>
              <a:gd name="connsiteY136" fmla="*/ 423312 h 846624"/>
              <a:gd name="connsiteX137" fmla="*/ 7238169 w 8257344"/>
              <a:gd name="connsiteY137" fmla="*/ 409433 h 846624"/>
              <a:gd name="connsiteX138" fmla="*/ 6814844 w 8257344"/>
              <a:gd name="connsiteY138" fmla="*/ 388615 h 846624"/>
              <a:gd name="connsiteX139" fmla="*/ 6447036 w 8257344"/>
              <a:gd name="connsiteY139" fmla="*/ 360856 h 846624"/>
              <a:gd name="connsiteX140" fmla="*/ 6800964 w 8257344"/>
              <a:gd name="connsiteY140" fmla="*/ 333098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499647 h 846624"/>
              <a:gd name="connsiteX121" fmla="*/ 6162506 w 8257344"/>
              <a:gd name="connsiteY121" fmla="*/ 513526 h 846624"/>
              <a:gd name="connsiteX122" fmla="*/ 6433157 w 8257344"/>
              <a:gd name="connsiteY122" fmla="*/ 527405 h 846624"/>
              <a:gd name="connsiteX123" fmla="*/ 6578892 w 8257344"/>
              <a:gd name="connsiteY123" fmla="*/ 527405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16805 w 8257344"/>
              <a:gd name="connsiteY135" fmla="*/ 405528 h 846624"/>
              <a:gd name="connsiteX136" fmla="*/ 7779470 w 8257344"/>
              <a:gd name="connsiteY136" fmla="*/ 423312 h 846624"/>
              <a:gd name="connsiteX137" fmla="*/ 7238169 w 8257344"/>
              <a:gd name="connsiteY137" fmla="*/ 409433 h 846624"/>
              <a:gd name="connsiteX138" fmla="*/ 6814844 w 8257344"/>
              <a:gd name="connsiteY138" fmla="*/ 388615 h 846624"/>
              <a:gd name="connsiteX139" fmla="*/ 6447036 w 8257344"/>
              <a:gd name="connsiteY139" fmla="*/ 360856 h 846624"/>
              <a:gd name="connsiteX140" fmla="*/ 6800964 w 8257344"/>
              <a:gd name="connsiteY140" fmla="*/ 333098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499647 h 846624"/>
              <a:gd name="connsiteX121" fmla="*/ 6162506 w 8257344"/>
              <a:gd name="connsiteY121" fmla="*/ 513526 h 846624"/>
              <a:gd name="connsiteX122" fmla="*/ 6433157 w 8257344"/>
              <a:gd name="connsiteY122" fmla="*/ 527405 h 846624"/>
              <a:gd name="connsiteX123" fmla="*/ 6578892 w 8257344"/>
              <a:gd name="connsiteY123" fmla="*/ 527405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16805 w 8257344"/>
              <a:gd name="connsiteY135" fmla="*/ 405528 h 846624"/>
              <a:gd name="connsiteX136" fmla="*/ 7779470 w 8257344"/>
              <a:gd name="connsiteY136" fmla="*/ 396714 h 846624"/>
              <a:gd name="connsiteX137" fmla="*/ 7238169 w 8257344"/>
              <a:gd name="connsiteY137" fmla="*/ 409433 h 846624"/>
              <a:gd name="connsiteX138" fmla="*/ 6814844 w 8257344"/>
              <a:gd name="connsiteY138" fmla="*/ 388615 h 846624"/>
              <a:gd name="connsiteX139" fmla="*/ 6447036 w 8257344"/>
              <a:gd name="connsiteY139" fmla="*/ 360856 h 846624"/>
              <a:gd name="connsiteX140" fmla="*/ 6800964 w 8257344"/>
              <a:gd name="connsiteY140" fmla="*/ 333098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499647 h 846624"/>
              <a:gd name="connsiteX121" fmla="*/ 6162506 w 8257344"/>
              <a:gd name="connsiteY121" fmla="*/ 513526 h 846624"/>
              <a:gd name="connsiteX122" fmla="*/ 6433157 w 8257344"/>
              <a:gd name="connsiteY122" fmla="*/ 527405 h 846624"/>
              <a:gd name="connsiteX123" fmla="*/ 6578892 w 8257344"/>
              <a:gd name="connsiteY123" fmla="*/ 527405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8169 w 8257344"/>
              <a:gd name="connsiteY137" fmla="*/ 409433 h 846624"/>
              <a:gd name="connsiteX138" fmla="*/ 6814844 w 8257344"/>
              <a:gd name="connsiteY138" fmla="*/ 388615 h 846624"/>
              <a:gd name="connsiteX139" fmla="*/ 6447036 w 8257344"/>
              <a:gd name="connsiteY139" fmla="*/ 360856 h 846624"/>
              <a:gd name="connsiteX140" fmla="*/ 6800964 w 8257344"/>
              <a:gd name="connsiteY140" fmla="*/ 333098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499647 h 846624"/>
              <a:gd name="connsiteX121" fmla="*/ 6162506 w 8257344"/>
              <a:gd name="connsiteY121" fmla="*/ 513526 h 846624"/>
              <a:gd name="connsiteX122" fmla="*/ 6433157 w 8257344"/>
              <a:gd name="connsiteY122" fmla="*/ 527405 h 846624"/>
              <a:gd name="connsiteX123" fmla="*/ 6578892 w 8257344"/>
              <a:gd name="connsiteY123" fmla="*/ 527405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14844 w 8257344"/>
              <a:gd name="connsiteY138" fmla="*/ 388615 h 846624"/>
              <a:gd name="connsiteX139" fmla="*/ 6447036 w 8257344"/>
              <a:gd name="connsiteY139" fmla="*/ 360856 h 846624"/>
              <a:gd name="connsiteX140" fmla="*/ 6800964 w 8257344"/>
              <a:gd name="connsiteY140" fmla="*/ 333098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499647 h 846624"/>
              <a:gd name="connsiteX121" fmla="*/ 6162506 w 8257344"/>
              <a:gd name="connsiteY121" fmla="*/ 513526 h 846624"/>
              <a:gd name="connsiteX122" fmla="*/ 6433157 w 8257344"/>
              <a:gd name="connsiteY122" fmla="*/ 527405 h 846624"/>
              <a:gd name="connsiteX123" fmla="*/ 6578892 w 8257344"/>
              <a:gd name="connsiteY123" fmla="*/ 527405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33098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499647 h 846624"/>
              <a:gd name="connsiteX121" fmla="*/ 6162506 w 8257344"/>
              <a:gd name="connsiteY121" fmla="*/ 513526 h 846624"/>
              <a:gd name="connsiteX122" fmla="*/ 6433157 w 8257344"/>
              <a:gd name="connsiteY122" fmla="*/ 527405 h 846624"/>
              <a:gd name="connsiteX123" fmla="*/ 6578892 w 8257344"/>
              <a:gd name="connsiteY123" fmla="*/ 527405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13526 h 846624"/>
              <a:gd name="connsiteX122" fmla="*/ 6433157 w 8257344"/>
              <a:gd name="connsiteY122" fmla="*/ 527405 h 846624"/>
              <a:gd name="connsiteX123" fmla="*/ 6578892 w 8257344"/>
              <a:gd name="connsiteY123" fmla="*/ 527405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27405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45446 w 8257344"/>
              <a:gd name="connsiteY124" fmla="*/ 527405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45446 w 8257344"/>
              <a:gd name="connsiteY124" fmla="*/ 537379 h 846624"/>
              <a:gd name="connsiteX125" fmla="*/ 6946699 w 8257344"/>
              <a:gd name="connsiteY125" fmla="*/ 534345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45446 w 8257344"/>
              <a:gd name="connsiteY124" fmla="*/ 537379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50217 w 8257344"/>
              <a:gd name="connsiteY118" fmla="*/ 534345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58745 w 8257344"/>
              <a:gd name="connsiteY124" fmla="*/ 544028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27405 h 846624"/>
              <a:gd name="connsiteX118" fmla="*/ 5843568 w 8257344"/>
              <a:gd name="connsiteY118" fmla="*/ 544319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58745 w 8257344"/>
              <a:gd name="connsiteY124" fmla="*/ 544028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27405 h 846624"/>
              <a:gd name="connsiteX117" fmla="*/ 5676723 w 8257344"/>
              <a:gd name="connsiteY117" fmla="*/ 540703 h 846624"/>
              <a:gd name="connsiteX118" fmla="*/ 5843568 w 8257344"/>
              <a:gd name="connsiteY118" fmla="*/ 544319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58745 w 8257344"/>
              <a:gd name="connsiteY124" fmla="*/ 544028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37379 h 846624"/>
              <a:gd name="connsiteX117" fmla="*/ 5676723 w 8257344"/>
              <a:gd name="connsiteY117" fmla="*/ 540703 h 846624"/>
              <a:gd name="connsiteX118" fmla="*/ 5843568 w 8257344"/>
              <a:gd name="connsiteY118" fmla="*/ 544319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58745 w 8257344"/>
              <a:gd name="connsiteY124" fmla="*/ 544028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37379 h 846624"/>
              <a:gd name="connsiteX117" fmla="*/ 5676723 w 8257344"/>
              <a:gd name="connsiteY117" fmla="*/ 540703 h 846624"/>
              <a:gd name="connsiteX118" fmla="*/ 5843568 w 8257344"/>
              <a:gd name="connsiteY118" fmla="*/ 544319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58745 w 8257344"/>
              <a:gd name="connsiteY124" fmla="*/ 544028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37379 h 846624"/>
              <a:gd name="connsiteX117" fmla="*/ 5676723 w 8257344"/>
              <a:gd name="connsiteY117" fmla="*/ 540703 h 846624"/>
              <a:gd name="connsiteX118" fmla="*/ 5843568 w 8257344"/>
              <a:gd name="connsiteY118" fmla="*/ 544319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58745 w 8257344"/>
              <a:gd name="connsiteY124" fmla="*/ 544028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37379 h 846624"/>
              <a:gd name="connsiteX117" fmla="*/ 5676723 w 8257344"/>
              <a:gd name="connsiteY117" fmla="*/ 540703 h 846624"/>
              <a:gd name="connsiteX118" fmla="*/ 5843568 w 8257344"/>
              <a:gd name="connsiteY118" fmla="*/ 544319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58745 w 8257344"/>
              <a:gd name="connsiteY124" fmla="*/ 544028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746121 w 8257344"/>
              <a:gd name="connsiteY11" fmla="*/ 27064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37379 h 846624"/>
              <a:gd name="connsiteX117" fmla="*/ 5676723 w 8257344"/>
              <a:gd name="connsiteY117" fmla="*/ 540703 h 846624"/>
              <a:gd name="connsiteX118" fmla="*/ 5843568 w 8257344"/>
              <a:gd name="connsiteY118" fmla="*/ 544319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58745 w 8257344"/>
              <a:gd name="connsiteY124" fmla="*/ 544028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371374 w 8257344"/>
              <a:gd name="connsiteY12" fmla="*/ 277582 h 846624"/>
              <a:gd name="connsiteX13" fmla="*/ 5052145 w 8257344"/>
              <a:gd name="connsiteY13" fmla="*/ 305340 h 846624"/>
              <a:gd name="connsiteX14" fmla="*/ 4774555 w 8257344"/>
              <a:gd name="connsiteY14" fmla="*/ 298401 h 846624"/>
              <a:gd name="connsiteX15" fmla="*/ 4420627 w 8257344"/>
              <a:gd name="connsiteY15" fmla="*/ 270642 h 846624"/>
              <a:gd name="connsiteX16" fmla="*/ 3927904 w 8257344"/>
              <a:gd name="connsiteY16" fmla="*/ 249824 h 846624"/>
              <a:gd name="connsiteX17" fmla="*/ 3483759 w 8257344"/>
              <a:gd name="connsiteY17" fmla="*/ 145731 h 846624"/>
              <a:gd name="connsiteX18" fmla="*/ 2997976 w 8257344"/>
              <a:gd name="connsiteY18" fmla="*/ 111033 h 846624"/>
              <a:gd name="connsiteX19" fmla="*/ 2352579 w 8257344"/>
              <a:gd name="connsiteY19" fmla="*/ 55517 h 846624"/>
              <a:gd name="connsiteX20" fmla="*/ 1408771 w 8257344"/>
              <a:gd name="connsiteY20" fmla="*/ 20819 h 846624"/>
              <a:gd name="connsiteX21" fmla="*/ 791133 w 8257344"/>
              <a:gd name="connsiteY21" fmla="*/ 0 h 846624"/>
              <a:gd name="connsiteX22" fmla="*/ 471904 w 8257344"/>
              <a:gd name="connsiteY22" fmla="*/ 27759 h 846624"/>
              <a:gd name="connsiteX23" fmla="*/ 270651 w 8257344"/>
              <a:gd name="connsiteY23" fmla="*/ 13879 h 846624"/>
              <a:gd name="connsiteX24" fmla="*/ 55518 w 8257344"/>
              <a:gd name="connsiteY24" fmla="*/ 13879 h 846624"/>
              <a:gd name="connsiteX25" fmla="*/ 55518 w 8257344"/>
              <a:gd name="connsiteY25" fmla="*/ 13879 h 846624"/>
              <a:gd name="connsiteX26" fmla="*/ 0 w 8257344"/>
              <a:gd name="connsiteY26" fmla="*/ 83275 h 846624"/>
              <a:gd name="connsiteX27" fmla="*/ 0 w 8257344"/>
              <a:gd name="connsiteY27" fmla="*/ 83275 h 846624"/>
              <a:gd name="connsiteX28" fmla="*/ 48579 w 8257344"/>
              <a:gd name="connsiteY28" fmla="*/ 159610 h 846624"/>
              <a:gd name="connsiteX29" fmla="*/ 152675 w 8257344"/>
              <a:gd name="connsiteY29" fmla="*/ 159610 h 846624"/>
              <a:gd name="connsiteX30" fmla="*/ 326169 w 8257344"/>
              <a:gd name="connsiteY30" fmla="*/ 173489 h 846624"/>
              <a:gd name="connsiteX31" fmla="*/ 666217 w 8257344"/>
              <a:gd name="connsiteY31" fmla="*/ 145731 h 846624"/>
              <a:gd name="connsiteX32" fmla="*/ 950747 w 8257344"/>
              <a:gd name="connsiteY32" fmla="*/ 166549 h 846624"/>
              <a:gd name="connsiteX33" fmla="*/ 1186699 w 8257344"/>
              <a:gd name="connsiteY33" fmla="*/ 166549 h 846624"/>
              <a:gd name="connsiteX34" fmla="*/ 1381012 w 8257344"/>
              <a:gd name="connsiteY34" fmla="*/ 194307 h 846624"/>
              <a:gd name="connsiteX35" fmla="*/ 1124241 w 8257344"/>
              <a:gd name="connsiteY35" fmla="*/ 194307 h 846624"/>
              <a:gd name="connsiteX36" fmla="*/ 902169 w 8257344"/>
              <a:gd name="connsiteY36" fmla="*/ 194307 h 846624"/>
              <a:gd name="connsiteX37" fmla="*/ 638458 w 8257344"/>
              <a:gd name="connsiteY37" fmla="*/ 187368 h 846624"/>
              <a:gd name="connsiteX38" fmla="*/ 492723 w 8257344"/>
              <a:gd name="connsiteY38" fmla="*/ 187368 h 846624"/>
              <a:gd name="connsiteX39" fmla="*/ 277591 w 8257344"/>
              <a:gd name="connsiteY39" fmla="*/ 208187 h 846624"/>
              <a:gd name="connsiteX40" fmla="*/ 138796 w 8257344"/>
              <a:gd name="connsiteY40" fmla="*/ 194307 h 846624"/>
              <a:gd name="connsiteX41" fmla="*/ 97157 w 8257344"/>
              <a:gd name="connsiteY41" fmla="*/ 249824 h 846624"/>
              <a:gd name="connsiteX42" fmla="*/ 97157 w 8257344"/>
              <a:gd name="connsiteY42" fmla="*/ 249824 h 846624"/>
              <a:gd name="connsiteX43" fmla="*/ 117976 w 8257344"/>
              <a:gd name="connsiteY43" fmla="*/ 319219 h 846624"/>
              <a:gd name="connsiteX44" fmla="*/ 117976 w 8257344"/>
              <a:gd name="connsiteY44" fmla="*/ 319219 h 846624"/>
              <a:gd name="connsiteX45" fmla="*/ 353928 w 8257344"/>
              <a:gd name="connsiteY45" fmla="*/ 353917 h 846624"/>
              <a:gd name="connsiteX46" fmla="*/ 589880 w 8257344"/>
              <a:gd name="connsiteY46" fmla="*/ 333098 h 846624"/>
              <a:gd name="connsiteX47" fmla="*/ 791133 w 8257344"/>
              <a:gd name="connsiteY47" fmla="*/ 319219 h 846624"/>
              <a:gd name="connsiteX48" fmla="*/ 1047904 w 8257344"/>
              <a:gd name="connsiteY48" fmla="*/ 319219 h 846624"/>
              <a:gd name="connsiteX49" fmla="*/ 1283856 w 8257344"/>
              <a:gd name="connsiteY49" fmla="*/ 340038 h 846624"/>
              <a:gd name="connsiteX50" fmla="*/ 1637783 w 8257344"/>
              <a:gd name="connsiteY50" fmla="*/ 312280 h 846624"/>
              <a:gd name="connsiteX51" fmla="*/ 2033350 w 8257344"/>
              <a:gd name="connsiteY51" fmla="*/ 312280 h 846624"/>
              <a:gd name="connsiteX52" fmla="*/ 2324820 w 8257344"/>
              <a:gd name="connsiteY52" fmla="*/ 340038 h 846624"/>
              <a:gd name="connsiteX53" fmla="*/ 2810603 w 8257344"/>
              <a:gd name="connsiteY53" fmla="*/ 402494 h 846624"/>
              <a:gd name="connsiteX54" fmla="*/ 3081253 w 8257344"/>
              <a:gd name="connsiteY54" fmla="*/ 402494 h 846624"/>
              <a:gd name="connsiteX55" fmla="*/ 3511518 w 8257344"/>
              <a:gd name="connsiteY55" fmla="*/ 437191 h 846624"/>
              <a:gd name="connsiteX56" fmla="*/ 3226988 w 8257344"/>
              <a:gd name="connsiteY56" fmla="*/ 478829 h 846624"/>
              <a:gd name="connsiteX57" fmla="*/ 2852241 w 8257344"/>
              <a:gd name="connsiteY57" fmla="*/ 478829 h 846624"/>
              <a:gd name="connsiteX58" fmla="*/ 2539952 w 8257344"/>
              <a:gd name="connsiteY58" fmla="*/ 499647 h 846624"/>
              <a:gd name="connsiteX59" fmla="*/ 2005591 w 8257344"/>
              <a:gd name="connsiteY59" fmla="*/ 499647 h 846624"/>
              <a:gd name="connsiteX60" fmla="*/ 1471229 w 8257344"/>
              <a:gd name="connsiteY60" fmla="*/ 506587 h 846624"/>
              <a:gd name="connsiteX61" fmla="*/ 950747 w 8257344"/>
              <a:gd name="connsiteY61" fmla="*/ 499647 h 846624"/>
              <a:gd name="connsiteX62" fmla="*/ 576000 w 8257344"/>
              <a:gd name="connsiteY62" fmla="*/ 499647 h 846624"/>
              <a:gd name="connsiteX63" fmla="*/ 367808 w 8257344"/>
              <a:gd name="connsiteY63" fmla="*/ 506587 h 846624"/>
              <a:gd name="connsiteX64" fmla="*/ 284530 w 8257344"/>
              <a:gd name="connsiteY64" fmla="*/ 520466 h 846624"/>
              <a:gd name="connsiteX65" fmla="*/ 284530 w 8257344"/>
              <a:gd name="connsiteY65" fmla="*/ 520466 h 846624"/>
              <a:gd name="connsiteX66" fmla="*/ 249832 w 8257344"/>
              <a:gd name="connsiteY66" fmla="*/ 589861 h 846624"/>
              <a:gd name="connsiteX67" fmla="*/ 249832 w 8257344"/>
              <a:gd name="connsiteY67" fmla="*/ 589861 h 846624"/>
              <a:gd name="connsiteX68" fmla="*/ 277591 w 8257344"/>
              <a:gd name="connsiteY68" fmla="*/ 652317 h 846624"/>
              <a:gd name="connsiteX69" fmla="*/ 388627 w 8257344"/>
              <a:gd name="connsiteY69" fmla="*/ 659257 h 846624"/>
              <a:gd name="connsiteX70" fmla="*/ 714796 w 8257344"/>
              <a:gd name="connsiteY70" fmla="*/ 666196 h 846624"/>
              <a:gd name="connsiteX71" fmla="*/ 805012 w 8257344"/>
              <a:gd name="connsiteY71" fmla="*/ 666196 h 846624"/>
              <a:gd name="connsiteX72" fmla="*/ 1165880 w 8257344"/>
              <a:gd name="connsiteY72" fmla="*/ 659257 h 846624"/>
              <a:gd name="connsiteX73" fmla="*/ 1422651 w 8257344"/>
              <a:gd name="connsiteY73" fmla="*/ 666196 h 846624"/>
              <a:gd name="connsiteX74" fmla="*/ 1637783 w 8257344"/>
              <a:gd name="connsiteY74" fmla="*/ 652317 h 846624"/>
              <a:gd name="connsiteX75" fmla="*/ 1811277 w 8257344"/>
              <a:gd name="connsiteY75" fmla="*/ 645378 h 846624"/>
              <a:gd name="connsiteX76" fmla="*/ 2061109 w 8257344"/>
              <a:gd name="connsiteY76" fmla="*/ 645378 h 846624"/>
              <a:gd name="connsiteX77" fmla="*/ 1818217 w 8257344"/>
              <a:gd name="connsiteY77" fmla="*/ 680075 h 846624"/>
              <a:gd name="connsiteX78" fmla="*/ 1630844 w 8257344"/>
              <a:gd name="connsiteY78" fmla="*/ 687015 h 846624"/>
              <a:gd name="connsiteX79" fmla="*/ 1360193 w 8257344"/>
              <a:gd name="connsiteY79" fmla="*/ 687015 h 846624"/>
              <a:gd name="connsiteX80" fmla="*/ 1138121 w 8257344"/>
              <a:gd name="connsiteY80" fmla="*/ 693954 h 846624"/>
              <a:gd name="connsiteX81" fmla="*/ 818892 w 8257344"/>
              <a:gd name="connsiteY81" fmla="*/ 707833 h 846624"/>
              <a:gd name="connsiteX82" fmla="*/ 631518 w 8257344"/>
              <a:gd name="connsiteY82" fmla="*/ 700894 h 846624"/>
              <a:gd name="connsiteX83" fmla="*/ 381687 w 8257344"/>
              <a:gd name="connsiteY83" fmla="*/ 693954 h 846624"/>
              <a:gd name="connsiteX84" fmla="*/ 353928 w 8257344"/>
              <a:gd name="connsiteY84" fmla="*/ 756410 h 846624"/>
              <a:gd name="connsiteX85" fmla="*/ 353928 w 8257344"/>
              <a:gd name="connsiteY85" fmla="*/ 756410 h 846624"/>
              <a:gd name="connsiteX86" fmla="*/ 374747 w 8257344"/>
              <a:gd name="connsiteY86" fmla="*/ 832745 h 846624"/>
              <a:gd name="connsiteX87" fmla="*/ 471904 w 8257344"/>
              <a:gd name="connsiteY87" fmla="*/ 832745 h 846624"/>
              <a:gd name="connsiteX88" fmla="*/ 707856 w 8257344"/>
              <a:gd name="connsiteY88" fmla="*/ 846624 h 846624"/>
              <a:gd name="connsiteX89" fmla="*/ 839711 w 8257344"/>
              <a:gd name="connsiteY89" fmla="*/ 846624 h 846624"/>
              <a:gd name="connsiteX90" fmla="*/ 1082603 w 8257344"/>
              <a:gd name="connsiteY90" fmla="*/ 846624 h 846624"/>
              <a:gd name="connsiteX91" fmla="*/ 1311615 w 8257344"/>
              <a:gd name="connsiteY91" fmla="*/ 839685 h 846624"/>
              <a:gd name="connsiteX92" fmla="*/ 1519808 w 8257344"/>
              <a:gd name="connsiteY92" fmla="*/ 832745 h 846624"/>
              <a:gd name="connsiteX93" fmla="*/ 1700241 w 8257344"/>
              <a:gd name="connsiteY93" fmla="*/ 832745 h 846624"/>
              <a:gd name="connsiteX94" fmla="*/ 1873735 w 8257344"/>
              <a:gd name="connsiteY94" fmla="*/ 818866 h 846624"/>
              <a:gd name="connsiteX95" fmla="*/ 2033350 w 8257344"/>
              <a:gd name="connsiteY95" fmla="*/ 804987 h 846624"/>
              <a:gd name="connsiteX96" fmla="*/ 2241543 w 8257344"/>
              <a:gd name="connsiteY96" fmla="*/ 784168 h 846624"/>
              <a:gd name="connsiteX97" fmla="*/ 2442796 w 8257344"/>
              <a:gd name="connsiteY97" fmla="*/ 763350 h 846624"/>
              <a:gd name="connsiteX98" fmla="*/ 2505253 w 8257344"/>
              <a:gd name="connsiteY98" fmla="*/ 756410 h 846624"/>
              <a:gd name="connsiteX99" fmla="*/ 2505253 w 8257344"/>
              <a:gd name="connsiteY99" fmla="*/ 756410 h 846624"/>
              <a:gd name="connsiteX100" fmla="*/ 2637109 w 8257344"/>
              <a:gd name="connsiteY100" fmla="*/ 770289 h 846624"/>
              <a:gd name="connsiteX101" fmla="*/ 2775904 w 8257344"/>
              <a:gd name="connsiteY101" fmla="*/ 770289 h 846624"/>
              <a:gd name="connsiteX102" fmla="*/ 2928579 w 8257344"/>
              <a:gd name="connsiteY102" fmla="*/ 749471 h 846624"/>
              <a:gd name="connsiteX103" fmla="*/ 3143711 w 8257344"/>
              <a:gd name="connsiteY103" fmla="*/ 721713 h 846624"/>
              <a:gd name="connsiteX104" fmla="*/ 3331085 w 8257344"/>
              <a:gd name="connsiteY104" fmla="*/ 707833 h 846624"/>
              <a:gd name="connsiteX105" fmla="*/ 3525398 w 8257344"/>
              <a:gd name="connsiteY105" fmla="*/ 666196 h 846624"/>
              <a:gd name="connsiteX106" fmla="*/ 3768289 w 8257344"/>
              <a:gd name="connsiteY106" fmla="*/ 638438 h 846624"/>
              <a:gd name="connsiteX107" fmla="*/ 3969543 w 8257344"/>
              <a:gd name="connsiteY107" fmla="*/ 617619 h 846624"/>
              <a:gd name="connsiteX108" fmla="*/ 4066699 w 8257344"/>
              <a:gd name="connsiteY108" fmla="*/ 610680 h 846624"/>
              <a:gd name="connsiteX109" fmla="*/ 4108338 w 8257344"/>
              <a:gd name="connsiteY109" fmla="*/ 562103 h 846624"/>
              <a:gd name="connsiteX110" fmla="*/ 4281832 w 8257344"/>
              <a:gd name="connsiteY110" fmla="*/ 541284 h 846624"/>
              <a:gd name="connsiteX111" fmla="*/ 4281832 w 8257344"/>
              <a:gd name="connsiteY111" fmla="*/ 541284 h 846624"/>
              <a:gd name="connsiteX112" fmla="*/ 4469205 w 8257344"/>
              <a:gd name="connsiteY112" fmla="*/ 562103 h 846624"/>
              <a:gd name="connsiteX113" fmla="*/ 4663518 w 8257344"/>
              <a:gd name="connsiteY113" fmla="*/ 562103 h 846624"/>
              <a:gd name="connsiteX114" fmla="*/ 4927229 w 8257344"/>
              <a:gd name="connsiteY114" fmla="*/ 541284 h 846624"/>
              <a:gd name="connsiteX115" fmla="*/ 5232579 w 8257344"/>
              <a:gd name="connsiteY115" fmla="*/ 541284 h 846624"/>
              <a:gd name="connsiteX116" fmla="*/ 5461591 w 8257344"/>
              <a:gd name="connsiteY116" fmla="*/ 537379 h 846624"/>
              <a:gd name="connsiteX117" fmla="*/ 5676723 w 8257344"/>
              <a:gd name="connsiteY117" fmla="*/ 540703 h 846624"/>
              <a:gd name="connsiteX118" fmla="*/ 5843568 w 8257344"/>
              <a:gd name="connsiteY118" fmla="*/ 544319 h 846624"/>
              <a:gd name="connsiteX119" fmla="*/ 5919615 w 8257344"/>
              <a:gd name="connsiteY119" fmla="*/ 548224 h 846624"/>
              <a:gd name="connsiteX120" fmla="*/ 5954314 w 8257344"/>
              <a:gd name="connsiteY120" fmla="*/ 512945 h 846624"/>
              <a:gd name="connsiteX121" fmla="*/ 6162506 w 8257344"/>
              <a:gd name="connsiteY121" fmla="*/ 523500 h 846624"/>
              <a:gd name="connsiteX122" fmla="*/ 6433157 w 8257344"/>
              <a:gd name="connsiteY122" fmla="*/ 527405 h 846624"/>
              <a:gd name="connsiteX123" fmla="*/ 6578892 w 8257344"/>
              <a:gd name="connsiteY123" fmla="*/ 537379 h 846624"/>
              <a:gd name="connsiteX124" fmla="*/ 6758745 w 8257344"/>
              <a:gd name="connsiteY124" fmla="*/ 544028 h 846624"/>
              <a:gd name="connsiteX125" fmla="*/ 6940050 w 8257344"/>
              <a:gd name="connsiteY125" fmla="*/ 547644 h 846624"/>
              <a:gd name="connsiteX126" fmla="*/ 7224289 w 8257344"/>
              <a:gd name="connsiteY126" fmla="*/ 555164 h 846624"/>
              <a:gd name="connsiteX127" fmla="*/ 7397783 w 8257344"/>
              <a:gd name="connsiteY127" fmla="*/ 541284 h 846624"/>
              <a:gd name="connsiteX128" fmla="*/ 7696193 w 8257344"/>
              <a:gd name="connsiteY128" fmla="*/ 555164 h 846624"/>
              <a:gd name="connsiteX129" fmla="*/ 7973783 w 8257344"/>
              <a:gd name="connsiteY129" fmla="*/ 548224 h 846624"/>
              <a:gd name="connsiteX130" fmla="*/ 8202796 w 8257344"/>
              <a:gd name="connsiteY130" fmla="*/ 534345 h 846624"/>
              <a:gd name="connsiteX131" fmla="*/ 8189497 w 8257344"/>
              <a:gd name="connsiteY131" fmla="*/ 544319 h 846624"/>
              <a:gd name="connsiteX132" fmla="*/ 8229393 w 8257344"/>
              <a:gd name="connsiteY132" fmla="*/ 544319 h 846624"/>
              <a:gd name="connsiteX133" fmla="*/ 8256861 w 8257344"/>
              <a:gd name="connsiteY133" fmla="*/ 477088 h 846624"/>
              <a:gd name="connsiteX134" fmla="*/ 8246167 w 8257344"/>
              <a:gd name="connsiteY134" fmla="*/ 418909 h 846624"/>
              <a:gd name="connsiteX135" fmla="*/ 8203507 w 8257344"/>
              <a:gd name="connsiteY135" fmla="*/ 398879 h 846624"/>
              <a:gd name="connsiteX136" fmla="*/ 7779470 w 8257344"/>
              <a:gd name="connsiteY136" fmla="*/ 396714 h 846624"/>
              <a:gd name="connsiteX137" fmla="*/ 7234844 w 8257344"/>
              <a:gd name="connsiteY137" fmla="*/ 389485 h 846624"/>
              <a:gd name="connsiteX138" fmla="*/ 6808195 w 8257344"/>
              <a:gd name="connsiteY138" fmla="*/ 368667 h 846624"/>
              <a:gd name="connsiteX139" fmla="*/ 6447036 w 8257344"/>
              <a:gd name="connsiteY139" fmla="*/ 360856 h 846624"/>
              <a:gd name="connsiteX140" fmla="*/ 6800964 w 8257344"/>
              <a:gd name="connsiteY140" fmla="*/ 349721 h 846624"/>
              <a:gd name="connsiteX141" fmla="*/ 7242203 w 8257344"/>
              <a:gd name="connsiteY141" fmla="*/ 343072 h 846624"/>
              <a:gd name="connsiteX142" fmla="*/ 7278698 w 8257344"/>
              <a:gd name="connsiteY142" fmla="*/ 302545 h 846624"/>
              <a:gd name="connsiteX143" fmla="*/ 7321920 w 8257344"/>
              <a:gd name="connsiteY143" fmla="*/ 292570 h 846624"/>
              <a:gd name="connsiteX144" fmla="*/ 7361815 w 8257344"/>
              <a:gd name="connsiteY144" fmla="*/ 299219 h 846624"/>
              <a:gd name="connsiteX145" fmla="*/ 7417280 w 8257344"/>
              <a:gd name="connsiteY145" fmla="*/ 353336 h 846624"/>
              <a:gd name="connsiteX146" fmla="*/ 7550458 w 8257344"/>
              <a:gd name="connsiteY146" fmla="*/ 358826 h 846624"/>
              <a:gd name="connsiteX147" fmla="*/ 7828049 w 8257344"/>
              <a:gd name="connsiteY147" fmla="*/ 352756 h 846624"/>
              <a:gd name="connsiteX148" fmla="*/ 8084820 w 8257344"/>
              <a:gd name="connsiteY148" fmla="*/ 342782 h 846624"/>
              <a:gd name="connsiteX149" fmla="*/ 8140338 w 8257344"/>
              <a:gd name="connsiteY149" fmla="*/ 326159 h 846624"/>
              <a:gd name="connsiteX150" fmla="*/ 8140338 w 8257344"/>
              <a:gd name="connsiteY150" fmla="*/ 342782 h 846624"/>
              <a:gd name="connsiteX151" fmla="*/ 8164191 w 8257344"/>
              <a:gd name="connsiteY151" fmla="*/ 262542 h 846624"/>
              <a:gd name="connsiteX152" fmla="*/ 8153078 w 8257344"/>
              <a:gd name="connsiteY152" fmla="*/ 222752 h 846624"/>
              <a:gd name="connsiteX153" fmla="*/ 8112579 w 8257344"/>
              <a:gd name="connsiteY15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636326 w 8257344"/>
              <a:gd name="connsiteY12" fmla="*/ 269298 h 846624"/>
              <a:gd name="connsiteX13" fmla="*/ 5371374 w 8257344"/>
              <a:gd name="connsiteY13" fmla="*/ 277582 h 846624"/>
              <a:gd name="connsiteX14" fmla="*/ 5052145 w 8257344"/>
              <a:gd name="connsiteY14" fmla="*/ 305340 h 846624"/>
              <a:gd name="connsiteX15" fmla="*/ 4774555 w 8257344"/>
              <a:gd name="connsiteY15" fmla="*/ 298401 h 846624"/>
              <a:gd name="connsiteX16" fmla="*/ 4420627 w 8257344"/>
              <a:gd name="connsiteY16" fmla="*/ 270642 h 846624"/>
              <a:gd name="connsiteX17" fmla="*/ 3927904 w 8257344"/>
              <a:gd name="connsiteY17" fmla="*/ 249824 h 846624"/>
              <a:gd name="connsiteX18" fmla="*/ 3483759 w 8257344"/>
              <a:gd name="connsiteY18" fmla="*/ 145731 h 846624"/>
              <a:gd name="connsiteX19" fmla="*/ 2997976 w 8257344"/>
              <a:gd name="connsiteY19" fmla="*/ 111033 h 846624"/>
              <a:gd name="connsiteX20" fmla="*/ 2352579 w 8257344"/>
              <a:gd name="connsiteY20" fmla="*/ 55517 h 846624"/>
              <a:gd name="connsiteX21" fmla="*/ 1408771 w 8257344"/>
              <a:gd name="connsiteY21" fmla="*/ 20819 h 846624"/>
              <a:gd name="connsiteX22" fmla="*/ 791133 w 8257344"/>
              <a:gd name="connsiteY22" fmla="*/ 0 h 846624"/>
              <a:gd name="connsiteX23" fmla="*/ 471904 w 8257344"/>
              <a:gd name="connsiteY23" fmla="*/ 27759 h 846624"/>
              <a:gd name="connsiteX24" fmla="*/ 270651 w 8257344"/>
              <a:gd name="connsiteY24" fmla="*/ 13879 h 846624"/>
              <a:gd name="connsiteX25" fmla="*/ 55518 w 8257344"/>
              <a:gd name="connsiteY25" fmla="*/ 13879 h 846624"/>
              <a:gd name="connsiteX26" fmla="*/ 55518 w 8257344"/>
              <a:gd name="connsiteY26" fmla="*/ 13879 h 846624"/>
              <a:gd name="connsiteX27" fmla="*/ 0 w 8257344"/>
              <a:gd name="connsiteY27" fmla="*/ 83275 h 846624"/>
              <a:gd name="connsiteX28" fmla="*/ 0 w 8257344"/>
              <a:gd name="connsiteY28" fmla="*/ 83275 h 846624"/>
              <a:gd name="connsiteX29" fmla="*/ 48579 w 8257344"/>
              <a:gd name="connsiteY29" fmla="*/ 159610 h 846624"/>
              <a:gd name="connsiteX30" fmla="*/ 152675 w 8257344"/>
              <a:gd name="connsiteY30" fmla="*/ 159610 h 846624"/>
              <a:gd name="connsiteX31" fmla="*/ 326169 w 8257344"/>
              <a:gd name="connsiteY31" fmla="*/ 173489 h 846624"/>
              <a:gd name="connsiteX32" fmla="*/ 666217 w 8257344"/>
              <a:gd name="connsiteY32" fmla="*/ 145731 h 846624"/>
              <a:gd name="connsiteX33" fmla="*/ 950747 w 8257344"/>
              <a:gd name="connsiteY33" fmla="*/ 166549 h 846624"/>
              <a:gd name="connsiteX34" fmla="*/ 1186699 w 8257344"/>
              <a:gd name="connsiteY34" fmla="*/ 166549 h 846624"/>
              <a:gd name="connsiteX35" fmla="*/ 1381012 w 8257344"/>
              <a:gd name="connsiteY35" fmla="*/ 194307 h 846624"/>
              <a:gd name="connsiteX36" fmla="*/ 1124241 w 8257344"/>
              <a:gd name="connsiteY36" fmla="*/ 194307 h 846624"/>
              <a:gd name="connsiteX37" fmla="*/ 902169 w 8257344"/>
              <a:gd name="connsiteY37" fmla="*/ 194307 h 846624"/>
              <a:gd name="connsiteX38" fmla="*/ 638458 w 8257344"/>
              <a:gd name="connsiteY38" fmla="*/ 187368 h 846624"/>
              <a:gd name="connsiteX39" fmla="*/ 492723 w 8257344"/>
              <a:gd name="connsiteY39" fmla="*/ 187368 h 846624"/>
              <a:gd name="connsiteX40" fmla="*/ 277591 w 8257344"/>
              <a:gd name="connsiteY40" fmla="*/ 208187 h 846624"/>
              <a:gd name="connsiteX41" fmla="*/ 138796 w 8257344"/>
              <a:gd name="connsiteY41" fmla="*/ 194307 h 846624"/>
              <a:gd name="connsiteX42" fmla="*/ 97157 w 8257344"/>
              <a:gd name="connsiteY42" fmla="*/ 249824 h 846624"/>
              <a:gd name="connsiteX43" fmla="*/ 97157 w 8257344"/>
              <a:gd name="connsiteY43" fmla="*/ 249824 h 846624"/>
              <a:gd name="connsiteX44" fmla="*/ 117976 w 8257344"/>
              <a:gd name="connsiteY44" fmla="*/ 319219 h 846624"/>
              <a:gd name="connsiteX45" fmla="*/ 117976 w 8257344"/>
              <a:gd name="connsiteY45" fmla="*/ 319219 h 846624"/>
              <a:gd name="connsiteX46" fmla="*/ 353928 w 8257344"/>
              <a:gd name="connsiteY46" fmla="*/ 353917 h 846624"/>
              <a:gd name="connsiteX47" fmla="*/ 589880 w 8257344"/>
              <a:gd name="connsiteY47" fmla="*/ 333098 h 846624"/>
              <a:gd name="connsiteX48" fmla="*/ 791133 w 8257344"/>
              <a:gd name="connsiteY48" fmla="*/ 319219 h 846624"/>
              <a:gd name="connsiteX49" fmla="*/ 1047904 w 8257344"/>
              <a:gd name="connsiteY49" fmla="*/ 319219 h 846624"/>
              <a:gd name="connsiteX50" fmla="*/ 1283856 w 8257344"/>
              <a:gd name="connsiteY50" fmla="*/ 340038 h 846624"/>
              <a:gd name="connsiteX51" fmla="*/ 1637783 w 8257344"/>
              <a:gd name="connsiteY51" fmla="*/ 312280 h 846624"/>
              <a:gd name="connsiteX52" fmla="*/ 2033350 w 8257344"/>
              <a:gd name="connsiteY52" fmla="*/ 312280 h 846624"/>
              <a:gd name="connsiteX53" fmla="*/ 2324820 w 8257344"/>
              <a:gd name="connsiteY53" fmla="*/ 340038 h 846624"/>
              <a:gd name="connsiteX54" fmla="*/ 2810603 w 8257344"/>
              <a:gd name="connsiteY54" fmla="*/ 402494 h 846624"/>
              <a:gd name="connsiteX55" fmla="*/ 3081253 w 8257344"/>
              <a:gd name="connsiteY55" fmla="*/ 402494 h 846624"/>
              <a:gd name="connsiteX56" fmla="*/ 3511518 w 8257344"/>
              <a:gd name="connsiteY56" fmla="*/ 437191 h 846624"/>
              <a:gd name="connsiteX57" fmla="*/ 3226988 w 8257344"/>
              <a:gd name="connsiteY57" fmla="*/ 478829 h 846624"/>
              <a:gd name="connsiteX58" fmla="*/ 2852241 w 8257344"/>
              <a:gd name="connsiteY58" fmla="*/ 478829 h 846624"/>
              <a:gd name="connsiteX59" fmla="*/ 2539952 w 8257344"/>
              <a:gd name="connsiteY59" fmla="*/ 499647 h 846624"/>
              <a:gd name="connsiteX60" fmla="*/ 2005591 w 8257344"/>
              <a:gd name="connsiteY60" fmla="*/ 499647 h 846624"/>
              <a:gd name="connsiteX61" fmla="*/ 1471229 w 8257344"/>
              <a:gd name="connsiteY61" fmla="*/ 506587 h 846624"/>
              <a:gd name="connsiteX62" fmla="*/ 950747 w 8257344"/>
              <a:gd name="connsiteY62" fmla="*/ 499647 h 846624"/>
              <a:gd name="connsiteX63" fmla="*/ 576000 w 8257344"/>
              <a:gd name="connsiteY63" fmla="*/ 499647 h 846624"/>
              <a:gd name="connsiteX64" fmla="*/ 367808 w 8257344"/>
              <a:gd name="connsiteY64" fmla="*/ 506587 h 846624"/>
              <a:gd name="connsiteX65" fmla="*/ 284530 w 8257344"/>
              <a:gd name="connsiteY65" fmla="*/ 520466 h 846624"/>
              <a:gd name="connsiteX66" fmla="*/ 284530 w 8257344"/>
              <a:gd name="connsiteY66" fmla="*/ 520466 h 846624"/>
              <a:gd name="connsiteX67" fmla="*/ 249832 w 8257344"/>
              <a:gd name="connsiteY67" fmla="*/ 589861 h 846624"/>
              <a:gd name="connsiteX68" fmla="*/ 249832 w 8257344"/>
              <a:gd name="connsiteY68" fmla="*/ 589861 h 846624"/>
              <a:gd name="connsiteX69" fmla="*/ 277591 w 8257344"/>
              <a:gd name="connsiteY69" fmla="*/ 652317 h 846624"/>
              <a:gd name="connsiteX70" fmla="*/ 388627 w 8257344"/>
              <a:gd name="connsiteY70" fmla="*/ 659257 h 846624"/>
              <a:gd name="connsiteX71" fmla="*/ 714796 w 8257344"/>
              <a:gd name="connsiteY71" fmla="*/ 666196 h 846624"/>
              <a:gd name="connsiteX72" fmla="*/ 805012 w 8257344"/>
              <a:gd name="connsiteY72" fmla="*/ 666196 h 846624"/>
              <a:gd name="connsiteX73" fmla="*/ 1165880 w 8257344"/>
              <a:gd name="connsiteY73" fmla="*/ 659257 h 846624"/>
              <a:gd name="connsiteX74" fmla="*/ 1422651 w 8257344"/>
              <a:gd name="connsiteY74" fmla="*/ 666196 h 846624"/>
              <a:gd name="connsiteX75" fmla="*/ 1637783 w 8257344"/>
              <a:gd name="connsiteY75" fmla="*/ 652317 h 846624"/>
              <a:gd name="connsiteX76" fmla="*/ 1811277 w 8257344"/>
              <a:gd name="connsiteY76" fmla="*/ 645378 h 846624"/>
              <a:gd name="connsiteX77" fmla="*/ 2061109 w 8257344"/>
              <a:gd name="connsiteY77" fmla="*/ 645378 h 846624"/>
              <a:gd name="connsiteX78" fmla="*/ 1818217 w 8257344"/>
              <a:gd name="connsiteY78" fmla="*/ 680075 h 846624"/>
              <a:gd name="connsiteX79" fmla="*/ 1630844 w 8257344"/>
              <a:gd name="connsiteY79" fmla="*/ 687015 h 846624"/>
              <a:gd name="connsiteX80" fmla="*/ 1360193 w 8257344"/>
              <a:gd name="connsiteY80" fmla="*/ 687015 h 846624"/>
              <a:gd name="connsiteX81" fmla="*/ 1138121 w 8257344"/>
              <a:gd name="connsiteY81" fmla="*/ 693954 h 846624"/>
              <a:gd name="connsiteX82" fmla="*/ 818892 w 8257344"/>
              <a:gd name="connsiteY82" fmla="*/ 707833 h 846624"/>
              <a:gd name="connsiteX83" fmla="*/ 631518 w 8257344"/>
              <a:gd name="connsiteY83" fmla="*/ 700894 h 846624"/>
              <a:gd name="connsiteX84" fmla="*/ 381687 w 8257344"/>
              <a:gd name="connsiteY84" fmla="*/ 693954 h 846624"/>
              <a:gd name="connsiteX85" fmla="*/ 353928 w 8257344"/>
              <a:gd name="connsiteY85" fmla="*/ 756410 h 846624"/>
              <a:gd name="connsiteX86" fmla="*/ 353928 w 8257344"/>
              <a:gd name="connsiteY86" fmla="*/ 756410 h 846624"/>
              <a:gd name="connsiteX87" fmla="*/ 374747 w 8257344"/>
              <a:gd name="connsiteY87" fmla="*/ 832745 h 846624"/>
              <a:gd name="connsiteX88" fmla="*/ 471904 w 8257344"/>
              <a:gd name="connsiteY88" fmla="*/ 832745 h 846624"/>
              <a:gd name="connsiteX89" fmla="*/ 707856 w 8257344"/>
              <a:gd name="connsiteY89" fmla="*/ 846624 h 846624"/>
              <a:gd name="connsiteX90" fmla="*/ 839711 w 8257344"/>
              <a:gd name="connsiteY90" fmla="*/ 846624 h 846624"/>
              <a:gd name="connsiteX91" fmla="*/ 1082603 w 8257344"/>
              <a:gd name="connsiteY91" fmla="*/ 846624 h 846624"/>
              <a:gd name="connsiteX92" fmla="*/ 1311615 w 8257344"/>
              <a:gd name="connsiteY92" fmla="*/ 839685 h 846624"/>
              <a:gd name="connsiteX93" fmla="*/ 1519808 w 8257344"/>
              <a:gd name="connsiteY93" fmla="*/ 832745 h 846624"/>
              <a:gd name="connsiteX94" fmla="*/ 1700241 w 8257344"/>
              <a:gd name="connsiteY94" fmla="*/ 832745 h 846624"/>
              <a:gd name="connsiteX95" fmla="*/ 1873735 w 8257344"/>
              <a:gd name="connsiteY95" fmla="*/ 818866 h 846624"/>
              <a:gd name="connsiteX96" fmla="*/ 2033350 w 8257344"/>
              <a:gd name="connsiteY96" fmla="*/ 804987 h 846624"/>
              <a:gd name="connsiteX97" fmla="*/ 2241543 w 8257344"/>
              <a:gd name="connsiteY97" fmla="*/ 784168 h 846624"/>
              <a:gd name="connsiteX98" fmla="*/ 2442796 w 8257344"/>
              <a:gd name="connsiteY98" fmla="*/ 763350 h 846624"/>
              <a:gd name="connsiteX99" fmla="*/ 2505253 w 8257344"/>
              <a:gd name="connsiteY99" fmla="*/ 756410 h 846624"/>
              <a:gd name="connsiteX100" fmla="*/ 2505253 w 8257344"/>
              <a:gd name="connsiteY100" fmla="*/ 756410 h 846624"/>
              <a:gd name="connsiteX101" fmla="*/ 2637109 w 8257344"/>
              <a:gd name="connsiteY101" fmla="*/ 770289 h 846624"/>
              <a:gd name="connsiteX102" fmla="*/ 2775904 w 8257344"/>
              <a:gd name="connsiteY102" fmla="*/ 770289 h 846624"/>
              <a:gd name="connsiteX103" fmla="*/ 2928579 w 8257344"/>
              <a:gd name="connsiteY103" fmla="*/ 749471 h 846624"/>
              <a:gd name="connsiteX104" fmla="*/ 3143711 w 8257344"/>
              <a:gd name="connsiteY104" fmla="*/ 721713 h 846624"/>
              <a:gd name="connsiteX105" fmla="*/ 3331085 w 8257344"/>
              <a:gd name="connsiteY105" fmla="*/ 707833 h 846624"/>
              <a:gd name="connsiteX106" fmla="*/ 3525398 w 8257344"/>
              <a:gd name="connsiteY106" fmla="*/ 666196 h 846624"/>
              <a:gd name="connsiteX107" fmla="*/ 3768289 w 8257344"/>
              <a:gd name="connsiteY107" fmla="*/ 638438 h 846624"/>
              <a:gd name="connsiteX108" fmla="*/ 3969543 w 8257344"/>
              <a:gd name="connsiteY108" fmla="*/ 617619 h 846624"/>
              <a:gd name="connsiteX109" fmla="*/ 4066699 w 8257344"/>
              <a:gd name="connsiteY109" fmla="*/ 610680 h 846624"/>
              <a:gd name="connsiteX110" fmla="*/ 4108338 w 8257344"/>
              <a:gd name="connsiteY110" fmla="*/ 562103 h 846624"/>
              <a:gd name="connsiteX111" fmla="*/ 4281832 w 8257344"/>
              <a:gd name="connsiteY111" fmla="*/ 541284 h 846624"/>
              <a:gd name="connsiteX112" fmla="*/ 4281832 w 8257344"/>
              <a:gd name="connsiteY112" fmla="*/ 541284 h 846624"/>
              <a:gd name="connsiteX113" fmla="*/ 4469205 w 8257344"/>
              <a:gd name="connsiteY113" fmla="*/ 562103 h 846624"/>
              <a:gd name="connsiteX114" fmla="*/ 4663518 w 8257344"/>
              <a:gd name="connsiteY114" fmla="*/ 562103 h 846624"/>
              <a:gd name="connsiteX115" fmla="*/ 4927229 w 8257344"/>
              <a:gd name="connsiteY115" fmla="*/ 541284 h 846624"/>
              <a:gd name="connsiteX116" fmla="*/ 5232579 w 8257344"/>
              <a:gd name="connsiteY116" fmla="*/ 541284 h 846624"/>
              <a:gd name="connsiteX117" fmla="*/ 5461591 w 8257344"/>
              <a:gd name="connsiteY117" fmla="*/ 537379 h 846624"/>
              <a:gd name="connsiteX118" fmla="*/ 5676723 w 8257344"/>
              <a:gd name="connsiteY118" fmla="*/ 540703 h 846624"/>
              <a:gd name="connsiteX119" fmla="*/ 5843568 w 8257344"/>
              <a:gd name="connsiteY119" fmla="*/ 544319 h 846624"/>
              <a:gd name="connsiteX120" fmla="*/ 5919615 w 8257344"/>
              <a:gd name="connsiteY120" fmla="*/ 548224 h 846624"/>
              <a:gd name="connsiteX121" fmla="*/ 5954314 w 8257344"/>
              <a:gd name="connsiteY121" fmla="*/ 512945 h 846624"/>
              <a:gd name="connsiteX122" fmla="*/ 6162506 w 8257344"/>
              <a:gd name="connsiteY122" fmla="*/ 523500 h 846624"/>
              <a:gd name="connsiteX123" fmla="*/ 6433157 w 8257344"/>
              <a:gd name="connsiteY123" fmla="*/ 527405 h 846624"/>
              <a:gd name="connsiteX124" fmla="*/ 6578892 w 8257344"/>
              <a:gd name="connsiteY124" fmla="*/ 537379 h 846624"/>
              <a:gd name="connsiteX125" fmla="*/ 6758745 w 8257344"/>
              <a:gd name="connsiteY125" fmla="*/ 544028 h 846624"/>
              <a:gd name="connsiteX126" fmla="*/ 6940050 w 8257344"/>
              <a:gd name="connsiteY126" fmla="*/ 547644 h 846624"/>
              <a:gd name="connsiteX127" fmla="*/ 7224289 w 8257344"/>
              <a:gd name="connsiteY127" fmla="*/ 555164 h 846624"/>
              <a:gd name="connsiteX128" fmla="*/ 7397783 w 8257344"/>
              <a:gd name="connsiteY128" fmla="*/ 541284 h 846624"/>
              <a:gd name="connsiteX129" fmla="*/ 7696193 w 8257344"/>
              <a:gd name="connsiteY129" fmla="*/ 555164 h 846624"/>
              <a:gd name="connsiteX130" fmla="*/ 7973783 w 8257344"/>
              <a:gd name="connsiteY130" fmla="*/ 548224 h 846624"/>
              <a:gd name="connsiteX131" fmla="*/ 8202796 w 8257344"/>
              <a:gd name="connsiteY131" fmla="*/ 534345 h 846624"/>
              <a:gd name="connsiteX132" fmla="*/ 8189497 w 8257344"/>
              <a:gd name="connsiteY132" fmla="*/ 544319 h 846624"/>
              <a:gd name="connsiteX133" fmla="*/ 8229393 w 8257344"/>
              <a:gd name="connsiteY133" fmla="*/ 544319 h 846624"/>
              <a:gd name="connsiteX134" fmla="*/ 8256861 w 8257344"/>
              <a:gd name="connsiteY134" fmla="*/ 477088 h 846624"/>
              <a:gd name="connsiteX135" fmla="*/ 8246167 w 8257344"/>
              <a:gd name="connsiteY135" fmla="*/ 418909 h 846624"/>
              <a:gd name="connsiteX136" fmla="*/ 8203507 w 8257344"/>
              <a:gd name="connsiteY136" fmla="*/ 398879 h 846624"/>
              <a:gd name="connsiteX137" fmla="*/ 7779470 w 8257344"/>
              <a:gd name="connsiteY137" fmla="*/ 396714 h 846624"/>
              <a:gd name="connsiteX138" fmla="*/ 7234844 w 8257344"/>
              <a:gd name="connsiteY138" fmla="*/ 389485 h 846624"/>
              <a:gd name="connsiteX139" fmla="*/ 6808195 w 8257344"/>
              <a:gd name="connsiteY139" fmla="*/ 368667 h 846624"/>
              <a:gd name="connsiteX140" fmla="*/ 6447036 w 8257344"/>
              <a:gd name="connsiteY140" fmla="*/ 360856 h 846624"/>
              <a:gd name="connsiteX141" fmla="*/ 6800964 w 8257344"/>
              <a:gd name="connsiteY141" fmla="*/ 349721 h 846624"/>
              <a:gd name="connsiteX142" fmla="*/ 7242203 w 8257344"/>
              <a:gd name="connsiteY142" fmla="*/ 343072 h 846624"/>
              <a:gd name="connsiteX143" fmla="*/ 7278698 w 8257344"/>
              <a:gd name="connsiteY143" fmla="*/ 302545 h 846624"/>
              <a:gd name="connsiteX144" fmla="*/ 7321920 w 8257344"/>
              <a:gd name="connsiteY144" fmla="*/ 292570 h 846624"/>
              <a:gd name="connsiteX145" fmla="*/ 7361815 w 8257344"/>
              <a:gd name="connsiteY145" fmla="*/ 299219 h 846624"/>
              <a:gd name="connsiteX146" fmla="*/ 7417280 w 8257344"/>
              <a:gd name="connsiteY146" fmla="*/ 353336 h 846624"/>
              <a:gd name="connsiteX147" fmla="*/ 7550458 w 8257344"/>
              <a:gd name="connsiteY147" fmla="*/ 358826 h 846624"/>
              <a:gd name="connsiteX148" fmla="*/ 7828049 w 8257344"/>
              <a:gd name="connsiteY148" fmla="*/ 352756 h 846624"/>
              <a:gd name="connsiteX149" fmla="*/ 8084820 w 8257344"/>
              <a:gd name="connsiteY149" fmla="*/ 342782 h 846624"/>
              <a:gd name="connsiteX150" fmla="*/ 8140338 w 8257344"/>
              <a:gd name="connsiteY150" fmla="*/ 326159 h 846624"/>
              <a:gd name="connsiteX151" fmla="*/ 8140338 w 8257344"/>
              <a:gd name="connsiteY151" fmla="*/ 342782 h 846624"/>
              <a:gd name="connsiteX152" fmla="*/ 8164191 w 8257344"/>
              <a:gd name="connsiteY152" fmla="*/ 262542 h 846624"/>
              <a:gd name="connsiteX153" fmla="*/ 8153078 w 8257344"/>
              <a:gd name="connsiteY153" fmla="*/ 222752 h 846624"/>
              <a:gd name="connsiteX154" fmla="*/ 8112579 w 8257344"/>
              <a:gd name="connsiteY15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71374 w 8257344"/>
              <a:gd name="connsiteY13" fmla="*/ 277582 h 846624"/>
              <a:gd name="connsiteX14" fmla="*/ 5052145 w 8257344"/>
              <a:gd name="connsiteY14" fmla="*/ 305340 h 846624"/>
              <a:gd name="connsiteX15" fmla="*/ 4774555 w 8257344"/>
              <a:gd name="connsiteY15" fmla="*/ 298401 h 846624"/>
              <a:gd name="connsiteX16" fmla="*/ 4420627 w 8257344"/>
              <a:gd name="connsiteY16" fmla="*/ 270642 h 846624"/>
              <a:gd name="connsiteX17" fmla="*/ 3927904 w 8257344"/>
              <a:gd name="connsiteY17" fmla="*/ 249824 h 846624"/>
              <a:gd name="connsiteX18" fmla="*/ 3483759 w 8257344"/>
              <a:gd name="connsiteY18" fmla="*/ 145731 h 846624"/>
              <a:gd name="connsiteX19" fmla="*/ 2997976 w 8257344"/>
              <a:gd name="connsiteY19" fmla="*/ 111033 h 846624"/>
              <a:gd name="connsiteX20" fmla="*/ 2352579 w 8257344"/>
              <a:gd name="connsiteY20" fmla="*/ 55517 h 846624"/>
              <a:gd name="connsiteX21" fmla="*/ 1408771 w 8257344"/>
              <a:gd name="connsiteY21" fmla="*/ 20819 h 846624"/>
              <a:gd name="connsiteX22" fmla="*/ 791133 w 8257344"/>
              <a:gd name="connsiteY22" fmla="*/ 0 h 846624"/>
              <a:gd name="connsiteX23" fmla="*/ 471904 w 8257344"/>
              <a:gd name="connsiteY23" fmla="*/ 27759 h 846624"/>
              <a:gd name="connsiteX24" fmla="*/ 270651 w 8257344"/>
              <a:gd name="connsiteY24" fmla="*/ 13879 h 846624"/>
              <a:gd name="connsiteX25" fmla="*/ 55518 w 8257344"/>
              <a:gd name="connsiteY25" fmla="*/ 13879 h 846624"/>
              <a:gd name="connsiteX26" fmla="*/ 55518 w 8257344"/>
              <a:gd name="connsiteY26" fmla="*/ 13879 h 846624"/>
              <a:gd name="connsiteX27" fmla="*/ 0 w 8257344"/>
              <a:gd name="connsiteY27" fmla="*/ 83275 h 846624"/>
              <a:gd name="connsiteX28" fmla="*/ 0 w 8257344"/>
              <a:gd name="connsiteY28" fmla="*/ 83275 h 846624"/>
              <a:gd name="connsiteX29" fmla="*/ 48579 w 8257344"/>
              <a:gd name="connsiteY29" fmla="*/ 159610 h 846624"/>
              <a:gd name="connsiteX30" fmla="*/ 152675 w 8257344"/>
              <a:gd name="connsiteY30" fmla="*/ 159610 h 846624"/>
              <a:gd name="connsiteX31" fmla="*/ 326169 w 8257344"/>
              <a:gd name="connsiteY31" fmla="*/ 173489 h 846624"/>
              <a:gd name="connsiteX32" fmla="*/ 666217 w 8257344"/>
              <a:gd name="connsiteY32" fmla="*/ 145731 h 846624"/>
              <a:gd name="connsiteX33" fmla="*/ 950747 w 8257344"/>
              <a:gd name="connsiteY33" fmla="*/ 166549 h 846624"/>
              <a:gd name="connsiteX34" fmla="*/ 1186699 w 8257344"/>
              <a:gd name="connsiteY34" fmla="*/ 166549 h 846624"/>
              <a:gd name="connsiteX35" fmla="*/ 1381012 w 8257344"/>
              <a:gd name="connsiteY35" fmla="*/ 194307 h 846624"/>
              <a:gd name="connsiteX36" fmla="*/ 1124241 w 8257344"/>
              <a:gd name="connsiteY36" fmla="*/ 194307 h 846624"/>
              <a:gd name="connsiteX37" fmla="*/ 902169 w 8257344"/>
              <a:gd name="connsiteY37" fmla="*/ 194307 h 846624"/>
              <a:gd name="connsiteX38" fmla="*/ 638458 w 8257344"/>
              <a:gd name="connsiteY38" fmla="*/ 187368 h 846624"/>
              <a:gd name="connsiteX39" fmla="*/ 492723 w 8257344"/>
              <a:gd name="connsiteY39" fmla="*/ 187368 h 846624"/>
              <a:gd name="connsiteX40" fmla="*/ 277591 w 8257344"/>
              <a:gd name="connsiteY40" fmla="*/ 208187 h 846624"/>
              <a:gd name="connsiteX41" fmla="*/ 138796 w 8257344"/>
              <a:gd name="connsiteY41" fmla="*/ 194307 h 846624"/>
              <a:gd name="connsiteX42" fmla="*/ 97157 w 8257344"/>
              <a:gd name="connsiteY42" fmla="*/ 249824 h 846624"/>
              <a:gd name="connsiteX43" fmla="*/ 97157 w 8257344"/>
              <a:gd name="connsiteY43" fmla="*/ 249824 h 846624"/>
              <a:gd name="connsiteX44" fmla="*/ 117976 w 8257344"/>
              <a:gd name="connsiteY44" fmla="*/ 319219 h 846624"/>
              <a:gd name="connsiteX45" fmla="*/ 117976 w 8257344"/>
              <a:gd name="connsiteY45" fmla="*/ 319219 h 846624"/>
              <a:gd name="connsiteX46" fmla="*/ 353928 w 8257344"/>
              <a:gd name="connsiteY46" fmla="*/ 353917 h 846624"/>
              <a:gd name="connsiteX47" fmla="*/ 589880 w 8257344"/>
              <a:gd name="connsiteY47" fmla="*/ 333098 h 846624"/>
              <a:gd name="connsiteX48" fmla="*/ 791133 w 8257344"/>
              <a:gd name="connsiteY48" fmla="*/ 319219 h 846624"/>
              <a:gd name="connsiteX49" fmla="*/ 1047904 w 8257344"/>
              <a:gd name="connsiteY49" fmla="*/ 319219 h 846624"/>
              <a:gd name="connsiteX50" fmla="*/ 1283856 w 8257344"/>
              <a:gd name="connsiteY50" fmla="*/ 340038 h 846624"/>
              <a:gd name="connsiteX51" fmla="*/ 1637783 w 8257344"/>
              <a:gd name="connsiteY51" fmla="*/ 312280 h 846624"/>
              <a:gd name="connsiteX52" fmla="*/ 2033350 w 8257344"/>
              <a:gd name="connsiteY52" fmla="*/ 312280 h 846624"/>
              <a:gd name="connsiteX53" fmla="*/ 2324820 w 8257344"/>
              <a:gd name="connsiteY53" fmla="*/ 340038 h 846624"/>
              <a:gd name="connsiteX54" fmla="*/ 2810603 w 8257344"/>
              <a:gd name="connsiteY54" fmla="*/ 402494 h 846624"/>
              <a:gd name="connsiteX55" fmla="*/ 3081253 w 8257344"/>
              <a:gd name="connsiteY55" fmla="*/ 402494 h 846624"/>
              <a:gd name="connsiteX56" fmla="*/ 3511518 w 8257344"/>
              <a:gd name="connsiteY56" fmla="*/ 437191 h 846624"/>
              <a:gd name="connsiteX57" fmla="*/ 3226988 w 8257344"/>
              <a:gd name="connsiteY57" fmla="*/ 478829 h 846624"/>
              <a:gd name="connsiteX58" fmla="*/ 2852241 w 8257344"/>
              <a:gd name="connsiteY58" fmla="*/ 478829 h 846624"/>
              <a:gd name="connsiteX59" fmla="*/ 2539952 w 8257344"/>
              <a:gd name="connsiteY59" fmla="*/ 499647 h 846624"/>
              <a:gd name="connsiteX60" fmla="*/ 2005591 w 8257344"/>
              <a:gd name="connsiteY60" fmla="*/ 499647 h 846624"/>
              <a:gd name="connsiteX61" fmla="*/ 1471229 w 8257344"/>
              <a:gd name="connsiteY61" fmla="*/ 506587 h 846624"/>
              <a:gd name="connsiteX62" fmla="*/ 950747 w 8257344"/>
              <a:gd name="connsiteY62" fmla="*/ 499647 h 846624"/>
              <a:gd name="connsiteX63" fmla="*/ 576000 w 8257344"/>
              <a:gd name="connsiteY63" fmla="*/ 499647 h 846624"/>
              <a:gd name="connsiteX64" fmla="*/ 367808 w 8257344"/>
              <a:gd name="connsiteY64" fmla="*/ 506587 h 846624"/>
              <a:gd name="connsiteX65" fmla="*/ 284530 w 8257344"/>
              <a:gd name="connsiteY65" fmla="*/ 520466 h 846624"/>
              <a:gd name="connsiteX66" fmla="*/ 284530 w 8257344"/>
              <a:gd name="connsiteY66" fmla="*/ 520466 h 846624"/>
              <a:gd name="connsiteX67" fmla="*/ 249832 w 8257344"/>
              <a:gd name="connsiteY67" fmla="*/ 589861 h 846624"/>
              <a:gd name="connsiteX68" fmla="*/ 249832 w 8257344"/>
              <a:gd name="connsiteY68" fmla="*/ 589861 h 846624"/>
              <a:gd name="connsiteX69" fmla="*/ 277591 w 8257344"/>
              <a:gd name="connsiteY69" fmla="*/ 652317 h 846624"/>
              <a:gd name="connsiteX70" fmla="*/ 388627 w 8257344"/>
              <a:gd name="connsiteY70" fmla="*/ 659257 h 846624"/>
              <a:gd name="connsiteX71" fmla="*/ 714796 w 8257344"/>
              <a:gd name="connsiteY71" fmla="*/ 666196 h 846624"/>
              <a:gd name="connsiteX72" fmla="*/ 805012 w 8257344"/>
              <a:gd name="connsiteY72" fmla="*/ 666196 h 846624"/>
              <a:gd name="connsiteX73" fmla="*/ 1165880 w 8257344"/>
              <a:gd name="connsiteY73" fmla="*/ 659257 h 846624"/>
              <a:gd name="connsiteX74" fmla="*/ 1422651 w 8257344"/>
              <a:gd name="connsiteY74" fmla="*/ 666196 h 846624"/>
              <a:gd name="connsiteX75" fmla="*/ 1637783 w 8257344"/>
              <a:gd name="connsiteY75" fmla="*/ 652317 h 846624"/>
              <a:gd name="connsiteX76" fmla="*/ 1811277 w 8257344"/>
              <a:gd name="connsiteY76" fmla="*/ 645378 h 846624"/>
              <a:gd name="connsiteX77" fmla="*/ 2061109 w 8257344"/>
              <a:gd name="connsiteY77" fmla="*/ 645378 h 846624"/>
              <a:gd name="connsiteX78" fmla="*/ 1818217 w 8257344"/>
              <a:gd name="connsiteY78" fmla="*/ 680075 h 846624"/>
              <a:gd name="connsiteX79" fmla="*/ 1630844 w 8257344"/>
              <a:gd name="connsiteY79" fmla="*/ 687015 h 846624"/>
              <a:gd name="connsiteX80" fmla="*/ 1360193 w 8257344"/>
              <a:gd name="connsiteY80" fmla="*/ 687015 h 846624"/>
              <a:gd name="connsiteX81" fmla="*/ 1138121 w 8257344"/>
              <a:gd name="connsiteY81" fmla="*/ 693954 h 846624"/>
              <a:gd name="connsiteX82" fmla="*/ 818892 w 8257344"/>
              <a:gd name="connsiteY82" fmla="*/ 707833 h 846624"/>
              <a:gd name="connsiteX83" fmla="*/ 631518 w 8257344"/>
              <a:gd name="connsiteY83" fmla="*/ 700894 h 846624"/>
              <a:gd name="connsiteX84" fmla="*/ 381687 w 8257344"/>
              <a:gd name="connsiteY84" fmla="*/ 693954 h 846624"/>
              <a:gd name="connsiteX85" fmla="*/ 353928 w 8257344"/>
              <a:gd name="connsiteY85" fmla="*/ 756410 h 846624"/>
              <a:gd name="connsiteX86" fmla="*/ 353928 w 8257344"/>
              <a:gd name="connsiteY86" fmla="*/ 756410 h 846624"/>
              <a:gd name="connsiteX87" fmla="*/ 374747 w 8257344"/>
              <a:gd name="connsiteY87" fmla="*/ 832745 h 846624"/>
              <a:gd name="connsiteX88" fmla="*/ 471904 w 8257344"/>
              <a:gd name="connsiteY88" fmla="*/ 832745 h 846624"/>
              <a:gd name="connsiteX89" fmla="*/ 707856 w 8257344"/>
              <a:gd name="connsiteY89" fmla="*/ 846624 h 846624"/>
              <a:gd name="connsiteX90" fmla="*/ 839711 w 8257344"/>
              <a:gd name="connsiteY90" fmla="*/ 846624 h 846624"/>
              <a:gd name="connsiteX91" fmla="*/ 1082603 w 8257344"/>
              <a:gd name="connsiteY91" fmla="*/ 846624 h 846624"/>
              <a:gd name="connsiteX92" fmla="*/ 1311615 w 8257344"/>
              <a:gd name="connsiteY92" fmla="*/ 839685 h 846624"/>
              <a:gd name="connsiteX93" fmla="*/ 1519808 w 8257344"/>
              <a:gd name="connsiteY93" fmla="*/ 832745 h 846624"/>
              <a:gd name="connsiteX94" fmla="*/ 1700241 w 8257344"/>
              <a:gd name="connsiteY94" fmla="*/ 832745 h 846624"/>
              <a:gd name="connsiteX95" fmla="*/ 1873735 w 8257344"/>
              <a:gd name="connsiteY95" fmla="*/ 818866 h 846624"/>
              <a:gd name="connsiteX96" fmla="*/ 2033350 w 8257344"/>
              <a:gd name="connsiteY96" fmla="*/ 804987 h 846624"/>
              <a:gd name="connsiteX97" fmla="*/ 2241543 w 8257344"/>
              <a:gd name="connsiteY97" fmla="*/ 784168 h 846624"/>
              <a:gd name="connsiteX98" fmla="*/ 2442796 w 8257344"/>
              <a:gd name="connsiteY98" fmla="*/ 763350 h 846624"/>
              <a:gd name="connsiteX99" fmla="*/ 2505253 w 8257344"/>
              <a:gd name="connsiteY99" fmla="*/ 756410 h 846624"/>
              <a:gd name="connsiteX100" fmla="*/ 2505253 w 8257344"/>
              <a:gd name="connsiteY100" fmla="*/ 756410 h 846624"/>
              <a:gd name="connsiteX101" fmla="*/ 2637109 w 8257344"/>
              <a:gd name="connsiteY101" fmla="*/ 770289 h 846624"/>
              <a:gd name="connsiteX102" fmla="*/ 2775904 w 8257344"/>
              <a:gd name="connsiteY102" fmla="*/ 770289 h 846624"/>
              <a:gd name="connsiteX103" fmla="*/ 2928579 w 8257344"/>
              <a:gd name="connsiteY103" fmla="*/ 749471 h 846624"/>
              <a:gd name="connsiteX104" fmla="*/ 3143711 w 8257344"/>
              <a:gd name="connsiteY104" fmla="*/ 721713 h 846624"/>
              <a:gd name="connsiteX105" fmla="*/ 3331085 w 8257344"/>
              <a:gd name="connsiteY105" fmla="*/ 707833 h 846624"/>
              <a:gd name="connsiteX106" fmla="*/ 3525398 w 8257344"/>
              <a:gd name="connsiteY106" fmla="*/ 666196 h 846624"/>
              <a:gd name="connsiteX107" fmla="*/ 3768289 w 8257344"/>
              <a:gd name="connsiteY107" fmla="*/ 638438 h 846624"/>
              <a:gd name="connsiteX108" fmla="*/ 3969543 w 8257344"/>
              <a:gd name="connsiteY108" fmla="*/ 617619 h 846624"/>
              <a:gd name="connsiteX109" fmla="*/ 4066699 w 8257344"/>
              <a:gd name="connsiteY109" fmla="*/ 610680 h 846624"/>
              <a:gd name="connsiteX110" fmla="*/ 4108338 w 8257344"/>
              <a:gd name="connsiteY110" fmla="*/ 562103 h 846624"/>
              <a:gd name="connsiteX111" fmla="*/ 4281832 w 8257344"/>
              <a:gd name="connsiteY111" fmla="*/ 541284 h 846624"/>
              <a:gd name="connsiteX112" fmla="*/ 4281832 w 8257344"/>
              <a:gd name="connsiteY112" fmla="*/ 541284 h 846624"/>
              <a:gd name="connsiteX113" fmla="*/ 4469205 w 8257344"/>
              <a:gd name="connsiteY113" fmla="*/ 562103 h 846624"/>
              <a:gd name="connsiteX114" fmla="*/ 4663518 w 8257344"/>
              <a:gd name="connsiteY114" fmla="*/ 562103 h 846624"/>
              <a:gd name="connsiteX115" fmla="*/ 4927229 w 8257344"/>
              <a:gd name="connsiteY115" fmla="*/ 541284 h 846624"/>
              <a:gd name="connsiteX116" fmla="*/ 5232579 w 8257344"/>
              <a:gd name="connsiteY116" fmla="*/ 541284 h 846624"/>
              <a:gd name="connsiteX117" fmla="*/ 5461591 w 8257344"/>
              <a:gd name="connsiteY117" fmla="*/ 537379 h 846624"/>
              <a:gd name="connsiteX118" fmla="*/ 5676723 w 8257344"/>
              <a:gd name="connsiteY118" fmla="*/ 540703 h 846624"/>
              <a:gd name="connsiteX119" fmla="*/ 5843568 w 8257344"/>
              <a:gd name="connsiteY119" fmla="*/ 544319 h 846624"/>
              <a:gd name="connsiteX120" fmla="*/ 5919615 w 8257344"/>
              <a:gd name="connsiteY120" fmla="*/ 548224 h 846624"/>
              <a:gd name="connsiteX121" fmla="*/ 5954314 w 8257344"/>
              <a:gd name="connsiteY121" fmla="*/ 512945 h 846624"/>
              <a:gd name="connsiteX122" fmla="*/ 6162506 w 8257344"/>
              <a:gd name="connsiteY122" fmla="*/ 523500 h 846624"/>
              <a:gd name="connsiteX123" fmla="*/ 6433157 w 8257344"/>
              <a:gd name="connsiteY123" fmla="*/ 527405 h 846624"/>
              <a:gd name="connsiteX124" fmla="*/ 6578892 w 8257344"/>
              <a:gd name="connsiteY124" fmla="*/ 537379 h 846624"/>
              <a:gd name="connsiteX125" fmla="*/ 6758745 w 8257344"/>
              <a:gd name="connsiteY125" fmla="*/ 544028 h 846624"/>
              <a:gd name="connsiteX126" fmla="*/ 6940050 w 8257344"/>
              <a:gd name="connsiteY126" fmla="*/ 547644 h 846624"/>
              <a:gd name="connsiteX127" fmla="*/ 7224289 w 8257344"/>
              <a:gd name="connsiteY127" fmla="*/ 555164 h 846624"/>
              <a:gd name="connsiteX128" fmla="*/ 7397783 w 8257344"/>
              <a:gd name="connsiteY128" fmla="*/ 541284 h 846624"/>
              <a:gd name="connsiteX129" fmla="*/ 7696193 w 8257344"/>
              <a:gd name="connsiteY129" fmla="*/ 555164 h 846624"/>
              <a:gd name="connsiteX130" fmla="*/ 7973783 w 8257344"/>
              <a:gd name="connsiteY130" fmla="*/ 548224 h 846624"/>
              <a:gd name="connsiteX131" fmla="*/ 8202796 w 8257344"/>
              <a:gd name="connsiteY131" fmla="*/ 534345 h 846624"/>
              <a:gd name="connsiteX132" fmla="*/ 8189497 w 8257344"/>
              <a:gd name="connsiteY132" fmla="*/ 544319 h 846624"/>
              <a:gd name="connsiteX133" fmla="*/ 8229393 w 8257344"/>
              <a:gd name="connsiteY133" fmla="*/ 544319 h 846624"/>
              <a:gd name="connsiteX134" fmla="*/ 8256861 w 8257344"/>
              <a:gd name="connsiteY134" fmla="*/ 477088 h 846624"/>
              <a:gd name="connsiteX135" fmla="*/ 8246167 w 8257344"/>
              <a:gd name="connsiteY135" fmla="*/ 418909 h 846624"/>
              <a:gd name="connsiteX136" fmla="*/ 8203507 w 8257344"/>
              <a:gd name="connsiteY136" fmla="*/ 398879 h 846624"/>
              <a:gd name="connsiteX137" fmla="*/ 7779470 w 8257344"/>
              <a:gd name="connsiteY137" fmla="*/ 396714 h 846624"/>
              <a:gd name="connsiteX138" fmla="*/ 7234844 w 8257344"/>
              <a:gd name="connsiteY138" fmla="*/ 389485 h 846624"/>
              <a:gd name="connsiteX139" fmla="*/ 6808195 w 8257344"/>
              <a:gd name="connsiteY139" fmla="*/ 368667 h 846624"/>
              <a:gd name="connsiteX140" fmla="*/ 6447036 w 8257344"/>
              <a:gd name="connsiteY140" fmla="*/ 360856 h 846624"/>
              <a:gd name="connsiteX141" fmla="*/ 6800964 w 8257344"/>
              <a:gd name="connsiteY141" fmla="*/ 349721 h 846624"/>
              <a:gd name="connsiteX142" fmla="*/ 7242203 w 8257344"/>
              <a:gd name="connsiteY142" fmla="*/ 343072 h 846624"/>
              <a:gd name="connsiteX143" fmla="*/ 7278698 w 8257344"/>
              <a:gd name="connsiteY143" fmla="*/ 302545 h 846624"/>
              <a:gd name="connsiteX144" fmla="*/ 7321920 w 8257344"/>
              <a:gd name="connsiteY144" fmla="*/ 292570 h 846624"/>
              <a:gd name="connsiteX145" fmla="*/ 7361815 w 8257344"/>
              <a:gd name="connsiteY145" fmla="*/ 299219 h 846624"/>
              <a:gd name="connsiteX146" fmla="*/ 7417280 w 8257344"/>
              <a:gd name="connsiteY146" fmla="*/ 353336 h 846624"/>
              <a:gd name="connsiteX147" fmla="*/ 7550458 w 8257344"/>
              <a:gd name="connsiteY147" fmla="*/ 358826 h 846624"/>
              <a:gd name="connsiteX148" fmla="*/ 7828049 w 8257344"/>
              <a:gd name="connsiteY148" fmla="*/ 352756 h 846624"/>
              <a:gd name="connsiteX149" fmla="*/ 8084820 w 8257344"/>
              <a:gd name="connsiteY149" fmla="*/ 342782 h 846624"/>
              <a:gd name="connsiteX150" fmla="*/ 8140338 w 8257344"/>
              <a:gd name="connsiteY150" fmla="*/ 326159 h 846624"/>
              <a:gd name="connsiteX151" fmla="*/ 8140338 w 8257344"/>
              <a:gd name="connsiteY151" fmla="*/ 342782 h 846624"/>
              <a:gd name="connsiteX152" fmla="*/ 8164191 w 8257344"/>
              <a:gd name="connsiteY152" fmla="*/ 262542 h 846624"/>
              <a:gd name="connsiteX153" fmla="*/ 8153078 w 8257344"/>
              <a:gd name="connsiteY153" fmla="*/ 222752 h 846624"/>
              <a:gd name="connsiteX154" fmla="*/ 8112579 w 8257344"/>
              <a:gd name="connsiteY15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5052145 w 8257344"/>
              <a:gd name="connsiteY14" fmla="*/ 305340 h 846624"/>
              <a:gd name="connsiteX15" fmla="*/ 4774555 w 8257344"/>
              <a:gd name="connsiteY15" fmla="*/ 298401 h 846624"/>
              <a:gd name="connsiteX16" fmla="*/ 4420627 w 8257344"/>
              <a:gd name="connsiteY16" fmla="*/ 270642 h 846624"/>
              <a:gd name="connsiteX17" fmla="*/ 3927904 w 8257344"/>
              <a:gd name="connsiteY17" fmla="*/ 249824 h 846624"/>
              <a:gd name="connsiteX18" fmla="*/ 3483759 w 8257344"/>
              <a:gd name="connsiteY18" fmla="*/ 145731 h 846624"/>
              <a:gd name="connsiteX19" fmla="*/ 2997976 w 8257344"/>
              <a:gd name="connsiteY19" fmla="*/ 111033 h 846624"/>
              <a:gd name="connsiteX20" fmla="*/ 2352579 w 8257344"/>
              <a:gd name="connsiteY20" fmla="*/ 55517 h 846624"/>
              <a:gd name="connsiteX21" fmla="*/ 1408771 w 8257344"/>
              <a:gd name="connsiteY21" fmla="*/ 20819 h 846624"/>
              <a:gd name="connsiteX22" fmla="*/ 791133 w 8257344"/>
              <a:gd name="connsiteY22" fmla="*/ 0 h 846624"/>
              <a:gd name="connsiteX23" fmla="*/ 471904 w 8257344"/>
              <a:gd name="connsiteY23" fmla="*/ 27759 h 846624"/>
              <a:gd name="connsiteX24" fmla="*/ 270651 w 8257344"/>
              <a:gd name="connsiteY24" fmla="*/ 13879 h 846624"/>
              <a:gd name="connsiteX25" fmla="*/ 55518 w 8257344"/>
              <a:gd name="connsiteY25" fmla="*/ 13879 h 846624"/>
              <a:gd name="connsiteX26" fmla="*/ 55518 w 8257344"/>
              <a:gd name="connsiteY26" fmla="*/ 13879 h 846624"/>
              <a:gd name="connsiteX27" fmla="*/ 0 w 8257344"/>
              <a:gd name="connsiteY27" fmla="*/ 83275 h 846624"/>
              <a:gd name="connsiteX28" fmla="*/ 0 w 8257344"/>
              <a:gd name="connsiteY28" fmla="*/ 83275 h 846624"/>
              <a:gd name="connsiteX29" fmla="*/ 48579 w 8257344"/>
              <a:gd name="connsiteY29" fmla="*/ 159610 h 846624"/>
              <a:gd name="connsiteX30" fmla="*/ 152675 w 8257344"/>
              <a:gd name="connsiteY30" fmla="*/ 159610 h 846624"/>
              <a:gd name="connsiteX31" fmla="*/ 326169 w 8257344"/>
              <a:gd name="connsiteY31" fmla="*/ 173489 h 846624"/>
              <a:gd name="connsiteX32" fmla="*/ 666217 w 8257344"/>
              <a:gd name="connsiteY32" fmla="*/ 145731 h 846624"/>
              <a:gd name="connsiteX33" fmla="*/ 950747 w 8257344"/>
              <a:gd name="connsiteY33" fmla="*/ 166549 h 846624"/>
              <a:gd name="connsiteX34" fmla="*/ 1186699 w 8257344"/>
              <a:gd name="connsiteY34" fmla="*/ 166549 h 846624"/>
              <a:gd name="connsiteX35" fmla="*/ 1381012 w 8257344"/>
              <a:gd name="connsiteY35" fmla="*/ 194307 h 846624"/>
              <a:gd name="connsiteX36" fmla="*/ 1124241 w 8257344"/>
              <a:gd name="connsiteY36" fmla="*/ 194307 h 846624"/>
              <a:gd name="connsiteX37" fmla="*/ 902169 w 8257344"/>
              <a:gd name="connsiteY37" fmla="*/ 194307 h 846624"/>
              <a:gd name="connsiteX38" fmla="*/ 638458 w 8257344"/>
              <a:gd name="connsiteY38" fmla="*/ 187368 h 846624"/>
              <a:gd name="connsiteX39" fmla="*/ 492723 w 8257344"/>
              <a:gd name="connsiteY39" fmla="*/ 187368 h 846624"/>
              <a:gd name="connsiteX40" fmla="*/ 277591 w 8257344"/>
              <a:gd name="connsiteY40" fmla="*/ 208187 h 846624"/>
              <a:gd name="connsiteX41" fmla="*/ 138796 w 8257344"/>
              <a:gd name="connsiteY41" fmla="*/ 194307 h 846624"/>
              <a:gd name="connsiteX42" fmla="*/ 97157 w 8257344"/>
              <a:gd name="connsiteY42" fmla="*/ 249824 h 846624"/>
              <a:gd name="connsiteX43" fmla="*/ 97157 w 8257344"/>
              <a:gd name="connsiteY43" fmla="*/ 249824 h 846624"/>
              <a:gd name="connsiteX44" fmla="*/ 117976 w 8257344"/>
              <a:gd name="connsiteY44" fmla="*/ 319219 h 846624"/>
              <a:gd name="connsiteX45" fmla="*/ 117976 w 8257344"/>
              <a:gd name="connsiteY45" fmla="*/ 319219 h 846624"/>
              <a:gd name="connsiteX46" fmla="*/ 353928 w 8257344"/>
              <a:gd name="connsiteY46" fmla="*/ 353917 h 846624"/>
              <a:gd name="connsiteX47" fmla="*/ 589880 w 8257344"/>
              <a:gd name="connsiteY47" fmla="*/ 333098 h 846624"/>
              <a:gd name="connsiteX48" fmla="*/ 791133 w 8257344"/>
              <a:gd name="connsiteY48" fmla="*/ 319219 h 846624"/>
              <a:gd name="connsiteX49" fmla="*/ 1047904 w 8257344"/>
              <a:gd name="connsiteY49" fmla="*/ 319219 h 846624"/>
              <a:gd name="connsiteX50" fmla="*/ 1283856 w 8257344"/>
              <a:gd name="connsiteY50" fmla="*/ 340038 h 846624"/>
              <a:gd name="connsiteX51" fmla="*/ 1637783 w 8257344"/>
              <a:gd name="connsiteY51" fmla="*/ 312280 h 846624"/>
              <a:gd name="connsiteX52" fmla="*/ 2033350 w 8257344"/>
              <a:gd name="connsiteY52" fmla="*/ 312280 h 846624"/>
              <a:gd name="connsiteX53" fmla="*/ 2324820 w 8257344"/>
              <a:gd name="connsiteY53" fmla="*/ 340038 h 846624"/>
              <a:gd name="connsiteX54" fmla="*/ 2810603 w 8257344"/>
              <a:gd name="connsiteY54" fmla="*/ 402494 h 846624"/>
              <a:gd name="connsiteX55" fmla="*/ 3081253 w 8257344"/>
              <a:gd name="connsiteY55" fmla="*/ 402494 h 846624"/>
              <a:gd name="connsiteX56" fmla="*/ 3511518 w 8257344"/>
              <a:gd name="connsiteY56" fmla="*/ 437191 h 846624"/>
              <a:gd name="connsiteX57" fmla="*/ 3226988 w 8257344"/>
              <a:gd name="connsiteY57" fmla="*/ 478829 h 846624"/>
              <a:gd name="connsiteX58" fmla="*/ 2852241 w 8257344"/>
              <a:gd name="connsiteY58" fmla="*/ 478829 h 846624"/>
              <a:gd name="connsiteX59" fmla="*/ 2539952 w 8257344"/>
              <a:gd name="connsiteY59" fmla="*/ 499647 h 846624"/>
              <a:gd name="connsiteX60" fmla="*/ 2005591 w 8257344"/>
              <a:gd name="connsiteY60" fmla="*/ 499647 h 846624"/>
              <a:gd name="connsiteX61" fmla="*/ 1471229 w 8257344"/>
              <a:gd name="connsiteY61" fmla="*/ 506587 h 846624"/>
              <a:gd name="connsiteX62" fmla="*/ 950747 w 8257344"/>
              <a:gd name="connsiteY62" fmla="*/ 499647 h 846624"/>
              <a:gd name="connsiteX63" fmla="*/ 576000 w 8257344"/>
              <a:gd name="connsiteY63" fmla="*/ 499647 h 846624"/>
              <a:gd name="connsiteX64" fmla="*/ 367808 w 8257344"/>
              <a:gd name="connsiteY64" fmla="*/ 506587 h 846624"/>
              <a:gd name="connsiteX65" fmla="*/ 284530 w 8257344"/>
              <a:gd name="connsiteY65" fmla="*/ 520466 h 846624"/>
              <a:gd name="connsiteX66" fmla="*/ 284530 w 8257344"/>
              <a:gd name="connsiteY66" fmla="*/ 520466 h 846624"/>
              <a:gd name="connsiteX67" fmla="*/ 249832 w 8257344"/>
              <a:gd name="connsiteY67" fmla="*/ 589861 h 846624"/>
              <a:gd name="connsiteX68" fmla="*/ 249832 w 8257344"/>
              <a:gd name="connsiteY68" fmla="*/ 589861 h 846624"/>
              <a:gd name="connsiteX69" fmla="*/ 277591 w 8257344"/>
              <a:gd name="connsiteY69" fmla="*/ 652317 h 846624"/>
              <a:gd name="connsiteX70" fmla="*/ 388627 w 8257344"/>
              <a:gd name="connsiteY70" fmla="*/ 659257 h 846624"/>
              <a:gd name="connsiteX71" fmla="*/ 714796 w 8257344"/>
              <a:gd name="connsiteY71" fmla="*/ 666196 h 846624"/>
              <a:gd name="connsiteX72" fmla="*/ 805012 w 8257344"/>
              <a:gd name="connsiteY72" fmla="*/ 666196 h 846624"/>
              <a:gd name="connsiteX73" fmla="*/ 1165880 w 8257344"/>
              <a:gd name="connsiteY73" fmla="*/ 659257 h 846624"/>
              <a:gd name="connsiteX74" fmla="*/ 1422651 w 8257344"/>
              <a:gd name="connsiteY74" fmla="*/ 666196 h 846624"/>
              <a:gd name="connsiteX75" fmla="*/ 1637783 w 8257344"/>
              <a:gd name="connsiteY75" fmla="*/ 652317 h 846624"/>
              <a:gd name="connsiteX76" fmla="*/ 1811277 w 8257344"/>
              <a:gd name="connsiteY76" fmla="*/ 645378 h 846624"/>
              <a:gd name="connsiteX77" fmla="*/ 2061109 w 8257344"/>
              <a:gd name="connsiteY77" fmla="*/ 645378 h 846624"/>
              <a:gd name="connsiteX78" fmla="*/ 1818217 w 8257344"/>
              <a:gd name="connsiteY78" fmla="*/ 680075 h 846624"/>
              <a:gd name="connsiteX79" fmla="*/ 1630844 w 8257344"/>
              <a:gd name="connsiteY79" fmla="*/ 687015 h 846624"/>
              <a:gd name="connsiteX80" fmla="*/ 1360193 w 8257344"/>
              <a:gd name="connsiteY80" fmla="*/ 687015 h 846624"/>
              <a:gd name="connsiteX81" fmla="*/ 1138121 w 8257344"/>
              <a:gd name="connsiteY81" fmla="*/ 693954 h 846624"/>
              <a:gd name="connsiteX82" fmla="*/ 818892 w 8257344"/>
              <a:gd name="connsiteY82" fmla="*/ 707833 h 846624"/>
              <a:gd name="connsiteX83" fmla="*/ 631518 w 8257344"/>
              <a:gd name="connsiteY83" fmla="*/ 700894 h 846624"/>
              <a:gd name="connsiteX84" fmla="*/ 381687 w 8257344"/>
              <a:gd name="connsiteY84" fmla="*/ 693954 h 846624"/>
              <a:gd name="connsiteX85" fmla="*/ 353928 w 8257344"/>
              <a:gd name="connsiteY85" fmla="*/ 756410 h 846624"/>
              <a:gd name="connsiteX86" fmla="*/ 353928 w 8257344"/>
              <a:gd name="connsiteY86" fmla="*/ 756410 h 846624"/>
              <a:gd name="connsiteX87" fmla="*/ 374747 w 8257344"/>
              <a:gd name="connsiteY87" fmla="*/ 832745 h 846624"/>
              <a:gd name="connsiteX88" fmla="*/ 471904 w 8257344"/>
              <a:gd name="connsiteY88" fmla="*/ 832745 h 846624"/>
              <a:gd name="connsiteX89" fmla="*/ 707856 w 8257344"/>
              <a:gd name="connsiteY89" fmla="*/ 846624 h 846624"/>
              <a:gd name="connsiteX90" fmla="*/ 839711 w 8257344"/>
              <a:gd name="connsiteY90" fmla="*/ 846624 h 846624"/>
              <a:gd name="connsiteX91" fmla="*/ 1082603 w 8257344"/>
              <a:gd name="connsiteY91" fmla="*/ 846624 h 846624"/>
              <a:gd name="connsiteX92" fmla="*/ 1311615 w 8257344"/>
              <a:gd name="connsiteY92" fmla="*/ 839685 h 846624"/>
              <a:gd name="connsiteX93" fmla="*/ 1519808 w 8257344"/>
              <a:gd name="connsiteY93" fmla="*/ 832745 h 846624"/>
              <a:gd name="connsiteX94" fmla="*/ 1700241 w 8257344"/>
              <a:gd name="connsiteY94" fmla="*/ 832745 h 846624"/>
              <a:gd name="connsiteX95" fmla="*/ 1873735 w 8257344"/>
              <a:gd name="connsiteY95" fmla="*/ 818866 h 846624"/>
              <a:gd name="connsiteX96" fmla="*/ 2033350 w 8257344"/>
              <a:gd name="connsiteY96" fmla="*/ 804987 h 846624"/>
              <a:gd name="connsiteX97" fmla="*/ 2241543 w 8257344"/>
              <a:gd name="connsiteY97" fmla="*/ 784168 h 846624"/>
              <a:gd name="connsiteX98" fmla="*/ 2442796 w 8257344"/>
              <a:gd name="connsiteY98" fmla="*/ 763350 h 846624"/>
              <a:gd name="connsiteX99" fmla="*/ 2505253 w 8257344"/>
              <a:gd name="connsiteY99" fmla="*/ 756410 h 846624"/>
              <a:gd name="connsiteX100" fmla="*/ 2505253 w 8257344"/>
              <a:gd name="connsiteY100" fmla="*/ 756410 h 846624"/>
              <a:gd name="connsiteX101" fmla="*/ 2637109 w 8257344"/>
              <a:gd name="connsiteY101" fmla="*/ 770289 h 846624"/>
              <a:gd name="connsiteX102" fmla="*/ 2775904 w 8257344"/>
              <a:gd name="connsiteY102" fmla="*/ 770289 h 846624"/>
              <a:gd name="connsiteX103" fmla="*/ 2928579 w 8257344"/>
              <a:gd name="connsiteY103" fmla="*/ 749471 h 846624"/>
              <a:gd name="connsiteX104" fmla="*/ 3143711 w 8257344"/>
              <a:gd name="connsiteY104" fmla="*/ 721713 h 846624"/>
              <a:gd name="connsiteX105" fmla="*/ 3331085 w 8257344"/>
              <a:gd name="connsiteY105" fmla="*/ 707833 h 846624"/>
              <a:gd name="connsiteX106" fmla="*/ 3525398 w 8257344"/>
              <a:gd name="connsiteY106" fmla="*/ 666196 h 846624"/>
              <a:gd name="connsiteX107" fmla="*/ 3768289 w 8257344"/>
              <a:gd name="connsiteY107" fmla="*/ 638438 h 846624"/>
              <a:gd name="connsiteX108" fmla="*/ 3969543 w 8257344"/>
              <a:gd name="connsiteY108" fmla="*/ 617619 h 846624"/>
              <a:gd name="connsiteX109" fmla="*/ 4066699 w 8257344"/>
              <a:gd name="connsiteY109" fmla="*/ 610680 h 846624"/>
              <a:gd name="connsiteX110" fmla="*/ 4108338 w 8257344"/>
              <a:gd name="connsiteY110" fmla="*/ 562103 h 846624"/>
              <a:gd name="connsiteX111" fmla="*/ 4281832 w 8257344"/>
              <a:gd name="connsiteY111" fmla="*/ 541284 h 846624"/>
              <a:gd name="connsiteX112" fmla="*/ 4281832 w 8257344"/>
              <a:gd name="connsiteY112" fmla="*/ 541284 h 846624"/>
              <a:gd name="connsiteX113" fmla="*/ 4469205 w 8257344"/>
              <a:gd name="connsiteY113" fmla="*/ 562103 h 846624"/>
              <a:gd name="connsiteX114" fmla="*/ 4663518 w 8257344"/>
              <a:gd name="connsiteY114" fmla="*/ 562103 h 846624"/>
              <a:gd name="connsiteX115" fmla="*/ 4927229 w 8257344"/>
              <a:gd name="connsiteY115" fmla="*/ 541284 h 846624"/>
              <a:gd name="connsiteX116" fmla="*/ 5232579 w 8257344"/>
              <a:gd name="connsiteY116" fmla="*/ 541284 h 846624"/>
              <a:gd name="connsiteX117" fmla="*/ 5461591 w 8257344"/>
              <a:gd name="connsiteY117" fmla="*/ 537379 h 846624"/>
              <a:gd name="connsiteX118" fmla="*/ 5676723 w 8257344"/>
              <a:gd name="connsiteY118" fmla="*/ 540703 h 846624"/>
              <a:gd name="connsiteX119" fmla="*/ 5843568 w 8257344"/>
              <a:gd name="connsiteY119" fmla="*/ 544319 h 846624"/>
              <a:gd name="connsiteX120" fmla="*/ 5919615 w 8257344"/>
              <a:gd name="connsiteY120" fmla="*/ 548224 h 846624"/>
              <a:gd name="connsiteX121" fmla="*/ 5954314 w 8257344"/>
              <a:gd name="connsiteY121" fmla="*/ 512945 h 846624"/>
              <a:gd name="connsiteX122" fmla="*/ 6162506 w 8257344"/>
              <a:gd name="connsiteY122" fmla="*/ 523500 h 846624"/>
              <a:gd name="connsiteX123" fmla="*/ 6433157 w 8257344"/>
              <a:gd name="connsiteY123" fmla="*/ 527405 h 846624"/>
              <a:gd name="connsiteX124" fmla="*/ 6578892 w 8257344"/>
              <a:gd name="connsiteY124" fmla="*/ 537379 h 846624"/>
              <a:gd name="connsiteX125" fmla="*/ 6758745 w 8257344"/>
              <a:gd name="connsiteY125" fmla="*/ 544028 h 846624"/>
              <a:gd name="connsiteX126" fmla="*/ 6940050 w 8257344"/>
              <a:gd name="connsiteY126" fmla="*/ 547644 h 846624"/>
              <a:gd name="connsiteX127" fmla="*/ 7224289 w 8257344"/>
              <a:gd name="connsiteY127" fmla="*/ 555164 h 846624"/>
              <a:gd name="connsiteX128" fmla="*/ 7397783 w 8257344"/>
              <a:gd name="connsiteY128" fmla="*/ 541284 h 846624"/>
              <a:gd name="connsiteX129" fmla="*/ 7696193 w 8257344"/>
              <a:gd name="connsiteY129" fmla="*/ 555164 h 846624"/>
              <a:gd name="connsiteX130" fmla="*/ 7973783 w 8257344"/>
              <a:gd name="connsiteY130" fmla="*/ 548224 h 846624"/>
              <a:gd name="connsiteX131" fmla="*/ 8202796 w 8257344"/>
              <a:gd name="connsiteY131" fmla="*/ 534345 h 846624"/>
              <a:gd name="connsiteX132" fmla="*/ 8189497 w 8257344"/>
              <a:gd name="connsiteY132" fmla="*/ 544319 h 846624"/>
              <a:gd name="connsiteX133" fmla="*/ 8229393 w 8257344"/>
              <a:gd name="connsiteY133" fmla="*/ 544319 h 846624"/>
              <a:gd name="connsiteX134" fmla="*/ 8256861 w 8257344"/>
              <a:gd name="connsiteY134" fmla="*/ 477088 h 846624"/>
              <a:gd name="connsiteX135" fmla="*/ 8246167 w 8257344"/>
              <a:gd name="connsiteY135" fmla="*/ 418909 h 846624"/>
              <a:gd name="connsiteX136" fmla="*/ 8203507 w 8257344"/>
              <a:gd name="connsiteY136" fmla="*/ 398879 h 846624"/>
              <a:gd name="connsiteX137" fmla="*/ 7779470 w 8257344"/>
              <a:gd name="connsiteY137" fmla="*/ 396714 h 846624"/>
              <a:gd name="connsiteX138" fmla="*/ 7234844 w 8257344"/>
              <a:gd name="connsiteY138" fmla="*/ 389485 h 846624"/>
              <a:gd name="connsiteX139" fmla="*/ 6808195 w 8257344"/>
              <a:gd name="connsiteY139" fmla="*/ 368667 h 846624"/>
              <a:gd name="connsiteX140" fmla="*/ 6447036 w 8257344"/>
              <a:gd name="connsiteY140" fmla="*/ 360856 h 846624"/>
              <a:gd name="connsiteX141" fmla="*/ 6800964 w 8257344"/>
              <a:gd name="connsiteY141" fmla="*/ 349721 h 846624"/>
              <a:gd name="connsiteX142" fmla="*/ 7242203 w 8257344"/>
              <a:gd name="connsiteY142" fmla="*/ 343072 h 846624"/>
              <a:gd name="connsiteX143" fmla="*/ 7278698 w 8257344"/>
              <a:gd name="connsiteY143" fmla="*/ 302545 h 846624"/>
              <a:gd name="connsiteX144" fmla="*/ 7321920 w 8257344"/>
              <a:gd name="connsiteY144" fmla="*/ 292570 h 846624"/>
              <a:gd name="connsiteX145" fmla="*/ 7361815 w 8257344"/>
              <a:gd name="connsiteY145" fmla="*/ 299219 h 846624"/>
              <a:gd name="connsiteX146" fmla="*/ 7417280 w 8257344"/>
              <a:gd name="connsiteY146" fmla="*/ 353336 h 846624"/>
              <a:gd name="connsiteX147" fmla="*/ 7550458 w 8257344"/>
              <a:gd name="connsiteY147" fmla="*/ 358826 h 846624"/>
              <a:gd name="connsiteX148" fmla="*/ 7828049 w 8257344"/>
              <a:gd name="connsiteY148" fmla="*/ 352756 h 846624"/>
              <a:gd name="connsiteX149" fmla="*/ 8084820 w 8257344"/>
              <a:gd name="connsiteY149" fmla="*/ 342782 h 846624"/>
              <a:gd name="connsiteX150" fmla="*/ 8140338 w 8257344"/>
              <a:gd name="connsiteY150" fmla="*/ 326159 h 846624"/>
              <a:gd name="connsiteX151" fmla="*/ 8140338 w 8257344"/>
              <a:gd name="connsiteY151" fmla="*/ 342782 h 846624"/>
              <a:gd name="connsiteX152" fmla="*/ 8164191 w 8257344"/>
              <a:gd name="connsiteY152" fmla="*/ 262542 h 846624"/>
              <a:gd name="connsiteX153" fmla="*/ 8153078 w 8257344"/>
              <a:gd name="connsiteY153" fmla="*/ 222752 h 846624"/>
              <a:gd name="connsiteX154" fmla="*/ 8112579 w 8257344"/>
              <a:gd name="connsiteY15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774555 w 8257344"/>
              <a:gd name="connsiteY15" fmla="*/ 298401 h 846624"/>
              <a:gd name="connsiteX16" fmla="*/ 4420627 w 8257344"/>
              <a:gd name="connsiteY16" fmla="*/ 270642 h 846624"/>
              <a:gd name="connsiteX17" fmla="*/ 3927904 w 8257344"/>
              <a:gd name="connsiteY17" fmla="*/ 249824 h 846624"/>
              <a:gd name="connsiteX18" fmla="*/ 3483759 w 8257344"/>
              <a:gd name="connsiteY18" fmla="*/ 145731 h 846624"/>
              <a:gd name="connsiteX19" fmla="*/ 2997976 w 8257344"/>
              <a:gd name="connsiteY19" fmla="*/ 111033 h 846624"/>
              <a:gd name="connsiteX20" fmla="*/ 2352579 w 8257344"/>
              <a:gd name="connsiteY20" fmla="*/ 55517 h 846624"/>
              <a:gd name="connsiteX21" fmla="*/ 1408771 w 8257344"/>
              <a:gd name="connsiteY21" fmla="*/ 20819 h 846624"/>
              <a:gd name="connsiteX22" fmla="*/ 791133 w 8257344"/>
              <a:gd name="connsiteY22" fmla="*/ 0 h 846624"/>
              <a:gd name="connsiteX23" fmla="*/ 471904 w 8257344"/>
              <a:gd name="connsiteY23" fmla="*/ 27759 h 846624"/>
              <a:gd name="connsiteX24" fmla="*/ 270651 w 8257344"/>
              <a:gd name="connsiteY24" fmla="*/ 13879 h 846624"/>
              <a:gd name="connsiteX25" fmla="*/ 55518 w 8257344"/>
              <a:gd name="connsiteY25" fmla="*/ 13879 h 846624"/>
              <a:gd name="connsiteX26" fmla="*/ 55518 w 8257344"/>
              <a:gd name="connsiteY26" fmla="*/ 13879 h 846624"/>
              <a:gd name="connsiteX27" fmla="*/ 0 w 8257344"/>
              <a:gd name="connsiteY27" fmla="*/ 83275 h 846624"/>
              <a:gd name="connsiteX28" fmla="*/ 0 w 8257344"/>
              <a:gd name="connsiteY28" fmla="*/ 83275 h 846624"/>
              <a:gd name="connsiteX29" fmla="*/ 48579 w 8257344"/>
              <a:gd name="connsiteY29" fmla="*/ 159610 h 846624"/>
              <a:gd name="connsiteX30" fmla="*/ 152675 w 8257344"/>
              <a:gd name="connsiteY30" fmla="*/ 159610 h 846624"/>
              <a:gd name="connsiteX31" fmla="*/ 326169 w 8257344"/>
              <a:gd name="connsiteY31" fmla="*/ 173489 h 846624"/>
              <a:gd name="connsiteX32" fmla="*/ 666217 w 8257344"/>
              <a:gd name="connsiteY32" fmla="*/ 145731 h 846624"/>
              <a:gd name="connsiteX33" fmla="*/ 950747 w 8257344"/>
              <a:gd name="connsiteY33" fmla="*/ 166549 h 846624"/>
              <a:gd name="connsiteX34" fmla="*/ 1186699 w 8257344"/>
              <a:gd name="connsiteY34" fmla="*/ 166549 h 846624"/>
              <a:gd name="connsiteX35" fmla="*/ 1381012 w 8257344"/>
              <a:gd name="connsiteY35" fmla="*/ 194307 h 846624"/>
              <a:gd name="connsiteX36" fmla="*/ 1124241 w 8257344"/>
              <a:gd name="connsiteY36" fmla="*/ 194307 h 846624"/>
              <a:gd name="connsiteX37" fmla="*/ 902169 w 8257344"/>
              <a:gd name="connsiteY37" fmla="*/ 194307 h 846624"/>
              <a:gd name="connsiteX38" fmla="*/ 638458 w 8257344"/>
              <a:gd name="connsiteY38" fmla="*/ 187368 h 846624"/>
              <a:gd name="connsiteX39" fmla="*/ 492723 w 8257344"/>
              <a:gd name="connsiteY39" fmla="*/ 187368 h 846624"/>
              <a:gd name="connsiteX40" fmla="*/ 277591 w 8257344"/>
              <a:gd name="connsiteY40" fmla="*/ 208187 h 846624"/>
              <a:gd name="connsiteX41" fmla="*/ 138796 w 8257344"/>
              <a:gd name="connsiteY41" fmla="*/ 194307 h 846624"/>
              <a:gd name="connsiteX42" fmla="*/ 97157 w 8257344"/>
              <a:gd name="connsiteY42" fmla="*/ 249824 h 846624"/>
              <a:gd name="connsiteX43" fmla="*/ 97157 w 8257344"/>
              <a:gd name="connsiteY43" fmla="*/ 249824 h 846624"/>
              <a:gd name="connsiteX44" fmla="*/ 117976 w 8257344"/>
              <a:gd name="connsiteY44" fmla="*/ 319219 h 846624"/>
              <a:gd name="connsiteX45" fmla="*/ 117976 w 8257344"/>
              <a:gd name="connsiteY45" fmla="*/ 319219 h 846624"/>
              <a:gd name="connsiteX46" fmla="*/ 353928 w 8257344"/>
              <a:gd name="connsiteY46" fmla="*/ 353917 h 846624"/>
              <a:gd name="connsiteX47" fmla="*/ 589880 w 8257344"/>
              <a:gd name="connsiteY47" fmla="*/ 333098 h 846624"/>
              <a:gd name="connsiteX48" fmla="*/ 791133 w 8257344"/>
              <a:gd name="connsiteY48" fmla="*/ 319219 h 846624"/>
              <a:gd name="connsiteX49" fmla="*/ 1047904 w 8257344"/>
              <a:gd name="connsiteY49" fmla="*/ 319219 h 846624"/>
              <a:gd name="connsiteX50" fmla="*/ 1283856 w 8257344"/>
              <a:gd name="connsiteY50" fmla="*/ 340038 h 846624"/>
              <a:gd name="connsiteX51" fmla="*/ 1637783 w 8257344"/>
              <a:gd name="connsiteY51" fmla="*/ 312280 h 846624"/>
              <a:gd name="connsiteX52" fmla="*/ 2033350 w 8257344"/>
              <a:gd name="connsiteY52" fmla="*/ 312280 h 846624"/>
              <a:gd name="connsiteX53" fmla="*/ 2324820 w 8257344"/>
              <a:gd name="connsiteY53" fmla="*/ 340038 h 846624"/>
              <a:gd name="connsiteX54" fmla="*/ 2810603 w 8257344"/>
              <a:gd name="connsiteY54" fmla="*/ 402494 h 846624"/>
              <a:gd name="connsiteX55" fmla="*/ 3081253 w 8257344"/>
              <a:gd name="connsiteY55" fmla="*/ 402494 h 846624"/>
              <a:gd name="connsiteX56" fmla="*/ 3511518 w 8257344"/>
              <a:gd name="connsiteY56" fmla="*/ 437191 h 846624"/>
              <a:gd name="connsiteX57" fmla="*/ 3226988 w 8257344"/>
              <a:gd name="connsiteY57" fmla="*/ 478829 h 846624"/>
              <a:gd name="connsiteX58" fmla="*/ 2852241 w 8257344"/>
              <a:gd name="connsiteY58" fmla="*/ 478829 h 846624"/>
              <a:gd name="connsiteX59" fmla="*/ 2539952 w 8257344"/>
              <a:gd name="connsiteY59" fmla="*/ 499647 h 846624"/>
              <a:gd name="connsiteX60" fmla="*/ 2005591 w 8257344"/>
              <a:gd name="connsiteY60" fmla="*/ 499647 h 846624"/>
              <a:gd name="connsiteX61" fmla="*/ 1471229 w 8257344"/>
              <a:gd name="connsiteY61" fmla="*/ 506587 h 846624"/>
              <a:gd name="connsiteX62" fmla="*/ 950747 w 8257344"/>
              <a:gd name="connsiteY62" fmla="*/ 499647 h 846624"/>
              <a:gd name="connsiteX63" fmla="*/ 576000 w 8257344"/>
              <a:gd name="connsiteY63" fmla="*/ 499647 h 846624"/>
              <a:gd name="connsiteX64" fmla="*/ 367808 w 8257344"/>
              <a:gd name="connsiteY64" fmla="*/ 506587 h 846624"/>
              <a:gd name="connsiteX65" fmla="*/ 284530 w 8257344"/>
              <a:gd name="connsiteY65" fmla="*/ 520466 h 846624"/>
              <a:gd name="connsiteX66" fmla="*/ 284530 w 8257344"/>
              <a:gd name="connsiteY66" fmla="*/ 520466 h 846624"/>
              <a:gd name="connsiteX67" fmla="*/ 249832 w 8257344"/>
              <a:gd name="connsiteY67" fmla="*/ 589861 h 846624"/>
              <a:gd name="connsiteX68" fmla="*/ 249832 w 8257344"/>
              <a:gd name="connsiteY68" fmla="*/ 589861 h 846624"/>
              <a:gd name="connsiteX69" fmla="*/ 277591 w 8257344"/>
              <a:gd name="connsiteY69" fmla="*/ 652317 h 846624"/>
              <a:gd name="connsiteX70" fmla="*/ 388627 w 8257344"/>
              <a:gd name="connsiteY70" fmla="*/ 659257 h 846624"/>
              <a:gd name="connsiteX71" fmla="*/ 714796 w 8257344"/>
              <a:gd name="connsiteY71" fmla="*/ 666196 h 846624"/>
              <a:gd name="connsiteX72" fmla="*/ 805012 w 8257344"/>
              <a:gd name="connsiteY72" fmla="*/ 666196 h 846624"/>
              <a:gd name="connsiteX73" fmla="*/ 1165880 w 8257344"/>
              <a:gd name="connsiteY73" fmla="*/ 659257 h 846624"/>
              <a:gd name="connsiteX74" fmla="*/ 1422651 w 8257344"/>
              <a:gd name="connsiteY74" fmla="*/ 666196 h 846624"/>
              <a:gd name="connsiteX75" fmla="*/ 1637783 w 8257344"/>
              <a:gd name="connsiteY75" fmla="*/ 652317 h 846624"/>
              <a:gd name="connsiteX76" fmla="*/ 1811277 w 8257344"/>
              <a:gd name="connsiteY76" fmla="*/ 645378 h 846624"/>
              <a:gd name="connsiteX77" fmla="*/ 2061109 w 8257344"/>
              <a:gd name="connsiteY77" fmla="*/ 645378 h 846624"/>
              <a:gd name="connsiteX78" fmla="*/ 1818217 w 8257344"/>
              <a:gd name="connsiteY78" fmla="*/ 680075 h 846624"/>
              <a:gd name="connsiteX79" fmla="*/ 1630844 w 8257344"/>
              <a:gd name="connsiteY79" fmla="*/ 687015 h 846624"/>
              <a:gd name="connsiteX80" fmla="*/ 1360193 w 8257344"/>
              <a:gd name="connsiteY80" fmla="*/ 687015 h 846624"/>
              <a:gd name="connsiteX81" fmla="*/ 1138121 w 8257344"/>
              <a:gd name="connsiteY81" fmla="*/ 693954 h 846624"/>
              <a:gd name="connsiteX82" fmla="*/ 818892 w 8257344"/>
              <a:gd name="connsiteY82" fmla="*/ 707833 h 846624"/>
              <a:gd name="connsiteX83" fmla="*/ 631518 w 8257344"/>
              <a:gd name="connsiteY83" fmla="*/ 700894 h 846624"/>
              <a:gd name="connsiteX84" fmla="*/ 381687 w 8257344"/>
              <a:gd name="connsiteY84" fmla="*/ 693954 h 846624"/>
              <a:gd name="connsiteX85" fmla="*/ 353928 w 8257344"/>
              <a:gd name="connsiteY85" fmla="*/ 756410 h 846624"/>
              <a:gd name="connsiteX86" fmla="*/ 353928 w 8257344"/>
              <a:gd name="connsiteY86" fmla="*/ 756410 h 846624"/>
              <a:gd name="connsiteX87" fmla="*/ 374747 w 8257344"/>
              <a:gd name="connsiteY87" fmla="*/ 832745 h 846624"/>
              <a:gd name="connsiteX88" fmla="*/ 471904 w 8257344"/>
              <a:gd name="connsiteY88" fmla="*/ 832745 h 846624"/>
              <a:gd name="connsiteX89" fmla="*/ 707856 w 8257344"/>
              <a:gd name="connsiteY89" fmla="*/ 846624 h 846624"/>
              <a:gd name="connsiteX90" fmla="*/ 839711 w 8257344"/>
              <a:gd name="connsiteY90" fmla="*/ 846624 h 846624"/>
              <a:gd name="connsiteX91" fmla="*/ 1082603 w 8257344"/>
              <a:gd name="connsiteY91" fmla="*/ 846624 h 846624"/>
              <a:gd name="connsiteX92" fmla="*/ 1311615 w 8257344"/>
              <a:gd name="connsiteY92" fmla="*/ 839685 h 846624"/>
              <a:gd name="connsiteX93" fmla="*/ 1519808 w 8257344"/>
              <a:gd name="connsiteY93" fmla="*/ 832745 h 846624"/>
              <a:gd name="connsiteX94" fmla="*/ 1700241 w 8257344"/>
              <a:gd name="connsiteY94" fmla="*/ 832745 h 846624"/>
              <a:gd name="connsiteX95" fmla="*/ 1873735 w 8257344"/>
              <a:gd name="connsiteY95" fmla="*/ 818866 h 846624"/>
              <a:gd name="connsiteX96" fmla="*/ 2033350 w 8257344"/>
              <a:gd name="connsiteY96" fmla="*/ 804987 h 846624"/>
              <a:gd name="connsiteX97" fmla="*/ 2241543 w 8257344"/>
              <a:gd name="connsiteY97" fmla="*/ 784168 h 846624"/>
              <a:gd name="connsiteX98" fmla="*/ 2442796 w 8257344"/>
              <a:gd name="connsiteY98" fmla="*/ 763350 h 846624"/>
              <a:gd name="connsiteX99" fmla="*/ 2505253 w 8257344"/>
              <a:gd name="connsiteY99" fmla="*/ 756410 h 846624"/>
              <a:gd name="connsiteX100" fmla="*/ 2505253 w 8257344"/>
              <a:gd name="connsiteY100" fmla="*/ 756410 h 846624"/>
              <a:gd name="connsiteX101" fmla="*/ 2637109 w 8257344"/>
              <a:gd name="connsiteY101" fmla="*/ 770289 h 846624"/>
              <a:gd name="connsiteX102" fmla="*/ 2775904 w 8257344"/>
              <a:gd name="connsiteY102" fmla="*/ 770289 h 846624"/>
              <a:gd name="connsiteX103" fmla="*/ 2928579 w 8257344"/>
              <a:gd name="connsiteY103" fmla="*/ 749471 h 846624"/>
              <a:gd name="connsiteX104" fmla="*/ 3143711 w 8257344"/>
              <a:gd name="connsiteY104" fmla="*/ 721713 h 846624"/>
              <a:gd name="connsiteX105" fmla="*/ 3331085 w 8257344"/>
              <a:gd name="connsiteY105" fmla="*/ 707833 h 846624"/>
              <a:gd name="connsiteX106" fmla="*/ 3525398 w 8257344"/>
              <a:gd name="connsiteY106" fmla="*/ 666196 h 846624"/>
              <a:gd name="connsiteX107" fmla="*/ 3768289 w 8257344"/>
              <a:gd name="connsiteY107" fmla="*/ 638438 h 846624"/>
              <a:gd name="connsiteX108" fmla="*/ 3969543 w 8257344"/>
              <a:gd name="connsiteY108" fmla="*/ 617619 h 846624"/>
              <a:gd name="connsiteX109" fmla="*/ 4066699 w 8257344"/>
              <a:gd name="connsiteY109" fmla="*/ 610680 h 846624"/>
              <a:gd name="connsiteX110" fmla="*/ 4108338 w 8257344"/>
              <a:gd name="connsiteY110" fmla="*/ 562103 h 846624"/>
              <a:gd name="connsiteX111" fmla="*/ 4281832 w 8257344"/>
              <a:gd name="connsiteY111" fmla="*/ 541284 h 846624"/>
              <a:gd name="connsiteX112" fmla="*/ 4281832 w 8257344"/>
              <a:gd name="connsiteY112" fmla="*/ 541284 h 846624"/>
              <a:gd name="connsiteX113" fmla="*/ 4469205 w 8257344"/>
              <a:gd name="connsiteY113" fmla="*/ 562103 h 846624"/>
              <a:gd name="connsiteX114" fmla="*/ 4663518 w 8257344"/>
              <a:gd name="connsiteY114" fmla="*/ 562103 h 846624"/>
              <a:gd name="connsiteX115" fmla="*/ 4927229 w 8257344"/>
              <a:gd name="connsiteY115" fmla="*/ 541284 h 846624"/>
              <a:gd name="connsiteX116" fmla="*/ 5232579 w 8257344"/>
              <a:gd name="connsiteY116" fmla="*/ 541284 h 846624"/>
              <a:gd name="connsiteX117" fmla="*/ 5461591 w 8257344"/>
              <a:gd name="connsiteY117" fmla="*/ 537379 h 846624"/>
              <a:gd name="connsiteX118" fmla="*/ 5676723 w 8257344"/>
              <a:gd name="connsiteY118" fmla="*/ 540703 h 846624"/>
              <a:gd name="connsiteX119" fmla="*/ 5843568 w 8257344"/>
              <a:gd name="connsiteY119" fmla="*/ 544319 h 846624"/>
              <a:gd name="connsiteX120" fmla="*/ 5919615 w 8257344"/>
              <a:gd name="connsiteY120" fmla="*/ 548224 h 846624"/>
              <a:gd name="connsiteX121" fmla="*/ 5954314 w 8257344"/>
              <a:gd name="connsiteY121" fmla="*/ 512945 h 846624"/>
              <a:gd name="connsiteX122" fmla="*/ 6162506 w 8257344"/>
              <a:gd name="connsiteY122" fmla="*/ 523500 h 846624"/>
              <a:gd name="connsiteX123" fmla="*/ 6433157 w 8257344"/>
              <a:gd name="connsiteY123" fmla="*/ 527405 h 846624"/>
              <a:gd name="connsiteX124" fmla="*/ 6578892 w 8257344"/>
              <a:gd name="connsiteY124" fmla="*/ 537379 h 846624"/>
              <a:gd name="connsiteX125" fmla="*/ 6758745 w 8257344"/>
              <a:gd name="connsiteY125" fmla="*/ 544028 h 846624"/>
              <a:gd name="connsiteX126" fmla="*/ 6940050 w 8257344"/>
              <a:gd name="connsiteY126" fmla="*/ 547644 h 846624"/>
              <a:gd name="connsiteX127" fmla="*/ 7224289 w 8257344"/>
              <a:gd name="connsiteY127" fmla="*/ 555164 h 846624"/>
              <a:gd name="connsiteX128" fmla="*/ 7397783 w 8257344"/>
              <a:gd name="connsiteY128" fmla="*/ 541284 h 846624"/>
              <a:gd name="connsiteX129" fmla="*/ 7696193 w 8257344"/>
              <a:gd name="connsiteY129" fmla="*/ 555164 h 846624"/>
              <a:gd name="connsiteX130" fmla="*/ 7973783 w 8257344"/>
              <a:gd name="connsiteY130" fmla="*/ 548224 h 846624"/>
              <a:gd name="connsiteX131" fmla="*/ 8202796 w 8257344"/>
              <a:gd name="connsiteY131" fmla="*/ 534345 h 846624"/>
              <a:gd name="connsiteX132" fmla="*/ 8189497 w 8257344"/>
              <a:gd name="connsiteY132" fmla="*/ 544319 h 846624"/>
              <a:gd name="connsiteX133" fmla="*/ 8229393 w 8257344"/>
              <a:gd name="connsiteY133" fmla="*/ 544319 h 846624"/>
              <a:gd name="connsiteX134" fmla="*/ 8256861 w 8257344"/>
              <a:gd name="connsiteY134" fmla="*/ 477088 h 846624"/>
              <a:gd name="connsiteX135" fmla="*/ 8246167 w 8257344"/>
              <a:gd name="connsiteY135" fmla="*/ 418909 h 846624"/>
              <a:gd name="connsiteX136" fmla="*/ 8203507 w 8257344"/>
              <a:gd name="connsiteY136" fmla="*/ 398879 h 846624"/>
              <a:gd name="connsiteX137" fmla="*/ 7779470 w 8257344"/>
              <a:gd name="connsiteY137" fmla="*/ 396714 h 846624"/>
              <a:gd name="connsiteX138" fmla="*/ 7234844 w 8257344"/>
              <a:gd name="connsiteY138" fmla="*/ 389485 h 846624"/>
              <a:gd name="connsiteX139" fmla="*/ 6808195 w 8257344"/>
              <a:gd name="connsiteY139" fmla="*/ 368667 h 846624"/>
              <a:gd name="connsiteX140" fmla="*/ 6447036 w 8257344"/>
              <a:gd name="connsiteY140" fmla="*/ 360856 h 846624"/>
              <a:gd name="connsiteX141" fmla="*/ 6800964 w 8257344"/>
              <a:gd name="connsiteY141" fmla="*/ 349721 h 846624"/>
              <a:gd name="connsiteX142" fmla="*/ 7242203 w 8257344"/>
              <a:gd name="connsiteY142" fmla="*/ 343072 h 846624"/>
              <a:gd name="connsiteX143" fmla="*/ 7278698 w 8257344"/>
              <a:gd name="connsiteY143" fmla="*/ 302545 h 846624"/>
              <a:gd name="connsiteX144" fmla="*/ 7321920 w 8257344"/>
              <a:gd name="connsiteY144" fmla="*/ 292570 h 846624"/>
              <a:gd name="connsiteX145" fmla="*/ 7361815 w 8257344"/>
              <a:gd name="connsiteY145" fmla="*/ 299219 h 846624"/>
              <a:gd name="connsiteX146" fmla="*/ 7417280 w 8257344"/>
              <a:gd name="connsiteY146" fmla="*/ 353336 h 846624"/>
              <a:gd name="connsiteX147" fmla="*/ 7550458 w 8257344"/>
              <a:gd name="connsiteY147" fmla="*/ 358826 h 846624"/>
              <a:gd name="connsiteX148" fmla="*/ 7828049 w 8257344"/>
              <a:gd name="connsiteY148" fmla="*/ 352756 h 846624"/>
              <a:gd name="connsiteX149" fmla="*/ 8084820 w 8257344"/>
              <a:gd name="connsiteY149" fmla="*/ 342782 h 846624"/>
              <a:gd name="connsiteX150" fmla="*/ 8140338 w 8257344"/>
              <a:gd name="connsiteY150" fmla="*/ 326159 h 846624"/>
              <a:gd name="connsiteX151" fmla="*/ 8140338 w 8257344"/>
              <a:gd name="connsiteY151" fmla="*/ 342782 h 846624"/>
              <a:gd name="connsiteX152" fmla="*/ 8164191 w 8257344"/>
              <a:gd name="connsiteY152" fmla="*/ 262542 h 846624"/>
              <a:gd name="connsiteX153" fmla="*/ 8153078 w 8257344"/>
              <a:gd name="connsiteY153" fmla="*/ 222752 h 846624"/>
              <a:gd name="connsiteX154" fmla="*/ 8112579 w 8257344"/>
              <a:gd name="connsiteY15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774555 w 8257344"/>
              <a:gd name="connsiteY15" fmla="*/ 298401 h 846624"/>
              <a:gd name="connsiteX16" fmla="*/ 4420627 w 8257344"/>
              <a:gd name="connsiteY16" fmla="*/ 270642 h 846624"/>
              <a:gd name="connsiteX17" fmla="*/ 3927904 w 8257344"/>
              <a:gd name="connsiteY17" fmla="*/ 249824 h 846624"/>
              <a:gd name="connsiteX18" fmla="*/ 3483759 w 8257344"/>
              <a:gd name="connsiteY18" fmla="*/ 145731 h 846624"/>
              <a:gd name="connsiteX19" fmla="*/ 2997976 w 8257344"/>
              <a:gd name="connsiteY19" fmla="*/ 111033 h 846624"/>
              <a:gd name="connsiteX20" fmla="*/ 2352579 w 8257344"/>
              <a:gd name="connsiteY20" fmla="*/ 55517 h 846624"/>
              <a:gd name="connsiteX21" fmla="*/ 1408771 w 8257344"/>
              <a:gd name="connsiteY21" fmla="*/ 20819 h 846624"/>
              <a:gd name="connsiteX22" fmla="*/ 791133 w 8257344"/>
              <a:gd name="connsiteY22" fmla="*/ 0 h 846624"/>
              <a:gd name="connsiteX23" fmla="*/ 471904 w 8257344"/>
              <a:gd name="connsiteY23" fmla="*/ 27759 h 846624"/>
              <a:gd name="connsiteX24" fmla="*/ 270651 w 8257344"/>
              <a:gd name="connsiteY24" fmla="*/ 13879 h 846624"/>
              <a:gd name="connsiteX25" fmla="*/ 55518 w 8257344"/>
              <a:gd name="connsiteY25" fmla="*/ 13879 h 846624"/>
              <a:gd name="connsiteX26" fmla="*/ 55518 w 8257344"/>
              <a:gd name="connsiteY26" fmla="*/ 13879 h 846624"/>
              <a:gd name="connsiteX27" fmla="*/ 0 w 8257344"/>
              <a:gd name="connsiteY27" fmla="*/ 83275 h 846624"/>
              <a:gd name="connsiteX28" fmla="*/ 0 w 8257344"/>
              <a:gd name="connsiteY28" fmla="*/ 83275 h 846624"/>
              <a:gd name="connsiteX29" fmla="*/ 48579 w 8257344"/>
              <a:gd name="connsiteY29" fmla="*/ 159610 h 846624"/>
              <a:gd name="connsiteX30" fmla="*/ 152675 w 8257344"/>
              <a:gd name="connsiteY30" fmla="*/ 159610 h 846624"/>
              <a:gd name="connsiteX31" fmla="*/ 326169 w 8257344"/>
              <a:gd name="connsiteY31" fmla="*/ 173489 h 846624"/>
              <a:gd name="connsiteX32" fmla="*/ 666217 w 8257344"/>
              <a:gd name="connsiteY32" fmla="*/ 145731 h 846624"/>
              <a:gd name="connsiteX33" fmla="*/ 950747 w 8257344"/>
              <a:gd name="connsiteY33" fmla="*/ 166549 h 846624"/>
              <a:gd name="connsiteX34" fmla="*/ 1186699 w 8257344"/>
              <a:gd name="connsiteY34" fmla="*/ 166549 h 846624"/>
              <a:gd name="connsiteX35" fmla="*/ 1381012 w 8257344"/>
              <a:gd name="connsiteY35" fmla="*/ 194307 h 846624"/>
              <a:gd name="connsiteX36" fmla="*/ 1124241 w 8257344"/>
              <a:gd name="connsiteY36" fmla="*/ 194307 h 846624"/>
              <a:gd name="connsiteX37" fmla="*/ 902169 w 8257344"/>
              <a:gd name="connsiteY37" fmla="*/ 194307 h 846624"/>
              <a:gd name="connsiteX38" fmla="*/ 638458 w 8257344"/>
              <a:gd name="connsiteY38" fmla="*/ 187368 h 846624"/>
              <a:gd name="connsiteX39" fmla="*/ 492723 w 8257344"/>
              <a:gd name="connsiteY39" fmla="*/ 187368 h 846624"/>
              <a:gd name="connsiteX40" fmla="*/ 277591 w 8257344"/>
              <a:gd name="connsiteY40" fmla="*/ 208187 h 846624"/>
              <a:gd name="connsiteX41" fmla="*/ 138796 w 8257344"/>
              <a:gd name="connsiteY41" fmla="*/ 194307 h 846624"/>
              <a:gd name="connsiteX42" fmla="*/ 97157 w 8257344"/>
              <a:gd name="connsiteY42" fmla="*/ 249824 h 846624"/>
              <a:gd name="connsiteX43" fmla="*/ 97157 w 8257344"/>
              <a:gd name="connsiteY43" fmla="*/ 249824 h 846624"/>
              <a:gd name="connsiteX44" fmla="*/ 117976 w 8257344"/>
              <a:gd name="connsiteY44" fmla="*/ 319219 h 846624"/>
              <a:gd name="connsiteX45" fmla="*/ 117976 w 8257344"/>
              <a:gd name="connsiteY45" fmla="*/ 319219 h 846624"/>
              <a:gd name="connsiteX46" fmla="*/ 353928 w 8257344"/>
              <a:gd name="connsiteY46" fmla="*/ 353917 h 846624"/>
              <a:gd name="connsiteX47" fmla="*/ 589880 w 8257344"/>
              <a:gd name="connsiteY47" fmla="*/ 333098 h 846624"/>
              <a:gd name="connsiteX48" fmla="*/ 791133 w 8257344"/>
              <a:gd name="connsiteY48" fmla="*/ 319219 h 846624"/>
              <a:gd name="connsiteX49" fmla="*/ 1047904 w 8257344"/>
              <a:gd name="connsiteY49" fmla="*/ 319219 h 846624"/>
              <a:gd name="connsiteX50" fmla="*/ 1283856 w 8257344"/>
              <a:gd name="connsiteY50" fmla="*/ 340038 h 846624"/>
              <a:gd name="connsiteX51" fmla="*/ 1637783 w 8257344"/>
              <a:gd name="connsiteY51" fmla="*/ 312280 h 846624"/>
              <a:gd name="connsiteX52" fmla="*/ 2033350 w 8257344"/>
              <a:gd name="connsiteY52" fmla="*/ 312280 h 846624"/>
              <a:gd name="connsiteX53" fmla="*/ 2324820 w 8257344"/>
              <a:gd name="connsiteY53" fmla="*/ 340038 h 846624"/>
              <a:gd name="connsiteX54" fmla="*/ 2810603 w 8257344"/>
              <a:gd name="connsiteY54" fmla="*/ 402494 h 846624"/>
              <a:gd name="connsiteX55" fmla="*/ 3081253 w 8257344"/>
              <a:gd name="connsiteY55" fmla="*/ 402494 h 846624"/>
              <a:gd name="connsiteX56" fmla="*/ 3511518 w 8257344"/>
              <a:gd name="connsiteY56" fmla="*/ 437191 h 846624"/>
              <a:gd name="connsiteX57" fmla="*/ 3226988 w 8257344"/>
              <a:gd name="connsiteY57" fmla="*/ 478829 h 846624"/>
              <a:gd name="connsiteX58" fmla="*/ 2852241 w 8257344"/>
              <a:gd name="connsiteY58" fmla="*/ 478829 h 846624"/>
              <a:gd name="connsiteX59" fmla="*/ 2539952 w 8257344"/>
              <a:gd name="connsiteY59" fmla="*/ 499647 h 846624"/>
              <a:gd name="connsiteX60" fmla="*/ 2005591 w 8257344"/>
              <a:gd name="connsiteY60" fmla="*/ 499647 h 846624"/>
              <a:gd name="connsiteX61" fmla="*/ 1471229 w 8257344"/>
              <a:gd name="connsiteY61" fmla="*/ 506587 h 846624"/>
              <a:gd name="connsiteX62" fmla="*/ 950747 w 8257344"/>
              <a:gd name="connsiteY62" fmla="*/ 499647 h 846624"/>
              <a:gd name="connsiteX63" fmla="*/ 576000 w 8257344"/>
              <a:gd name="connsiteY63" fmla="*/ 499647 h 846624"/>
              <a:gd name="connsiteX64" fmla="*/ 367808 w 8257344"/>
              <a:gd name="connsiteY64" fmla="*/ 506587 h 846624"/>
              <a:gd name="connsiteX65" fmla="*/ 284530 w 8257344"/>
              <a:gd name="connsiteY65" fmla="*/ 520466 h 846624"/>
              <a:gd name="connsiteX66" fmla="*/ 284530 w 8257344"/>
              <a:gd name="connsiteY66" fmla="*/ 520466 h 846624"/>
              <a:gd name="connsiteX67" fmla="*/ 249832 w 8257344"/>
              <a:gd name="connsiteY67" fmla="*/ 589861 h 846624"/>
              <a:gd name="connsiteX68" fmla="*/ 249832 w 8257344"/>
              <a:gd name="connsiteY68" fmla="*/ 589861 h 846624"/>
              <a:gd name="connsiteX69" fmla="*/ 277591 w 8257344"/>
              <a:gd name="connsiteY69" fmla="*/ 652317 h 846624"/>
              <a:gd name="connsiteX70" fmla="*/ 388627 w 8257344"/>
              <a:gd name="connsiteY70" fmla="*/ 659257 h 846624"/>
              <a:gd name="connsiteX71" fmla="*/ 714796 w 8257344"/>
              <a:gd name="connsiteY71" fmla="*/ 666196 h 846624"/>
              <a:gd name="connsiteX72" fmla="*/ 805012 w 8257344"/>
              <a:gd name="connsiteY72" fmla="*/ 666196 h 846624"/>
              <a:gd name="connsiteX73" fmla="*/ 1165880 w 8257344"/>
              <a:gd name="connsiteY73" fmla="*/ 659257 h 846624"/>
              <a:gd name="connsiteX74" fmla="*/ 1422651 w 8257344"/>
              <a:gd name="connsiteY74" fmla="*/ 666196 h 846624"/>
              <a:gd name="connsiteX75" fmla="*/ 1637783 w 8257344"/>
              <a:gd name="connsiteY75" fmla="*/ 652317 h 846624"/>
              <a:gd name="connsiteX76" fmla="*/ 1811277 w 8257344"/>
              <a:gd name="connsiteY76" fmla="*/ 645378 h 846624"/>
              <a:gd name="connsiteX77" fmla="*/ 2061109 w 8257344"/>
              <a:gd name="connsiteY77" fmla="*/ 645378 h 846624"/>
              <a:gd name="connsiteX78" fmla="*/ 1818217 w 8257344"/>
              <a:gd name="connsiteY78" fmla="*/ 680075 h 846624"/>
              <a:gd name="connsiteX79" fmla="*/ 1630844 w 8257344"/>
              <a:gd name="connsiteY79" fmla="*/ 687015 h 846624"/>
              <a:gd name="connsiteX80" fmla="*/ 1360193 w 8257344"/>
              <a:gd name="connsiteY80" fmla="*/ 687015 h 846624"/>
              <a:gd name="connsiteX81" fmla="*/ 1138121 w 8257344"/>
              <a:gd name="connsiteY81" fmla="*/ 693954 h 846624"/>
              <a:gd name="connsiteX82" fmla="*/ 818892 w 8257344"/>
              <a:gd name="connsiteY82" fmla="*/ 707833 h 846624"/>
              <a:gd name="connsiteX83" fmla="*/ 631518 w 8257344"/>
              <a:gd name="connsiteY83" fmla="*/ 700894 h 846624"/>
              <a:gd name="connsiteX84" fmla="*/ 381687 w 8257344"/>
              <a:gd name="connsiteY84" fmla="*/ 693954 h 846624"/>
              <a:gd name="connsiteX85" fmla="*/ 353928 w 8257344"/>
              <a:gd name="connsiteY85" fmla="*/ 756410 h 846624"/>
              <a:gd name="connsiteX86" fmla="*/ 353928 w 8257344"/>
              <a:gd name="connsiteY86" fmla="*/ 756410 h 846624"/>
              <a:gd name="connsiteX87" fmla="*/ 374747 w 8257344"/>
              <a:gd name="connsiteY87" fmla="*/ 832745 h 846624"/>
              <a:gd name="connsiteX88" fmla="*/ 471904 w 8257344"/>
              <a:gd name="connsiteY88" fmla="*/ 832745 h 846624"/>
              <a:gd name="connsiteX89" fmla="*/ 707856 w 8257344"/>
              <a:gd name="connsiteY89" fmla="*/ 846624 h 846624"/>
              <a:gd name="connsiteX90" fmla="*/ 839711 w 8257344"/>
              <a:gd name="connsiteY90" fmla="*/ 846624 h 846624"/>
              <a:gd name="connsiteX91" fmla="*/ 1082603 w 8257344"/>
              <a:gd name="connsiteY91" fmla="*/ 846624 h 846624"/>
              <a:gd name="connsiteX92" fmla="*/ 1311615 w 8257344"/>
              <a:gd name="connsiteY92" fmla="*/ 839685 h 846624"/>
              <a:gd name="connsiteX93" fmla="*/ 1519808 w 8257344"/>
              <a:gd name="connsiteY93" fmla="*/ 832745 h 846624"/>
              <a:gd name="connsiteX94" fmla="*/ 1700241 w 8257344"/>
              <a:gd name="connsiteY94" fmla="*/ 832745 h 846624"/>
              <a:gd name="connsiteX95" fmla="*/ 1873735 w 8257344"/>
              <a:gd name="connsiteY95" fmla="*/ 818866 h 846624"/>
              <a:gd name="connsiteX96" fmla="*/ 2033350 w 8257344"/>
              <a:gd name="connsiteY96" fmla="*/ 804987 h 846624"/>
              <a:gd name="connsiteX97" fmla="*/ 2241543 w 8257344"/>
              <a:gd name="connsiteY97" fmla="*/ 784168 h 846624"/>
              <a:gd name="connsiteX98" fmla="*/ 2442796 w 8257344"/>
              <a:gd name="connsiteY98" fmla="*/ 763350 h 846624"/>
              <a:gd name="connsiteX99" fmla="*/ 2505253 w 8257344"/>
              <a:gd name="connsiteY99" fmla="*/ 756410 h 846624"/>
              <a:gd name="connsiteX100" fmla="*/ 2505253 w 8257344"/>
              <a:gd name="connsiteY100" fmla="*/ 756410 h 846624"/>
              <a:gd name="connsiteX101" fmla="*/ 2637109 w 8257344"/>
              <a:gd name="connsiteY101" fmla="*/ 770289 h 846624"/>
              <a:gd name="connsiteX102" fmla="*/ 2775904 w 8257344"/>
              <a:gd name="connsiteY102" fmla="*/ 770289 h 846624"/>
              <a:gd name="connsiteX103" fmla="*/ 2928579 w 8257344"/>
              <a:gd name="connsiteY103" fmla="*/ 749471 h 846624"/>
              <a:gd name="connsiteX104" fmla="*/ 3143711 w 8257344"/>
              <a:gd name="connsiteY104" fmla="*/ 721713 h 846624"/>
              <a:gd name="connsiteX105" fmla="*/ 3331085 w 8257344"/>
              <a:gd name="connsiteY105" fmla="*/ 707833 h 846624"/>
              <a:gd name="connsiteX106" fmla="*/ 3525398 w 8257344"/>
              <a:gd name="connsiteY106" fmla="*/ 666196 h 846624"/>
              <a:gd name="connsiteX107" fmla="*/ 3768289 w 8257344"/>
              <a:gd name="connsiteY107" fmla="*/ 638438 h 846624"/>
              <a:gd name="connsiteX108" fmla="*/ 3969543 w 8257344"/>
              <a:gd name="connsiteY108" fmla="*/ 617619 h 846624"/>
              <a:gd name="connsiteX109" fmla="*/ 4066699 w 8257344"/>
              <a:gd name="connsiteY109" fmla="*/ 610680 h 846624"/>
              <a:gd name="connsiteX110" fmla="*/ 4108338 w 8257344"/>
              <a:gd name="connsiteY110" fmla="*/ 562103 h 846624"/>
              <a:gd name="connsiteX111" fmla="*/ 4281832 w 8257344"/>
              <a:gd name="connsiteY111" fmla="*/ 541284 h 846624"/>
              <a:gd name="connsiteX112" fmla="*/ 4281832 w 8257344"/>
              <a:gd name="connsiteY112" fmla="*/ 541284 h 846624"/>
              <a:gd name="connsiteX113" fmla="*/ 4469205 w 8257344"/>
              <a:gd name="connsiteY113" fmla="*/ 562103 h 846624"/>
              <a:gd name="connsiteX114" fmla="*/ 4663518 w 8257344"/>
              <a:gd name="connsiteY114" fmla="*/ 562103 h 846624"/>
              <a:gd name="connsiteX115" fmla="*/ 4927229 w 8257344"/>
              <a:gd name="connsiteY115" fmla="*/ 541284 h 846624"/>
              <a:gd name="connsiteX116" fmla="*/ 5232579 w 8257344"/>
              <a:gd name="connsiteY116" fmla="*/ 541284 h 846624"/>
              <a:gd name="connsiteX117" fmla="*/ 5461591 w 8257344"/>
              <a:gd name="connsiteY117" fmla="*/ 537379 h 846624"/>
              <a:gd name="connsiteX118" fmla="*/ 5676723 w 8257344"/>
              <a:gd name="connsiteY118" fmla="*/ 540703 h 846624"/>
              <a:gd name="connsiteX119" fmla="*/ 5843568 w 8257344"/>
              <a:gd name="connsiteY119" fmla="*/ 544319 h 846624"/>
              <a:gd name="connsiteX120" fmla="*/ 5919615 w 8257344"/>
              <a:gd name="connsiteY120" fmla="*/ 548224 h 846624"/>
              <a:gd name="connsiteX121" fmla="*/ 5954314 w 8257344"/>
              <a:gd name="connsiteY121" fmla="*/ 512945 h 846624"/>
              <a:gd name="connsiteX122" fmla="*/ 6162506 w 8257344"/>
              <a:gd name="connsiteY122" fmla="*/ 523500 h 846624"/>
              <a:gd name="connsiteX123" fmla="*/ 6433157 w 8257344"/>
              <a:gd name="connsiteY123" fmla="*/ 527405 h 846624"/>
              <a:gd name="connsiteX124" fmla="*/ 6578892 w 8257344"/>
              <a:gd name="connsiteY124" fmla="*/ 537379 h 846624"/>
              <a:gd name="connsiteX125" fmla="*/ 6758745 w 8257344"/>
              <a:gd name="connsiteY125" fmla="*/ 544028 h 846624"/>
              <a:gd name="connsiteX126" fmla="*/ 6940050 w 8257344"/>
              <a:gd name="connsiteY126" fmla="*/ 547644 h 846624"/>
              <a:gd name="connsiteX127" fmla="*/ 7224289 w 8257344"/>
              <a:gd name="connsiteY127" fmla="*/ 555164 h 846624"/>
              <a:gd name="connsiteX128" fmla="*/ 7397783 w 8257344"/>
              <a:gd name="connsiteY128" fmla="*/ 541284 h 846624"/>
              <a:gd name="connsiteX129" fmla="*/ 7696193 w 8257344"/>
              <a:gd name="connsiteY129" fmla="*/ 555164 h 846624"/>
              <a:gd name="connsiteX130" fmla="*/ 7973783 w 8257344"/>
              <a:gd name="connsiteY130" fmla="*/ 548224 h 846624"/>
              <a:gd name="connsiteX131" fmla="*/ 8202796 w 8257344"/>
              <a:gd name="connsiteY131" fmla="*/ 534345 h 846624"/>
              <a:gd name="connsiteX132" fmla="*/ 8189497 w 8257344"/>
              <a:gd name="connsiteY132" fmla="*/ 544319 h 846624"/>
              <a:gd name="connsiteX133" fmla="*/ 8229393 w 8257344"/>
              <a:gd name="connsiteY133" fmla="*/ 544319 h 846624"/>
              <a:gd name="connsiteX134" fmla="*/ 8256861 w 8257344"/>
              <a:gd name="connsiteY134" fmla="*/ 477088 h 846624"/>
              <a:gd name="connsiteX135" fmla="*/ 8246167 w 8257344"/>
              <a:gd name="connsiteY135" fmla="*/ 418909 h 846624"/>
              <a:gd name="connsiteX136" fmla="*/ 8203507 w 8257344"/>
              <a:gd name="connsiteY136" fmla="*/ 398879 h 846624"/>
              <a:gd name="connsiteX137" fmla="*/ 7779470 w 8257344"/>
              <a:gd name="connsiteY137" fmla="*/ 396714 h 846624"/>
              <a:gd name="connsiteX138" fmla="*/ 7234844 w 8257344"/>
              <a:gd name="connsiteY138" fmla="*/ 389485 h 846624"/>
              <a:gd name="connsiteX139" fmla="*/ 6808195 w 8257344"/>
              <a:gd name="connsiteY139" fmla="*/ 368667 h 846624"/>
              <a:gd name="connsiteX140" fmla="*/ 6447036 w 8257344"/>
              <a:gd name="connsiteY140" fmla="*/ 360856 h 846624"/>
              <a:gd name="connsiteX141" fmla="*/ 6800964 w 8257344"/>
              <a:gd name="connsiteY141" fmla="*/ 349721 h 846624"/>
              <a:gd name="connsiteX142" fmla="*/ 7242203 w 8257344"/>
              <a:gd name="connsiteY142" fmla="*/ 343072 h 846624"/>
              <a:gd name="connsiteX143" fmla="*/ 7278698 w 8257344"/>
              <a:gd name="connsiteY143" fmla="*/ 302545 h 846624"/>
              <a:gd name="connsiteX144" fmla="*/ 7321920 w 8257344"/>
              <a:gd name="connsiteY144" fmla="*/ 292570 h 846624"/>
              <a:gd name="connsiteX145" fmla="*/ 7361815 w 8257344"/>
              <a:gd name="connsiteY145" fmla="*/ 299219 h 846624"/>
              <a:gd name="connsiteX146" fmla="*/ 7417280 w 8257344"/>
              <a:gd name="connsiteY146" fmla="*/ 353336 h 846624"/>
              <a:gd name="connsiteX147" fmla="*/ 7550458 w 8257344"/>
              <a:gd name="connsiteY147" fmla="*/ 358826 h 846624"/>
              <a:gd name="connsiteX148" fmla="*/ 7828049 w 8257344"/>
              <a:gd name="connsiteY148" fmla="*/ 352756 h 846624"/>
              <a:gd name="connsiteX149" fmla="*/ 8084820 w 8257344"/>
              <a:gd name="connsiteY149" fmla="*/ 342782 h 846624"/>
              <a:gd name="connsiteX150" fmla="*/ 8140338 w 8257344"/>
              <a:gd name="connsiteY150" fmla="*/ 326159 h 846624"/>
              <a:gd name="connsiteX151" fmla="*/ 8140338 w 8257344"/>
              <a:gd name="connsiteY151" fmla="*/ 342782 h 846624"/>
              <a:gd name="connsiteX152" fmla="*/ 8164191 w 8257344"/>
              <a:gd name="connsiteY152" fmla="*/ 262542 h 846624"/>
              <a:gd name="connsiteX153" fmla="*/ 8153078 w 8257344"/>
              <a:gd name="connsiteY153" fmla="*/ 222752 h 846624"/>
              <a:gd name="connsiteX154" fmla="*/ 8112579 w 8257344"/>
              <a:gd name="connsiteY15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774555 w 8257344"/>
              <a:gd name="connsiteY15" fmla="*/ 298401 h 846624"/>
              <a:gd name="connsiteX16" fmla="*/ 4420627 w 8257344"/>
              <a:gd name="connsiteY16" fmla="*/ 270642 h 846624"/>
              <a:gd name="connsiteX17" fmla="*/ 3927904 w 8257344"/>
              <a:gd name="connsiteY17" fmla="*/ 249824 h 846624"/>
              <a:gd name="connsiteX18" fmla="*/ 3483759 w 8257344"/>
              <a:gd name="connsiteY18" fmla="*/ 145731 h 846624"/>
              <a:gd name="connsiteX19" fmla="*/ 2997976 w 8257344"/>
              <a:gd name="connsiteY19" fmla="*/ 111033 h 846624"/>
              <a:gd name="connsiteX20" fmla="*/ 2352579 w 8257344"/>
              <a:gd name="connsiteY20" fmla="*/ 55517 h 846624"/>
              <a:gd name="connsiteX21" fmla="*/ 1408771 w 8257344"/>
              <a:gd name="connsiteY21" fmla="*/ 20819 h 846624"/>
              <a:gd name="connsiteX22" fmla="*/ 791133 w 8257344"/>
              <a:gd name="connsiteY22" fmla="*/ 0 h 846624"/>
              <a:gd name="connsiteX23" fmla="*/ 471904 w 8257344"/>
              <a:gd name="connsiteY23" fmla="*/ 27759 h 846624"/>
              <a:gd name="connsiteX24" fmla="*/ 270651 w 8257344"/>
              <a:gd name="connsiteY24" fmla="*/ 13879 h 846624"/>
              <a:gd name="connsiteX25" fmla="*/ 55518 w 8257344"/>
              <a:gd name="connsiteY25" fmla="*/ 13879 h 846624"/>
              <a:gd name="connsiteX26" fmla="*/ 55518 w 8257344"/>
              <a:gd name="connsiteY26" fmla="*/ 13879 h 846624"/>
              <a:gd name="connsiteX27" fmla="*/ 0 w 8257344"/>
              <a:gd name="connsiteY27" fmla="*/ 83275 h 846624"/>
              <a:gd name="connsiteX28" fmla="*/ 0 w 8257344"/>
              <a:gd name="connsiteY28" fmla="*/ 83275 h 846624"/>
              <a:gd name="connsiteX29" fmla="*/ 48579 w 8257344"/>
              <a:gd name="connsiteY29" fmla="*/ 159610 h 846624"/>
              <a:gd name="connsiteX30" fmla="*/ 152675 w 8257344"/>
              <a:gd name="connsiteY30" fmla="*/ 159610 h 846624"/>
              <a:gd name="connsiteX31" fmla="*/ 326169 w 8257344"/>
              <a:gd name="connsiteY31" fmla="*/ 173489 h 846624"/>
              <a:gd name="connsiteX32" fmla="*/ 666217 w 8257344"/>
              <a:gd name="connsiteY32" fmla="*/ 145731 h 846624"/>
              <a:gd name="connsiteX33" fmla="*/ 950747 w 8257344"/>
              <a:gd name="connsiteY33" fmla="*/ 166549 h 846624"/>
              <a:gd name="connsiteX34" fmla="*/ 1186699 w 8257344"/>
              <a:gd name="connsiteY34" fmla="*/ 166549 h 846624"/>
              <a:gd name="connsiteX35" fmla="*/ 1381012 w 8257344"/>
              <a:gd name="connsiteY35" fmla="*/ 194307 h 846624"/>
              <a:gd name="connsiteX36" fmla="*/ 1124241 w 8257344"/>
              <a:gd name="connsiteY36" fmla="*/ 194307 h 846624"/>
              <a:gd name="connsiteX37" fmla="*/ 902169 w 8257344"/>
              <a:gd name="connsiteY37" fmla="*/ 194307 h 846624"/>
              <a:gd name="connsiteX38" fmla="*/ 638458 w 8257344"/>
              <a:gd name="connsiteY38" fmla="*/ 187368 h 846624"/>
              <a:gd name="connsiteX39" fmla="*/ 492723 w 8257344"/>
              <a:gd name="connsiteY39" fmla="*/ 187368 h 846624"/>
              <a:gd name="connsiteX40" fmla="*/ 277591 w 8257344"/>
              <a:gd name="connsiteY40" fmla="*/ 208187 h 846624"/>
              <a:gd name="connsiteX41" fmla="*/ 138796 w 8257344"/>
              <a:gd name="connsiteY41" fmla="*/ 194307 h 846624"/>
              <a:gd name="connsiteX42" fmla="*/ 97157 w 8257344"/>
              <a:gd name="connsiteY42" fmla="*/ 249824 h 846624"/>
              <a:gd name="connsiteX43" fmla="*/ 97157 w 8257344"/>
              <a:gd name="connsiteY43" fmla="*/ 249824 h 846624"/>
              <a:gd name="connsiteX44" fmla="*/ 117976 w 8257344"/>
              <a:gd name="connsiteY44" fmla="*/ 319219 h 846624"/>
              <a:gd name="connsiteX45" fmla="*/ 117976 w 8257344"/>
              <a:gd name="connsiteY45" fmla="*/ 319219 h 846624"/>
              <a:gd name="connsiteX46" fmla="*/ 353928 w 8257344"/>
              <a:gd name="connsiteY46" fmla="*/ 353917 h 846624"/>
              <a:gd name="connsiteX47" fmla="*/ 589880 w 8257344"/>
              <a:gd name="connsiteY47" fmla="*/ 333098 h 846624"/>
              <a:gd name="connsiteX48" fmla="*/ 791133 w 8257344"/>
              <a:gd name="connsiteY48" fmla="*/ 319219 h 846624"/>
              <a:gd name="connsiteX49" fmla="*/ 1047904 w 8257344"/>
              <a:gd name="connsiteY49" fmla="*/ 319219 h 846624"/>
              <a:gd name="connsiteX50" fmla="*/ 1283856 w 8257344"/>
              <a:gd name="connsiteY50" fmla="*/ 340038 h 846624"/>
              <a:gd name="connsiteX51" fmla="*/ 1637783 w 8257344"/>
              <a:gd name="connsiteY51" fmla="*/ 312280 h 846624"/>
              <a:gd name="connsiteX52" fmla="*/ 2033350 w 8257344"/>
              <a:gd name="connsiteY52" fmla="*/ 312280 h 846624"/>
              <a:gd name="connsiteX53" fmla="*/ 2324820 w 8257344"/>
              <a:gd name="connsiteY53" fmla="*/ 340038 h 846624"/>
              <a:gd name="connsiteX54" fmla="*/ 2810603 w 8257344"/>
              <a:gd name="connsiteY54" fmla="*/ 402494 h 846624"/>
              <a:gd name="connsiteX55" fmla="*/ 3081253 w 8257344"/>
              <a:gd name="connsiteY55" fmla="*/ 402494 h 846624"/>
              <a:gd name="connsiteX56" fmla="*/ 3511518 w 8257344"/>
              <a:gd name="connsiteY56" fmla="*/ 437191 h 846624"/>
              <a:gd name="connsiteX57" fmla="*/ 3226988 w 8257344"/>
              <a:gd name="connsiteY57" fmla="*/ 478829 h 846624"/>
              <a:gd name="connsiteX58" fmla="*/ 2852241 w 8257344"/>
              <a:gd name="connsiteY58" fmla="*/ 478829 h 846624"/>
              <a:gd name="connsiteX59" fmla="*/ 2539952 w 8257344"/>
              <a:gd name="connsiteY59" fmla="*/ 499647 h 846624"/>
              <a:gd name="connsiteX60" fmla="*/ 2005591 w 8257344"/>
              <a:gd name="connsiteY60" fmla="*/ 499647 h 846624"/>
              <a:gd name="connsiteX61" fmla="*/ 1471229 w 8257344"/>
              <a:gd name="connsiteY61" fmla="*/ 506587 h 846624"/>
              <a:gd name="connsiteX62" fmla="*/ 950747 w 8257344"/>
              <a:gd name="connsiteY62" fmla="*/ 499647 h 846624"/>
              <a:gd name="connsiteX63" fmla="*/ 576000 w 8257344"/>
              <a:gd name="connsiteY63" fmla="*/ 499647 h 846624"/>
              <a:gd name="connsiteX64" fmla="*/ 367808 w 8257344"/>
              <a:gd name="connsiteY64" fmla="*/ 506587 h 846624"/>
              <a:gd name="connsiteX65" fmla="*/ 284530 w 8257344"/>
              <a:gd name="connsiteY65" fmla="*/ 520466 h 846624"/>
              <a:gd name="connsiteX66" fmla="*/ 284530 w 8257344"/>
              <a:gd name="connsiteY66" fmla="*/ 520466 h 846624"/>
              <a:gd name="connsiteX67" fmla="*/ 249832 w 8257344"/>
              <a:gd name="connsiteY67" fmla="*/ 589861 h 846624"/>
              <a:gd name="connsiteX68" fmla="*/ 249832 w 8257344"/>
              <a:gd name="connsiteY68" fmla="*/ 589861 h 846624"/>
              <a:gd name="connsiteX69" fmla="*/ 277591 w 8257344"/>
              <a:gd name="connsiteY69" fmla="*/ 652317 h 846624"/>
              <a:gd name="connsiteX70" fmla="*/ 388627 w 8257344"/>
              <a:gd name="connsiteY70" fmla="*/ 659257 h 846624"/>
              <a:gd name="connsiteX71" fmla="*/ 714796 w 8257344"/>
              <a:gd name="connsiteY71" fmla="*/ 666196 h 846624"/>
              <a:gd name="connsiteX72" fmla="*/ 805012 w 8257344"/>
              <a:gd name="connsiteY72" fmla="*/ 666196 h 846624"/>
              <a:gd name="connsiteX73" fmla="*/ 1165880 w 8257344"/>
              <a:gd name="connsiteY73" fmla="*/ 659257 h 846624"/>
              <a:gd name="connsiteX74" fmla="*/ 1422651 w 8257344"/>
              <a:gd name="connsiteY74" fmla="*/ 666196 h 846624"/>
              <a:gd name="connsiteX75" fmla="*/ 1637783 w 8257344"/>
              <a:gd name="connsiteY75" fmla="*/ 652317 h 846624"/>
              <a:gd name="connsiteX76" fmla="*/ 1811277 w 8257344"/>
              <a:gd name="connsiteY76" fmla="*/ 645378 h 846624"/>
              <a:gd name="connsiteX77" fmla="*/ 2061109 w 8257344"/>
              <a:gd name="connsiteY77" fmla="*/ 645378 h 846624"/>
              <a:gd name="connsiteX78" fmla="*/ 1818217 w 8257344"/>
              <a:gd name="connsiteY78" fmla="*/ 680075 h 846624"/>
              <a:gd name="connsiteX79" fmla="*/ 1630844 w 8257344"/>
              <a:gd name="connsiteY79" fmla="*/ 687015 h 846624"/>
              <a:gd name="connsiteX80" fmla="*/ 1360193 w 8257344"/>
              <a:gd name="connsiteY80" fmla="*/ 687015 h 846624"/>
              <a:gd name="connsiteX81" fmla="*/ 1138121 w 8257344"/>
              <a:gd name="connsiteY81" fmla="*/ 693954 h 846624"/>
              <a:gd name="connsiteX82" fmla="*/ 818892 w 8257344"/>
              <a:gd name="connsiteY82" fmla="*/ 707833 h 846624"/>
              <a:gd name="connsiteX83" fmla="*/ 631518 w 8257344"/>
              <a:gd name="connsiteY83" fmla="*/ 700894 h 846624"/>
              <a:gd name="connsiteX84" fmla="*/ 381687 w 8257344"/>
              <a:gd name="connsiteY84" fmla="*/ 693954 h 846624"/>
              <a:gd name="connsiteX85" fmla="*/ 353928 w 8257344"/>
              <a:gd name="connsiteY85" fmla="*/ 756410 h 846624"/>
              <a:gd name="connsiteX86" fmla="*/ 353928 w 8257344"/>
              <a:gd name="connsiteY86" fmla="*/ 756410 h 846624"/>
              <a:gd name="connsiteX87" fmla="*/ 374747 w 8257344"/>
              <a:gd name="connsiteY87" fmla="*/ 832745 h 846624"/>
              <a:gd name="connsiteX88" fmla="*/ 471904 w 8257344"/>
              <a:gd name="connsiteY88" fmla="*/ 832745 h 846624"/>
              <a:gd name="connsiteX89" fmla="*/ 707856 w 8257344"/>
              <a:gd name="connsiteY89" fmla="*/ 846624 h 846624"/>
              <a:gd name="connsiteX90" fmla="*/ 839711 w 8257344"/>
              <a:gd name="connsiteY90" fmla="*/ 846624 h 846624"/>
              <a:gd name="connsiteX91" fmla="*/ 1082603 w 8257344"/>
              <a:gd name="connsiteY91" fmla="*/ 846624 h 846624"/>
              <a:gd name="connsiteX92" fmla="*/ 1311615 w 8257344"/>
              <a:gd name="connsiteY92" fmla="*/ 839685 h 846624"/>
              <a:gd name="connsiteX93" fmla="*/ 1519808 w 8257344"/>
              <a:gd name="connsiteY93" fmla="*/ 832745 h 846624"/>
              <a:gd name="connsiteX94" fmla="*/ 1700241 w 8257344"/>
              <a:gd name="connsiteY94" fmla="*/ 832745 h 846624"/>
              <a:gd name="connsiteX95" fmla="*/ 1873735 w 8257344"/>
              <a:gd name="connsiteY95" fmla="*/ 818866 h 846624"/>
              <a:gd name="connsiteX96" fmla="*/ 2033350 w 8257344"/>
              <a:gd name="connsiteY96" fmla="*/ 804987 h 846624"/>
              <a:gd name="connsiteX97" fmla="*/ 2241543 w 8257344"/>
              <a:gd name="connsiteY97" fmla="*/ 784168 h 846624"/>
              <a:gd name="connsiteX98" fmla="*/ 2442796 w 8257344"/>
              <a:gd name="connsiteY98" fmla="*/ 763350 h 846624"/>
              <a:gd name="connsiteX99" fmla="*/ 2505253 w 8257344"/>
              <a:gd name="connsiteY99" fmla="*/ 756410 h 846624"/>
              <a:gd name="connsiteX100" fmla="*/ 2505253 w 8257344"/>
              <a:gd name="connsiteY100" fmla="*/ 756410 h 846624"/>
              <a:gd name="connsiteX101" fmla="*/ 2637109 w 8257344"/>
              <a:gd name="connsiteY101" fmla="*/ 770289 h 846624"/>
              <a:gd name="connsiteX102" fmla="*/ 2775904 w 8257344"/>
              <a:gd name="connsiteY102" fmla="*/ 770289 h 846624"/>
              <a:gd name="connsiteX103" fmla="*/ 2928579 w 8257344"/>
              <a:gd name="connsiteY103" fmla="*/ 749471 h 846624"/>
              <a:gd name="connsiteX104" fmla="*/ 3143711 w 8257344"/>
              <a:gd name="connsiteY104" fmla="*/ 721713 h 846624"/>
              <a:gd name="connsiteX105" fmla="*/ 3331085 w 8257344"/>
              <a:gd name="connsiteY105" fmla="*/ 707833 h 846624"/>
              <a:gd name="connsiteX106" fmla="*/ 3525398 w 8257344"/>
              <a:gd name="connsiteY106" fmla="*/ 666196 h 846624"/>
              <a:gd name="connsiteX107" fmla="*/ 3768289 w 8257344"/>
              <a:gd name="connsiteY107" fmla="*/ 638438 h 846624"/>
              <a:gd name="connsiteX108" fmla="*/ 3969543 w 8257344"/>
              <a:gd name="connsiteY108" fmla="*/ 617619 h 846624"/>
              <a:gd name="connsiteX109" fmla="*/ 4066699 w 8257344"/>
              <a:gd name="connsiteY109" fmla="*/ 610680 h 846624"/>
              <a:gd name="connsiteX110" fmla="*/ 4108338 w 8257344"/>
              <a:gd name="connsiteY110" fmla="*/ 562103 h 846624"/>
              <a:gd name="connsiteX111" fmla="*/ 4281832 w 8257344"/>
              <a:gd name="connsiteY111" fmla="*/ 541284 h 846624"/>
              <a:gd name="connsiteX112" fmla="*/ 4281832 w 8257344"/>
              <a:gd name="connsiteY112" fmla="*/ 541284 h 846624"/>
              <a:gd name="connsiteX113" fmla="*/ 4469205 w 8257344"/>
              <a:gd name="connsiteY113" fmla="*/ 562103 h 846624"/>
              <a:gd name="connsiteX114" fmla="*/ 4663518 w 8257344"/>
              <a:gd name="connsiteY114" fmla="*/ 562103 h 846624"/>
              <a:gd name="connsiteX115" fmla="*/ 4927229 w 8257344"/>
              <a:gd name="connsiteY115" fmla="*/ 541284 h 846624"/>
              <a:gd name="connsiteX116" fmla="*/ 5232579 w 8257344"/>
              <a:gd name="connsiteY116" fmla="*/ 541284 h 846624"/>
              <a:gd name="connsiteX117" fmla="*/ 5461591 w 8257344"/>
              <a:gd name="connsiteY117" fmla="*/ 537379 h 846624"/>
              <a:gd name="connsiteX118" fmla="*/ 5676723 w 8257344"/>
              <a:gd name="connsiteY118" fmla="*/ 540703 h 846624"/>
              <a:gd name="connsiteX119" fmla="*/ 5843568 w 8257344"/>
              <a:gd name="connsiteY119" fmla="*/ 544319 h 846624"/>
              <a:gd name="connsiteX120" fmla="*/ 5919615 w 8257344"/>
              <a:gd name="connsiteY120" fmla="*/ 548224 h 846624"/>
              <a:gd name="connsiteX121" fmla="*/ 5954314 w 8257344"/>
              <a:gd name="connsiteY121" fmla="*/ 512945 h 846624"/>
              <a:gd name="connsiteX122" fmla="*/ 6162506 w 8257344"/>
              <a:gd name="connsiteY122" fmla="*/ 523500 h 846624"/>
              <a:gd name="connsiteX123" fmla="*/ 6433157 w 8257344"/>
              <a:gd name="connsiteY123" fmla="*/ 527405 h 846624"/>
              <a:gd name="connsiteX124" fmla="*/ 6578892 w 8257344"/>
              <a:gd name="connsiteY124" fmla="*/ 537379 h 846624"/>
              <a:gd name="connsiteX125" fmla="*/ 6758745 w 8257344"/>
              <a:gd name="connsiteY125" fmla="*/ 544028 h 846624"/>
              <a:gd name="connsiteX126" fmla="*/ 6940050 w 8257344"/>
              <a:gd name="connsiteY126" fmla="*/ 547644 h 846624"/>
              <a:gd name="connsiteX127" fmla="*/ 7224289 w 8257344"/>
              <a:gd name="connsiteY127" fmla="*/ 555164 h 846624"/>
              <a:gd name="connsiteX128" fmla="*/ 7397783 w 8257344"/>
              <a:gd name="connsiteY128" fmla="*/ 541284 h 846624"/>
              <a:gd name="connsiteX129" fmla="*/ 7696193 w 8257344"/>
              <a:gd name="connsiteY129" fmla="*/ 555164 h 846624"/>
              <a:gd name="connsiteX130" fmla="*/ 7973783 w 8257344"/>
              <a:gd name="connsiteY130" fmla="*/ 548224 h 846624"/>
              <a:gd name="connsiteX131" fmla="*/ 8202796 w 8257344"/>
              <a:gd name="connsiteY131" fmla="*/ 534345 h 846624"/>
              <a:gd name="connsiteX132" fmla="*/ 8189497 w 8257344"/>
              <a:gd name="connsiteY132" fmla="*/ 544319 h 846624"/>
              <a:gd name="connsiteX133" fmla="*/ 8229393 w 8257344"/>
              <a:gd name="connsiteY133" fmla="*/ 544319 h 846624"/>
              <a:gd name="connsiteX134" fmla="*/ 8256861 w 8257344"/>
              <a:gd name="connsiteY134" fmla="*/ 477088 h 846624"/>
              <a:gd name="connsiteX135" fmla="*/ 8246167 w 8257344"/>
              <a:gd name="connsiteY135" fmla="*/ 418909 h 846624"/>
              <a:gd name="connsiteX136" fmla="*/ 8203507 w 8257344"/>
              <a:gd name="connsiteY136" fmla="*/ 398879 h 846624"/>
              <a:gd name="connsiteX137" fmla="*/ 7779470 w 8257344"/>
              <a:gd name="connsiteY137" fmla="*/ 396714 h 846624"/>
              <a:gd name="connsiteX138" fmla="*/ 7234844 w 8257344"/>
              <a:gd name="connsiteY138" fmla="*/ 389485 h 846624"/>
              <a:gd name="connsiteX139" fmla="*/ 6808195 w 8257344"/>
              <a:gd name="connsiteY139" fmla="*/ 368667 h 846624"/>
              <a:gd name="connsiteX140" fmla="*/ 6447036 w 8257344"/>
              <a:gd name="connsiteY140" fmla="*/ 360856 h 846624"/>
              <a:gd name="connsiteX141" fmla="*/ 6800964 w 8257344"/>
              <a:gd name="connsiteY141" fmla="*/ 349721 h 846624"/>
              <a:gd name="connsiteX142" fmla="*/ 7242203 w 8257344"/>
              <a:gd name="connsiteY142" fmla="*/ 343072 h 846624"/>
              <a:gd name="connsiteX143" fmla="*/ 7278698 w 8257344"/>
              <a:gd name="connsiteY143" fmla="*/ 302545 h 846624"/>
              <a:gd name="connsiteX144" fmla="*/ 7321920 w 8257344"/>
              <a:gd name="connsiteY144" fmla="*/ 292570 h 846624"/>
              <a:gd name="connsiteX145" fmla="*/ 7361815 w 8257344"/>
              <a:gd name="connsiteY145" fmla="*/ 299219 h 846624"/>
              <a:gd name="connsiteX146" fmla="*/ 7417280 w 8257344"/>
              <a:gd name="connsiteY146" fmla="*/ 353336 h 846624"/>
              <a:gd name="connsiteX147" fmla="*/ 7550458 w 8257344"/>
              <a:gd name="connsiteY147" fmla="*/ 358826 h 846624"/>
              <a:gd name="connsiteX148" fmla="*/ 7828049 w 8257344"/>
              <a:gd name="connsiteY148" fmla="*/ 352756 h 846624"/>
              <a:gd name="connsiteX149" fmla="*/ 8084820 w 8257344"/>
              <a:gd name="connsiteY149" fmla="*/ 342782 h 846624"/>
              <a:gd name="connsiteX150" fmla="*/ 8140338 w 8257344"/>
              <a:gd name="connsiteY150" fmla="*/ 326159 h 846624"/>
              <a:gd name="connsiteX151" fmla="*/ 8140338 w 8257344"/>
              <a:gd name="connsiteY151" fmla="*/ 342782 h 846624"/>
              <a:gd name="connsiteX152" fmla="*/ 8164191 w 8257344"/>
              <a:gd name="connsiteY152" fmla="*/ 262542 h 846624"/>
              <a:gd name="connsiteX153" fmla="*/ 8153078 w 8257344"/>
              <a:gd name="connsiteY153" fmla="*/ 222752 h 846624"/>
              <a:gd name="connsiteX154" fmla="*/ 8112579 w 8257344"/>
              <a:gd name="connsiteY15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20627 w 8257344"/>
              <a:gd name="connsiteY16" fmla="*/ 270642 h 846624"/>
              <a:gd name="connsiteX17" fmla="*/ 3927904 w 8257344"/>
              <a:gd name="connsiteY17" fmla="*/ 249824 h 846624"/>
              <a:gd name="connsiteX18" fmla="*/ 3483759 w 8257344"/>
              <a:gd name="connsiteY18" fmla="*/ 145731 h 846624"/>
              <a:gd name="connsiteX19" fmla="*/ 2997976 w 8257344"/>
              <a:gd name="connsiteY19" fmla="*/ 111033 h 846624"/>
              <a:gd name="connsiteX20" fmla="*/ 2352579 w 8257344"/>
              <a:gd name="connsiteY20" fmla="*/ 55517 h 846624"/>
              <a:gd name="connsiteX21" fmla="*/ 1408771 w 8257344"/>
              <a:gd name="connsiteY21" fmla="*/ 20819 h 846624"/>
              <a:gd name="connsiteX22" fmla="*/ 791133 w 8257344"/>
              <a:gd name="connsiteY22" fmla="*/ 0 h 846624"/>
              <a:gd name="connsiteX23" fmla="*/ 471904 w 8257344"/>
              <a:gd name="connsiteY23" fmla="*/ 27759 h 846624"/>
              <a:gd name="connsiteX24" fmla="*/ 270651 w 8257344"/>
              <a:gd name="connsiteY24" fmla="*/ 13879 h 846624"/>
              <a:gd name="connsiteX25" fmla="*/ 55518 w 8257344"/>
              <a:gd name="connsiteY25" fmla="*/ 13879 h 846624"/>
              <a:gd name="connsiteX26" fmla="*/ 55518 w 8257344"/>
              <a:gd name="connsiteY26" fmla="*/ 13879 h 846624"/>
              <a:gd name="connsiteX27" fmla="*/ 0 w 8257344"/>
              <a:gd name="connsiteY27" fmla="*/ 83275 h 846624"/>
              <a:gd name="connsiteX28" fmla="*/ 0 w 8257344"/>
              <a:gd name="connsiteY28" fmla="*/ 83275 h 846624"/>
              <a:gd name="connsiteX29" fmla="*/ 48579 w 8257344"/>
              <a:gd name="connsiteY29" fmla="*/ 159610 h 846624"/>
              <a:gd name="connsiteX30" fmla="*/ 152675 w 8257344"/>
              <a:gd name="connsiteY30" fmla="*/ 159610 h 846624"/>
              <a:gd name="connsiteX31" fmla="*/ 326169 w 8257344"/>
              <a:gd name="connsiteY31" fmla="*/ 173489 h 846624"/>
              <a:gd name="connsiteX32" fmla="*/ 666217 w 8257344"/>
              <a:gd name="connsiteY32" fmla="*/ 145731 h 846624"/>
              <a:gd name="connsiteX33" fmla="*/ 950747 w 8257344"/>
              <a:gd name="connsiteY33" fmla="*/ 166549 h 846624"/>
              <a:gd name="connsiteX34" fmla="*/ 1186699 w 8257344"/>
              <a:gd name="connsiteY34" fmla="*/ 166549 h 846624"/>
              <a:gd name="connsiteX35" fmla="*/ 1381012 w 8257344"/>
              <a:gd name="connsiteY35" fmla="*/ 194307 h 846624"/>
              <a:gd name="connsiteX36" fmla="*/ 1124241 w 8257344"/>
              <a:gd name="connsiteY36" fmla="*/ 194307 h 846624"/>
              <a:gd name="connsiteX37" fmla="*/ 902169 w 8257344"/>
              <a:gd name="connsiteY37" fmla="*/ 194307 h 846624"/>
              <a:gd name="connsiteX38" fmla="*/ 638458 w 8257344"/>
              <a:gd name="connsiteY38" fmla="*/ 187368 h 846624"/>
              <a:gd name="connsiteX39" fmla="*/ 492723 w 8257344"/>
              <a:gd name="connsiteY39" fmla="*/ 187368 h 846624"/>
              <a:gd name="connsiteX40" fmla="*/ 277591 w 8257344"/>
              <a:gd name="connsiteY40" fmla="*/ 208187 h 846624"/>
              <a:gd name="connsiteX41" fmla="*/ 138796 w 8257344"/>
              <a:gd name="connsiteY41" fmla="*/ 194307 h 846624"/>
              <a:gd name="connsiteX42" fmla="*/ 97157 w 8257344"/>
              <a:gd name="connsiteY42" fmla="*/ 249824 h 846624"/>
              <a:gd name="connsiteX43" fmla="*/ 97157 w 8257344"/>
              <a:gd name="connsiteY43" fmla="*/ 249824 h 846624"/>
              <a:gd name="connsiteX44" fmla="*/ 117976 w 8257344"/>
              <a:gd name="connsiteY44" fmla="*/ 319219 h 846624"/>
              <a:gd name="connsiteX45" fmla="*/ 117976 w 8257344"/>
              <a:gd name="connsiteY45" fmla="*/ 319219 h 846624"/>
              <a:gd name="connsiteX46" fmla="*/ 353928 w 8257344"/>
              <a:gd name="connsiteY46" fmla="*/ 353917 h 846624"/>
              <a:gd name="connsiteX47" fmla="*/ 589880 w 8257344"/>
              <a:gd name="connsiteY47" fmla="*/ 333098 h 846624"/>
              <a:gd name="connsiteX48" fmla="*/ 791133 w 8257344"/>
              <a:gd name="connsiteY48" fmla="*/ 319219 h 846624"/>
              <a:gd name="connsiteX49" fmla="*/ 1047904 w 8257344"/>
              <a:gd name="connsiteY49" fmla="*/ 319219 h 846624"/>
              <a:gd name="connsiteX50" fmla="*/ 1283856 w 8257344"/>
              <a:gd name="connsiteY50" fmla="*/ 340038 h 846624"/>
              <a:gd name="connsiteX51" fmla="*/ 1637783 w 8257344"/>
              <a:gd name="connsiteY51" fmla="*/ 312280 h 846624"/>
              <a:gd name="connsiteX52" fmla="*/ 2033350 w 8257344"/>
              <a:gd name="connsiteY52" fmla="*/ 312280 h 846624"/>
              <a:gd name="connsiteX53" fmla="*/ 2324820 w 8257344"/>
              <a:gd name="connsiteY53" fmla="*/ 340038 h 846624"/>
              <a:gd name="connsiteX54" fmla="*/ 2810603 w 8257344"/>
              <a:gd name="connsiteY54" fmla="*/ 402494 h 846624"/>
              <a:gd name="connsiteX55" fmla="*/ 3081253 w 8257344"/>
              <a:gd name="connsiteY55" fmla="*/ 402494 h 846624"/>
              <a:gd name="connsiteX56" fmla="*/ 3511518 w 8257344"/>
              <a:gd name="connsiteY56" fmla="*/ 437191 h 846624"/>
              <a:gd name="connsiteX57" fmla="*/ 3226988 w 8257344"/>
              <a:gd name="connsiteY57" fmla="*/ 478829 h 846624"/>
              <a:gd name="connsiteX58" fmla="*/ 2852241 w 8257344"/>
              <a:gd name="connsiteY58" fmla="*/ 478829 h 846624"/>
              <a:gd name="connsiteX59" fmla="*/ 2539952 w 8257344"/>
              <a:gd name="connsiteY59" fmla="*/ 499647 h 846624"/>
              <a:gd name="connsiteX60" fmla="*/ 2005591 w 8257344"/>
              <a:gd name="connsiteY60" fmla="*/ 499647 h 846624"/>
              <a:gd name="connsiteX61" fmla="*/ 1471229 w 8257344"/>
              <a:gd name="connsiteY61" fmla="*/ 506587 h 846624"/>
              <a:gd name="connsiteX62" fmla="*/ 950747 w 8257344"/>
              <a:gd name="connsiteY62" fmla="*/ 499647 h 846624"/>
              <a:gd name="connsiteX63" fmla="*/ 576000 w 8257344"/>
              <a:gd name="connsiteY63" fmla="*/ 499647 h 846624"/>
              <a:gd name="connsiteX64" fmla="*/ 367808 w 8257344"/>
              <a:gd name="connsiteY64" fmla="*/ 506587 h 846624"/>
              <a:gd name="connsiteX65" fmla="*/ 284530 w 8257344"/>
              <a:gd name="connsiteY65" fmla="*/ 520466 h 846624"/>
              <a:gd name="connsiteX66" fmla="*/ 284530 w 8257344"/>
              <a:gd name="connsiteY66" fmla="*/ 520466 h 846624"/>
              <a:gd name="connsiteX67" fmla="*/ 249832 w 8257344"/>
              <a:gd name="connsiteY67" fmla="*/ 589861 h 846624"/>
              <a:gd name="connsiteX68" fmla="*/ 249832 w 8257344"/>
              <a:gd name="connsiteY68" fmla="*/ 589861 h 846624"/>
              <a:gd name="connsiteX69" fmla="*/ 277591 w 8257344"/>
              <a:gd name="connsiteY69" fmla="*/ 652317 h 846624"/>
              <a:gd name="connsiteX70" fmla="*/ 388627 w 8257344"/>
              <a:gd name="connsiteY70" fmla="*/ 659257 h 846624"/>
              <a:gd name="connsiteX71" fmla="*/ 714796 w 8257344"/>
              <a:gd name="connsiteY71" fmla="*/ 666196 h 846624"/>
              <a:gd name="connsiteX72" fmla="*/ 805012 w 8257344"/>
              <a:gd name="connsiteY72" fmla="*/ 666196 h 846624"/>
              <a:gd name="connsiteX73" fmla="*/ 1165880 w 8257344"/>
              <a:gd name="connsiteY73" fmla="*/ 659257 h 846624"/>
              <a:gd name="connsiteX74" fmla="*/ 1422651 w 8257344"/>
              <a:gd name="connsiteY74" fmla="*/ 666196 h 846624"/>
              <a:gd name="connsiteX75" fmla="*/ 1637783 w 8257344"/>
              <a:gd name="connsiteY75" fmla="*/ 652317 h 846624"/>
              <a:gd name="connsiteX76" fmla="*/ 1811277 w 8257344"/>
              <a:gd name="connsiteY76" fmla="*/ 645378 h 846624"/>
              <a:gd name="connsiteX77" fmla="*/ 2061109 w 8257344"/>
              <a:gd name="connsiteY77" fmla="*/ 645378 h 846624"/>
              <a:gd name="connsiteX78" fmla="*/ 1818217 w 8257344"/>
              <a:gd name="connsiteY78" fmla="*/ 680075 h 846624"/>
              <a:gd name="connsiteX79" fmla="*/ 1630844 w 8257344"/>
              <a:gd name="connsiteY79" fmla="*/ 687015 h 846624"/>
              <a:gd name="connsiteX80" fmla="*/ 1360193 w 8257344"/>
              <a:gd name="connsiteY80" fmla="*/ 687015 h 846624"/>
              <a:gd name="connsiteX81" fmla="*/ 1138121 w 8257344"/>
              <a:gd name="connsiteY81" fmla="*/ 693954 h 846624"/>
              <a:gd name="connsiteX82" fmla="*/ 818892 w 8257344"/>
              <a:gd name="connsiteY82" fmla="*/ 707833 h 846624"/>
              <a:gd name="connsiteX83" fmla="*/ 631518 w 8257344"/>
              <a:gd name="connsiteY83" fmla="*/ 700894 h 846624"/>
              <a:gd name="connsiteX84" fmla="*/ 381687 w 8257344"/>
              <a:gd name="connsiteY84" fmla="*/ 693954 h 846624"/>
              <a:gd name="connsiteX85" fmla="*/ 353928 w 8257344"/>
              <a:gd name="connsiteY85" fmla="*/ 756410 h 846624"/>
              <a:gd name="connsiteX86" fmla="*/ 353928 w 8257344"/>
              <a:gd name="connsiteY86" fmla="*/ 756410 h 846624"/>
              <a:gd name="connsiteX87" fmla="*/ 374747 w 8257344"/>
              <a:gd name="connsiteY87" fmla="*/ 832745 h 846624"/>
              <a:gd name="connsiteX88" fmla="*/ 471904 w 8257344"/>
              <a:gd name="connsiteY88" fmla="*/ 832745 h 846624"/>
              <a:gd name="connsiteX89" fmla="*/ 707856 w 8257344"/>
              <a:gd name="connsiteY89" fmla="*/ 846624 h 846624"/>
              <a:gd name="connsiteX90" fmla="*/ 839711 w 8257344"/>
              <a:gd name="connsiteY90" fmla="*/ 846624 h 846624"/>
              <a:gd name="connsiteX91" fmla="*/ 1082603 w 8257344"/>
              <a:gd name="connsiteY91" fmla="*/ 846624 h 846624"/>
              <a:gd name="connsiteX92" fmla="*/ 1311615 w 8257344"/>
              <a:gd name="connsiteY92" fmla="*/ 839685 h 846624"/>
              <a:gd name="connsiteX93" fmla="*/ 1519808 w 8257344"/>
              <a:gd name="connsiteY93" fmla="*/ 832745 h 846624"/>
              <a:gd name="connsiteX94" fmla="*/ 1700241 w 8257344"/>
              <a:gd name="connsiteY94" fmla="*/ 832745 h 846624"/>
              <a:gd name="connsiteX95" fmla="*/ 1873735 w 8257344"/>
              <a:gd name="connsiteY95" fmla="*/ 818866 h 846624"/>
              <a:gd name="connsiteX96" fmla="*/ 2033350 w 8257344"/>
              <a:gd name="connsiteY96" fmla="*/ 804987 h 846624"/>
              <a:gd name="connsiteX97" fmla="*/ 2241543 w 8257344"/>
              <a:gd name="connsiteY97" fmla="*/ 784168 h 846624"/>
              <a:gd name="connsiteX98" fmla="*/ 2442796 w 8257344"/>
              <a:gd name="connsiteY98" fmla="*/ 763350 h 846624"/>
              <a:gd name="connsiteX99" fmla="*/ 2505253 w 8257344"/>
              <a:gd name="connsiteY99" fmla="*/ 756410 h 846624"/>
              <a:gd name="connsiteX100" fmla="*/ 2505253 w 8257344"/>
              <a:gd name="connsiteY100" fmla="*/ 756410 h 846624"/>
              <a:gd name="connsiteX101" fmla="*/ 2637109 w 8257344"/>
              <a:gd name="connsiteY101" fmla="*/ 770289 h 846624"/>
              <a:gd name="connsiteX102" fmla="*/ 2775904 w 8257344"/>
              <a:gd name="connsiteY102" fmla="*/ 770289 h 846624"/>
              <a:gd name="connsiteX103" fmla="*/ 2928579 w 8257344"/>
              <a:gd name="connsiteY103" fmla="*/ 749471 h 846624"/>
              <a:gd name="connsiteX104" fmla="*/ 3143711 w 8257344"/>
              <a:gd name="connsiteY104" fmla="*/ 721713 h 846624"/>
              <a:gd name="connsiteX105" fmla="*/ 3331085 w 8257344"/>
              <a:gd name="connsiteY105" fmla="*/ 707833 h 846624"/>
              <a:gd name="connsiteX106" fmla="*/ 3525398 w 8257344"/>
              <a:gd name="connsiteY106" fmla="*/ 666196 h 846624"/>
              <a:gd name="connsiteX107" fmla="*/ 3768289 w 8257344"/>
              <a:gd name="connsiteY107" fmla="*/ 638438 h 846624"/>
              <a:gd name="connsiteX108" fmla="*/ 3969543 w 8257344"/>
              <a:gd name="connsiteY108" fmla="*/ 617619 h 846624"/>
              <a:gd name="connsiteX109" fmla="*/ 4066699 w 8257344"/>
              <a:gd name="connsiteY109" fmla="*/ 610680 h 846624"/>
              <a:gd name="connsiteX110" fmla="*/ 4108338 w 8257344"/>
              <a:gd name="connsiteY110" fmla="*/ 562103 h 846624"/>
              <a:gd name="connsiteX111" fmla="*/ 4281832 w 8257344"/>
              <a:gd name="connsiteY111" fmla="*/ 541284 h 846624"/>
              <a:gd name="connsiteX112" fmla="*/ 4281832 w 8257344"/>
              <a:gd name="connsiteY112" fmla="*/ 541284 h 846624"/>
              <a:gd name="connsiteX113" fmla="*/ 4469205 w 8257344"/>
              <a:gd name="connsiteY113" fmla="*/ 562103 h 846624"/>
              <a:gd name="connsiteX114" fmla="*/ 4663518 w 8257344"/>
              <a:gd name="connsiteY114" fmla="*/ 562103 h 846624"/>
              <a:gd name="connsiteX115" fmla="*/ 4927229 w 8257344"/>
              <a:gd name="connsiteY115" fmla="*/ 541284 h 846624"/>
              <a:gd name="connsiteX116" fmla="*/ 5232579 w 8257344"/>
              <a:gd name="connsiteY116" fmla="*/ 541284 h 846624"/>
              <a:gd name="connsiteX117" fmla="*/ 5461591 w 8257344"/>
              <a:gd name="connsiteY117" fmla="*/ 537379 h 846624"/>
              <a:gd name="connsiteX118" fmla="*/ 5676723 w 8257344"/>
              <a:gd name="connsiteY118" fmla="*/ 540703 h 846624"/>
              <a:gd name="connsiteX119" fmla="*/ 5843568 w 8257344"/>
              <a:gd name="connsiteY119" fmla="*/ 544319 h 846624"/>
              <a:gd name="connsiteX120" fmla="*/ 5919615 w 8257344"/>
              <a:gd name="connsiteY120" fmla="*/ 548224 h 846624"/>
              <a:gd name="connsiteX121" fmla="*/ 5954314 w 8257344"/>
              <a:gd name="connsiteY121" fmla="*/ 512945 h 846624"/>
              <a:gd name="connsiteX122" fmla="*/ 6162506 w 8257344"/>
              <a:gd name="connsiteY122" fmla="*/ 523500 h 846624"/>
              <a:gd name="connsiteX123" fmla="*/ 6433157 w 8257344"/>
              <a:gd name="connsiteY123" fmla="*/ 527405 h 846624"/>
              <a:gd name="connsiteX124" fmla="*/ 6578892 w 8257344"/>
              <a:gd name="connsiteY124" fmla="*/ 537379 h 846624"/>
              <a:gd name="connsiteX125" fmla="*/ 6758745 w 8257344"/>
              <a:gd name="connsiteY125" fmla="*/ 544028 h 846624"/>
              <a:gd name="connsiteX126" fmla="*/ 6940050 w 8257344"/>
              <a:gd name="connsiteY126" fmla="*/ 547644 h 846624"/>
              <a:gd name="connsiteX127" fmla="*/ 7224289 w 8257344"/>
              <a:gd name="connsiteY127" fmla="*/ 555164 h 846624"/>
              <a:gd name="connsiteX128" fmla="*/ 7397783 w 8257344"/>
              <a:gd name="connsiteY128" fmla="*/ 541284 h 846624"/>
              <a:gd name="connsiteX129" fmla="*/ 7696193 w 8257344"/>
              <a:gd name="connsiteY129" fmla="*/ 555164 h 846624"/>
              <a:gd name="connsiteX130" fmla="*/ 7973783 w 8257344"/>
              <a:gd name="connsiteY130" fmla="*/ 548224 h 846624"/>
              <a:gd name="connsiteX131" fmla="*/ 8202796 w 8257344"/>
              <a:gd name="connsiteY131" fmla="*/ 534345 h 846624"/>
              <a:gd name="connsiteX132" fmla="*/ 8189497 w 8257344"/>
              <a:gd name="connsiteY132" fmla="*/ 544319 h 846624"/>
              <a:gd name="connsiteX133" fmla="*/ 8229393 w 8257344"/>
              <a:gd name="connsiteY133" fmla="*/ 544319 h 846624"/>
              <a:gd name="connsiteX134" fmla="*/ 8256861 w 8257344"/>
              <a:gd name="connsiteY134" fmla="*/ 477088 h 846624"/>
              <a:gd name="connsiteX135" fmla="*/ 8246167 w 8257344"/>
              <a:gd name="connsiteY135" fmla="*/ 418909 h 846624"/>
              <a:gd name="connsiteX136" fmla="*/ 8203507 w 8257344"/>
              <a:gd name="connsiteY136" fmla="*/ 398879 h 846624"/>
              <a:gd name="connsiteX137" fmla="*/ 7779470 w 8257344"/>
              <a:gd name="connsiteY137" fmla="*/ 396714 h 846624"/>
              <a:gd name="connsiteX138" fmla="*/ 7234844 w 8257344"/>
              <a:gd name="connsiteY138" fmla="*/ 389485 h 846624"/>
              <a:gd name="connsiteX139" fmla="*/ 6808195 w 8257344"/>
              <a:gd name="connsiteY139" fmla="*/ 368667 h 846624"/>
              <a:gd name="connsiteX140" fmla="*/ 6447036 w 8257344"/>
              <a:gd name="connsiteY140" fmla="*/ 360856 h 846624"/>
              <a:gd name="connsiteX141" fmla="*/ 6800964 w 8257344"/>
              <a:gd name="connsiteY141" fmla="*/ 349721 h 846624"/>
              <a:gd name="connsiteX142" fmla="*/ 7242203 w 8257344"/>
              <a:gd name="connsiteY142" fmla="*/ 343072 h 846624"/>
              <a:gd name="connsiteX143" fmla="*/ 7278698 w 8257344"/>
              <a:gd name="connsiteY143" fmla="*/ 302545 h 846624"/>
              <a:gd name="connsiteX144" fmla="*/ 7321920 w 8257344"/>
              <a:gd name="connsiteY144" fmla="*/ 292570 h 846624"/>
              <a:gd name="connsiteX145" fmla="*/ 7361815 w 8257344"/>
              <a:gd name="connsiteY145" fmla="*/ 299219 h 846624"/>
              <a:gd name="connsiteX146" fmla="*/ 7417280 w 8257344"/>
              <a:gd name="connsiteY146" fmla="*/ 353336 h 846624"/>
              <a:gd name="connsiteX147" fmla="*/ 7550458 w 8257344"/>
              <a:gd name="connsiteY147" fmla="*/ 358826 h 846624"/>
              <a:gd name="connsiteX148" fmla="*/ 7828049 w 8257344"/>
              <a:gd name="connsiteY148" fmla="*/ 352756 h 846624"/>
              <a:gd name="connsiteX149" fmla="*/ 8084820 w 8257344"/>
              <a:gd name="connsiteY149" fmla="*/ 342782 h 846624"/>
              <a:gd name="connsiteX150" fmla="*/ 8140338 w 8257344"/>
              <a:gd name="connsiteY150" fmla="*/ 326159 h 846624"/>
              <a:gd name="connsiteX151" fmla="*/ 8140338 w 8257344"/>
              <a:gd name="connsiteY151" fmla="*/ 342782 h 846624"/>
              <a:gd name="connsiteX152" fmla="*/ 8164191 w 8257344"/>
              <a:gd name="connsiteY152" fmla="*/ 262542 h 846624"/>
              <a:gd name="connsiteX153" fmla="*/ 8153078 w 8257344"/>
              <a:gd name="connsiteY153" fmla="*/ 222752 h 846624"/>
              <a:gd name="connsiteX154" fmla="*/ 8112579 w 8257344"/>
              <a:gd name="connsiteY15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261044 w 8257344"/>
              <a:gd name="connsiteY16" fmla="*/ 187525 h 846624"/>
              <a:gd name="connsiteX17" fmla="*/ 3927904 w 8257344"/>
              <a:gd name="connsiteY17" fmla="*/ 249824 h 846624"/>
              <a:gd name="connsiteX18" fmla="*/ 3483759 w 8257344"/>
              <a:gd name="connsiteY18" fmla="*/ 145731 h 846624"/>
              <a:gd name="connsiteX19" fmla="*/ 2997976 w 8257344"/>
              <a:gd name="connsiteY19" fmla="*/ 111033 h 846624"/>
              <a:gd name="connsiteX20" fmla="*/ 2352579 w 8257344"/>
              <a:gd name="connsiteY20" fmla="*/ 55517 h 846624"/>
              <a:gd name="connsiteX21" fmla="*/ 1408771 w 8257344"/>
              <a:gd name="connsiteY21" fmla="*/ 20819 h 846624"/>
              <a:gd name="connsiteX22" fmla="*/ 791133 w 8257344"/>
              <a:gd name="connsiteY22" fmla="*/ 0 h 846624"/>
              <a:gd name="connsiteX23" fmla="*/ 471904 w 8257344"/>
              <a:gd name="connsiteY23" fmla="*/ 27759 h 846624"/>
              <a:gd name="connsiteX24" fmla="*/ 270651 w 8257344"/>
              <a:gd name="connsiteY24" fmla="*/ 13879 h 846624"/>
              <a:gd name="connsiteX25" fmla="*/ 55518 w 8257344"/>
              <a:gd name="connsiteY25" fmla="*/ 13879 h 846624"/>
              <a:gd name="connsiteX26" fmla="*/ 55518 w 8257344"/>
              <a:gd name="connsiteY26" fmla="*/ 13879 h 846624"/>
              <a:gd name="connsiteX27" fmla="*/ 0 w 8257344"/>
              <a:gd name="connsiteY27" fmla="*/ 83275 h 846624"/>
              <a:gd name="connsiteX28" fmla="*/ 0 w 8257344"/>
              <a:gd name="connsiteY28" fmla="*/ 83275 h 846624"/>
              <a:gd name="connsiteX29" fmla="*/ 48579 w 8257344"/>
              <a:gd name="connsiteY29" fmla="*/ 159610 h 846624"/>
              <a:gd name="connsiteX30" fmla="*/ 152675 w 8257344"/>
              <a:gd name="connsiteY30" fmla="*/ 159610 h 846624"/>
              <a:gd name="connsiteX31" fmla="*/ 326169 w 8257344"/>
              <a:gd name="connsiteY31" fmla="*/ 173489 h 846624"/>
              <a:gd name="connsiteX32" fmla="*/ 666217 w 8257344"/>
              <a:gd name="connsiteY32" fmla="*/ 145731 h 846624"/>
              <a:gd name="connsiteX33" fmla="*/ 950747 w 8257344"/>
              <a:gd name="connsiteY33" fmla="*/ 166549 h 846624"/>
              <a:gd name="connsiteX34" fmla="*/ 1186699 w 8257344"/>
              <a:gd name="connsiteY34" fmla="*/ 166549 h 846624"/>
              <a:gd name="connsiteX35" fmla="*/ 1381012 w 8257344"/>
              <a:gd name="connsiteY35" fmla="*/ 194307 h 846624"/>
              <a:gd name="connsiteX36" fmla="*/ 1124241 w 8257344"/>
              <a:gd name="connsiteY36" fmla="*/ 194307 h 846624"/>
              <a:gd name="connsiteX37" fmla="*/ 902169 w 8257344"/>
              <a:gd name="connsiteY37" fmla="*/ 194307 h 846624"/>
              <a:gd name="connsiteX38" fmla="*/ 638458 w 8257344"/>
              <a:gd name="connsiteY38" fmla="*/ 187368 h 846624"/>
              <a:gd name="connsiteX39" fmla="*/ 492723 w 8257344"/>
              <a:gd name="connsiteY39" fmla="*/ 187368 h 846624"/>
              <a:gd name="connsiteX40" fmla="*/ 277591 w 8257344"/>
              <a:gd name="connsiteY40" fmla="*/ 208187 h 846624"/>
              <a:gd name="connsiteX41" fmla="*/ 138796 w 8257344"/>
              <a:gd name="connsiteY41" fmla="*/ 194307 h 846624"/>
              <a:gd name="connsiteX42" fmla="*/ 97157 w 8257344"/>
              <a:gd name="connsiteY42" fmla="*/ 249824 h 846624"/>
              <a:gd name="connsiteX43" fmla="*/ 97157 w 8257344"/>
              <a:gd name="connsiteY43" fmla="*/ 249824 h 846624"/>
              <a:gd name="connsiteX44" fmla="*/ 117976 w 8257344"/>
              <a:gd name="connsiteY44" fmla="*/ 319219 h 846624"/>
              <a:gd name="connsiteX45" fmla="*/ 117976 w 8257344"/>
              <a:gd name="connsiteY45" fmla="*/ 319219 h 846624"/>
              <a:gd name="connsiteX46" fmla="*/ 353928 w 8257344"/>
              <a:gd name="connsiteY46" fmla="*/ 353917 h 846624"/>
              <a:gd name="connsiteX47" fmla="*/ 589880 w 8257344"/>
              <a:gd name="connsiteY47" fmla="*/ 333098 h 846624"/>
              <a:gd name="connsiteX48" fmla="*/ 791133 w 8257344"/>
              <a:gd name="connsiteY48" fmla="*/ 319219 h 846624"/>
              <a:gd name="connsiteX49" fmla="*/ 1047904 w 8257344"/>
              <a:gd name="connsiteY49" fmla="*/ 319219 h 846624"/>
              <a:gd name="connsiteX50" fmla="*/ 1283856 w 8257344"/>
              <a:gd name="connsiteY50" fmla="*/ 340038 h 846624"/>
              <a:gd name="connsiteX51" fmla="*/ 1637783 w 8257344"/>
              <a:gd name="connsiteY51" fmla="*/ 312280 h 846624"/>
              <a:gd name="connsiteX52" fmla="*/ 2033350 w 8257344"/>
              <a:gd name="connsiteY52" fmla="*/ 312280 h 846624"/>
              <a:gd name="connsiteX53" fmla="*/ 2324820 w 8257344"/>
              <a:gd name="connsiteY53" fmla="*/ 340038 h 846624"/>
              <a:gd name="connsiteX54" fmla="*/ 2810603 w 8257344"/>
              <a:gd name="connsiteY54" fmla="*/ 402494 h 846624"/>
              <a:gd name="connsiteX55" fmla="*/ 3081253 w 8257344"/>
              <a:gd name="connsiteY55" fmla="*/ 402494 h 846624"/>
              <a:gd name="connsiteX56" fmla="*/ 3511518 w 8257344"/>
              <a:gd name="connsiteY56" fmla="*/ 437191 h 846624"/>
              <a:gd name="connsiteX57" fmla="*/ 3226988 w 8257344"/>
              <a:gd name="connsiteY57" fmla="*/ 478829 h 846624"/>
              <a:gd name="connsiteX58" fmla="*/ 2852241 w 8257344"/>
              <a:gd name="connsiteY58" fmla="*/ 478829 h 846624"/>
              <a:gd name="connsiteX59" fmla="*/ 2539952 w 8257344"/>
              <a:gd name="connsiteY59" fmla="*/ 499647 h 846624"/>
              <a:gd name="connsiteX60" fmla="*/ 2005591 w 8257344"/>
              <a:gd name="connsiteY60" fmla="*/ 499647 h 846624"/>
              <a:gd name="connsiteX61" fmla="*/ 1471229 w 8257344"/>
              <a:gd name="connsiteY61" fmla="*/ 506587 h 846624"/>
              <a:gd name="connsiteX62" fmla="*/ 950747 w 8257344"/>
              <a:gd name="connsiteY62" fmla="*/ 499647 h 846624"/>
              <a:gd name="connsiteX63" fmla="*/ 576000 w 8257344"/>
              <a:gd name="connsiteY63" fmla="*/ 499647 h 846624"/>
              <a:gd name="connsiteX64" fmla="*/ 367808 w 8257344"/>
              <a:gd name="connsiteY64" fmla="*/ 506587 h 846624"/>
              <a:gd name="connsiteX65" fmla="*/ 284530 w 8257344"/>
              <a:gd name="connsiteY65" fmla="*/ 520466 h 846624"/>
              <a:gd name="connsiteX66" fmla="*/ 284530 w 8257344"/>
              <a:gd name="connsiteY66" fmla="*/ 520466 h 846624"/>
              <a:gd name="connsiteX67" fmla="*/ 249832 w 8257344"/>
              <a:gd name="connsiteY67" fmla="*/ 589861 h 846624"/>
              <a:gd name="connsiteX68" fmla="*/ 249832 w 8257344"/>
              <a:gd name="connsiteY68" fmla="*/ 589861 h 846624"/>
              <a:gd name="connsiteX69" fmla="*/ 277591 w 8257344"/>
              <a:gd name="connsiteY69" fmla="*/ 652317 h 846624"/>
              <a:gd name="connsiteX70" fmla="*/ 388627 w 8257344"/>
              <a:gd name="connsiteY70" fmla="*/ 659257 h 846624"/>
              <a:gd name="connsiteX71" fmla="*/ 714796 w 8257344"/>
              <a:gd name="connsiteY71" fmla="*/ 666196 h 846624"/>
              <a:gd name="connsiteX72" fmla="*/ 805012 w 8257344"/>
              <a:gd name="connsiteY72" fmla="*/ 666196 h 846624"/>
              <a:gd name="connsiteX73" fmla="*/ 1165880 w 8257344"/>
              <a:gd name="connsiteY73" fmla="*/ 659257 h 846624"/>
              <a:gd name="connsiteX74" fmla="*/ 1422651 w 8257344"/>
              <a:gd name="connsiteY74" fmla="*/ 666196 h 846624"/>
              <a:gd name="connsiteX75" fmla="*/ 1637783 w 8257344"/>
              <a:gd name="connsiteY75" fmla="*/ 652317 h 846624"/>
              <a:gd name="connsiteX76" fmla="*/ 1811277 w 8257344"/>
              <a:gd name="connsiteY76" fmla="*/ 645378 h 846624"/>
              <a:gd name="connsiteX77" fmla="*/ 2061109 w 8257344"/>
              <a:gd name="connsiteY77" fmla="*/ 645378 h 846624"/>
              <a:gd name="connsiteX78" fmla="*/ 1818217 w 8257344"/>
              <a:gd name="connsiteY78" fmla="*/ 680075 h 846624"/>
              <a:gd name="connsiteX79" fmla="*/ 1630844 w 8257344"/>
              <a:gd name="connsiteY79" fmla="*/ 687015 h 846624"/>
              <a:gd name="connsiteX80" fmla="*/ 1360193 w 8257344"/>
              <a:gd name="connsiteY80" fmla="*/ 687015 h 846624"/>
              <a:gd name="connsiteX81" fmla="*/ 1138121 w 8257344"/>
              <a:gd name="connsiteY81" fmla="*/ 693954 h 846624"/>
              <a:gd name="connsiteX82" fmla="*/ 818892 w 8257344"/>
              <a:gd name="connsiteY82" fmla="*/ 707833 h 846624"/>
              <a:gd name="connsiteX83" fmla="*/ 631518 w 8257344"/>
              <a:gd name="connsiteY83" fmla="*/ 700894 h 846624"/>
              <a:gd name="connsiteX84" fmla="*/ 381687 w 8257344"/>
              <a:gd name="connsiteY84" fmla="*/ 693954 h 846624"/>
              <a:gd name="connsiteX85" fmla="*/ 353928 w 8257344"/>
              <a:gd name="connsiteY85" fmla="*/ 756410 h 846624"/>
              <a:gd name="connsiteX86" fmla="*/ 353928 w 8257344"/>
              <a:gd name="connsiteY86" fmla="*/ 756410 h 846624"/>
              <a:gd name="connsiteX87" fmla="*/ 374747 w 8257344"/>
              <a:gd name="connsiteY87" fmla="*/ 832745 h 846624"/>
              <a:gd name="connsiteX88" fmla="*/ 471904 w 8257344"/>
              <a:gd name="connsiteY88" fmla="*/ 832745 h 846624"/>
              <a:gd name="connsiteX89" fmla="*/ 707856 w 8257344"/>
              <a:gd name="connsiteY89" fmla="*/ 846624 h 846624"/>
              <a:gd name="connsiteX90" fmla="*/ 839711 w 8257344"/>
              <a:gd name="connsiteY90" fmla="*/ 846624 h 846624"/>
              <a:gd name="connsiteX91" fmla="*/ 1082603 w 8257344"/>
              <a:gd name="connsiteY91" fmla="*/ 846624 h 846624"/>
              <a:gd name="connsiteX92" fmla="*/ 1311615 w 8257344"/>
              <a:gd name="connsiteY92" fmla="*/ 839685 h 846624"/>
              <a:gd name="connsiteX93" fmla="*/ 1519808 w 8257344"/>
              <a:gd name="connsiteY93" fmla="*/ 832745 h 846624"/>
              <a:gd name="connsiteX94" fmla="*/ 1700241 w 8257344"/>
              <a:gd name="connsiteY94" fmla="*/ 832745 h 846624"/>
              <a:gd name="connsiteX95" fmla="*/ 1873735 w 8257344"/>
              <a:gd name="connsiteY95" fmla="*/ 818866 h 846624"/>
              <a:gd name="connsiteX96" fmla="*/ 2033350 w 8257344"/>
              <a:gd name="connsiteY96" fmla="*/ 804987 h 846624"/>
              <a:gd name="connsiteX97" fmla="*/ 2241543 w 8257344"/>
              <a:gd name="connsiteY97" fmla="*/ 784168 h 846624"/>
              <a:gd name="connsiteX98" fmla="*/ 2442796 w 8257344"/>
              <a:gd name="connsiteY98" fmla="*/ 763350 h 846624"/>
              <a:gd name="connsiteX99" fmla="*/ 2505253 w 8257344"/>
              <a:gd name="connsiteY99" fmla="*/ 756410 h 846624"/>
              <a:gd name="connsiteX100" fmla="*/ 2505253 w 8257344"/>
              <a:gd name="connsiteY100" fmla="*/ 756410 h 846624"/>
              <a:gd name="connsiteX101" fmla="*/ 2637109 w 8257344"/>
              <a:gd name="connsiteY101" fmla="*/ 770289 h 846624"/>
              <a:gd name="connsiteX102" fmla="*/ 2775904 w 8257344"/>
              <a:gd name="connsiteY102" fmla="*/ 770289 h 846624"/>
              <a:gd name="connsiteX103" fmla="*/ 2928579 w 8257344"/>
              <a:gd name="connsiteY103" fmla="*/ 749471 h 846624"/>
              <a:gd name="connsiteX104" fmla="*/ 3143711 w 8257344"/>
              <a:gd name="connsiteY104" fmla="*/ 721713 h 846624"/>
              <a:gd name="connsiteX105" fmla="*/ 3331085 w 8257344"/>
              <a:gd name="connsiteY105" fmla="*/ 707833 h 846624"/>
              <a:gd name="connsiteX106" fmla="*/ 3525398 w 8257344"/>
              <a:gd name="connsiteY106" fmla="*/ 666196 h 846624"/>
              <a:gd name="connsiteX107" fmla="*/ 3768289 w 8257344"/>
              <a:gd name="connsiteY107" fmla="*/ 638438 h 846624"/>
              <a:gd name="connsiteX108" fmla="*/ 3969543 w 8257344"/>
              <a:gd name="connsiteY108" fmla="*/ 617619 h 846624"/>
              <a:gd name="connsiteX109" fmla="*/ 4066699 w 8257344"/>
              <a:gd name="connsiteY109" fmla="*/ 610680 h 846624"/>
              <a:gd name="connsiteX110" fmla="*/ 4108338 w 8257344"/>
              <a:gd name="connsiteY110" fmla="*/ 562103 h 846624"/>
              <a:gd name="connsiteX111" fmla="*/ 4281832 w 8257344"/>
              <a:gd name="connsiteY111" fmla="*/ 541284 h 846624"/>
              <a:gd name="connsiteX112" fmla="*/ 4281832 w 8257344"/>
              <a:gd name="connsiteY112" fmla="*/ 541284 h 846624"/>
              <a:gd name="connsiteX113" fmla="*/ 4469205 w 8257344"/>
              <a:gd name="connsiteY113" fmla="*/ 562103 h 846624"/>
              <a:gd name="connsiteX114" fmla="*/ 4663518 w 8257344"/>
              <a:gd name="connsiteY114" fmla="*/ 562103 h 846624"/>
              <a:gd name="connsiteX115" fmla="*/ 4927229 w 8257344"/>
              <a:gd name="connsiteY115" fmla="*/ 541284 h 846624"/>
              <a:gd name="connsiteX116" fmla="*/ 5232579 w 8257344"/>
              <a:gd name="connsiteY116" fmla="*/ 541284 h 846624"/>
              <a:gd name="connsiteX117" fmla="*/ 5461591 w 8257344"/>
              <a:gd name="connsiteY117" fmla="*/ 537379 h 846624"/>
              <a:gd name="connsiteX118" fmla="*/ 5676723 w 8257344"/>
              <a:gd name="connsiteY118" fmla="*/ 540703 h 846624"/>
              <a:gd name="connsiteX119" fmla="*/ 5843568 w 8257344"/>
              <a:gd name="connsiteY119" fmla="*/ 544319 h 846624"/>
              <a:gd name="connsiteX120" fmla="*/ 5919615 w 8257344"/>
              <a:gd name="connsiteY120" fmla="*/ 548224 h 846624"/>
              <a:gd name="connsiteX121" fmla="*/ 5954314 w 8257344"/>
              <a:gd name="connsiteY121" fmla="*/ 512945 h 846624"/>
              <a:gd name="connsiteX122" fmla="*/ 6162506 w 8257344"/>
              <a:gd name="connsiteY122" fmla="*/ 523500 h 846624"/>
              <a:gd name="connsiteX123" fmla="*/ 6433157 w 8257344"/>
              <a:gd name="connsiteY123" fmla="*/ 527405 h 846624"/>
              <a:gd name="connsiteX124" fmla="*/ 6578892 w 8257344"/>
              <a:gd name="connsiteY124" fmla="*/ 537379 h 846624"/>
              <a:gd name="connsiteX125" fmla="*/ 6758745 w 8257344"/>
              <a:gd name="connsiteY125" fmla="*/ 544028 h 846624"/>
              <a:gd name="connsiteX126" fmla="*/ 6940050 w 8257344"/>
              <a:gd name="connsiteY126" fmla="*/ 547644 h 846624"/>
              <a:gd name="connsiteX127" fmla="*/ 7224289 w 8257344"/>
              <a:gd name="connsiteY127" fmla="*/ 555164 h 846624"/>
              <a:gd name="connsiteX128" fmla="*/ 7397783 w 8257344"/>
              <a:gd name="connsiteY128" fmla="*/ 541284 h 846624"/>
              <a:gd name="connsiteX129" fmla="*/ 7696193 w 8257344"/>
              <a:gd name="connsiteY129" fmla="*/ 555164 h 846624"/>
              <a:gd name="connsiteX130" fmla="*/ 7973783 w 8257344"/>
              <a:gd name="connsiteY130" fmla="*/ 548224 h 846624"/>
              <a:gd name="connsiteX131" fmla="*/ 8202796 w 8257344"/>
              <a:gd name="connsiteY131" fmla="*/ 534345 h 846624"/>
              <a:gd name="connsiteX132" fmla="*/ 8189497 w 8257344"/>
              <a:gd name="connsiteY132" fmla="*/ 544319 h 846624"/>
              <a:gd name="connsiteX133" fmla="*/ 8229393 w 8257344"/>
              <a:gd name="connsiteY133" fmla="*/ 544319 h 846624"/>
              <a:gd name="connsiteX134" fmla="*/ 8256861 w 8257344"/>
              <a:gd name="connsiteY134" fmla="*/ 477088 h 846624"/>
              <a:gd name="connsiteX135" fmla="*/ 8246167 w 8257344"/>
              <a:gd name="connsiteY135" fmla="*/ 418909 h 846624"/>
              <a:gd name="connsiteX136" fmla="*/ 8203507 w 8257344"/>
              <a:gd name="connsiteY136" fmla="*/ 398879 h 846624"/>
              <a:gd name="connsiteX137" fmla="*/ 7779470 w 8257344"/>
              <a:gd name="connsiteY137" fmla="*/ 396714 h 846624"/>
              <a:gd name="connsiteX138" fmla="*/ 7234844 w 8257344"/>
              <a:gd name="connsiteY138" fmla="*/ 389485 h 846624"/>
              <a:gd name="connsiteX139" fmla="*/ 6808195 w 8257344"/>
              <a:gd name="connsiteY139" fmla="*/ 368667 h 846624"/>
              <a:gd name="connsiteX140" fmla="*/ 6447036 w 8257344"/>
              <a:gd name="connsiteY140" fmla="*/ 360856 h 846624"/>
              <a:gd name="connsiteX141" fmla="*/ 6800964 w 8257344"/>
              <a:gd name="connsiteY141" fmla="*/ 349721 h 846624"/>
              <a:gd name="connsiteX142" fmla="*/ 7242203 w 8257344"/>
              <a:gd name="connsiteY142" fmla="*/ 343072 h 846624"/>
              <a:gd name="connsiteX143" fmla="*/ 7278698 w 8257344"/>
              <a:gd name="connsiteY143" fmla="*/ 302545 h 846624"/>
              <a:gd name="connsiteX144" fmla="*/ 7321920 w 8257344"/>
              <a:gd name="connsiteY144" fmla="*/ 292570 h 846624"/>
              <a:gd name="connsiteX145" fmla="*/ 7361815 w 8257344"/>
              <a:gd name="connsiteY145" fmla="*/ 299219 h 846624"/>
              <a:gd name="connsiteX146" fmla="*/ 7417280 w 8257344"/>
              <a:gd name="connsiteY146" fmla="*/ 353336 h 846624"/>
              <a:gd name="connsiteX147" fmla="*/ 7550458 w 8257344"/>
              <a:gd name="connsiteY147" fmla="*/ 358826 h 846624"/>
              <a:gd name="connsiteX148" fmla="*/ 7828049 w 8257344"/>
              <a:gd name="connsiteY148" fmla="*/ 352756 h 846624"/>
              <a:gd name="connsiteX149" fmla="*/ 8084820 w 8257344"/>
              <a:gd name="connsiteY149" fmla="*/ 342782 h 846624"/>
              <a:gd name="connsiteX150" fmla="*/ 8140338 w 8257344"/>
              <a:gd name="connsiteY150" fmla="*/ 326159 h 846624"/>
              <a:gd name="connsiteX151" fmla="*/ 8140338 w 8257344"/>
              <a:gd name="connsiteY151" fmla="*/ 342782 h 846624"/>
              <a:gd name="connsiteX152" fmla="*/ 8164191 w 8257344"/>
              <a:gd name="connsiteY152" fmla="*/ 262542 h 846624"/>
              <a:gd name="connsiteX153" fmla="*/ 8153078 w 8257344"/>
              <a:gd name="connsiteY153" fmla="*/ 222752 h 846624"/>
              <a:gd name="connsiteX154" fmla="*/ 8112579 w 8257344"/>
              <a:gd name="connsiteY15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261044 w 8257344"/>
              <a:gd name="connsiteY16" fmla="*/ 187525 h 846624"/>
              <a:gd name="connsiteX17" fmla="*/ 3828165 w 8257344"/>
              <a:gd name="connsiteY17" fmla="*/ 163382 h 846624"/>
              <a:gd name="connsiteX18" fmla="*/ 3483759 w 8257344"/>
              <a:gd name="connsiteY18" fmla="*/ 145731 h 846624"/>
              <a:gd name="connsiteX19" fmla="*/ 2997976 w 8257344"/>
              <a:gd name="connsiteY19" fmla="*/ 111033 h 846624"/>
              <a:gd name="connsiteX20" fmla="*/ 2352579 w 8257344"/>
              <a:gd name="connsiteY20" fmla="*/ 55517 h 846624"/>
              <a:gd name="connsiteX21" fmla="*/ 1408771 w 8257344"/>
              <a:gd name="connsiteY21" fmla="*/ 20819 h 846624"/>
              <a:gd name="connsiteX22" fmla="*/ 791133 w 8257344"/>
              <a:gd name="connsiteY22" fmla="*/ 0 h 846624"/>
              <a:gd name="connsiteX23" fmla="*/ 471904 w 8257344"/>
              <a:gd name="connsiteY23" fmla="*/ 27759 h 846624"/>
              <a:gd name="connsiteX24" fmla="*/ 270651 w 8257344"/>
              <a:gd name="connsiteY24" fmla="*/ 13879 h 846624"/>
              <a:gd name="connsiteX25" fmla="*/ 55518 w 8257344"/>
              <a:gd name="connsiteY25" fmla="*/ 13879 h 846624"/>
              <a:gd name="connsiteX26" fmla="*/ 55518 w 8257344"/>
              <a:gd name="connsiteY26" fmla="*/ 13879 h 846624"/>
              <a:gd name="connsiteX27" fmla="*/ 0 w 8257344"/>
              <a:gd name="connsiteY27" fmla="*/ 83275 h 846624"/>
              <a:gd name="connsiteX28" fmla="*/ 0 w 8257344"/>
              <a:gd name="connsiteY28" fmla="*/ 83275 h 846624"/>
              <a:gd name="connsiteX29" fmla="*/ 48579 w 8257344"/>
              <a:gd name="connsiteY29" fmla="*/ 159610 h 846624"/>
              <a:gd name="connsiteX30" fmla="*/ 152675 w 8257344"/>
              <a:gd name="connsiteY30" fmla="*/ 159610 h 846624"/>
              <a:gd name="connsiteX31" fmla="*/ 326169 w 8257344"/>
              <a:gd name="connsiteY31" fmla="*/ 173489 h 846624"/>
              <a:gd name="connsiteX32" fmla="*/ 666217 w 8257344"/>
              <a:gd name="connsiteY32" fmla="*/ 145731 h 846624"/>
              <a:gd name="connsiteX33" fmla="*/ 950747 w 8257344"/>
              <a:gd name="connsiteY33" fmla="*/ 166549 h 846624"/>
              <a:gd name="connsiteX34" fmla="*/ 1186699 w 8257344"/>
              <a:gd name="connsiteY34" fmla="*/ 166549 h 846624"/>
              <a:gd name="connsiteX35" fmla="*/ 1381012 w 8257344"/>
              <a:gd name="connsiteY35" fmla="*/ 194307 h 846624"/>
              <a:gd name="connsiteX36" fmla="*/ 1124241 w 8257344"/>
              <a:gd name="connsiteY36" fmla="*/ 194307 h 846624"/>
              <a:gd name="connsiteX37" fmla="*/ 902169 w 8257344"/>
              <a:gd name="connsiteY37" fmla="*/ 194307 h 846624"/>
              <a:gd name="connsiteX38" fmla="*/ 638458 w 8257344"/>
              <a:gd name="connsiteY38" fmla="*/ 187368 h 846624"/>
              <a:gd name="connsiteX39" fmla="*/ 492723 w 8257344"/>
              <a:gd name="connsiteY39" fmla="*/ 187368 h 846624"/>
              <a:gd name="connsiteX40" fmla="*/ 277591 w 8257344"/>
              <a:gd name="connsiteY40" fmla="*/ 208187 h 846624"/>
              <a:gd name="connsiteX41" fmla="*/ 138796 w 8257344"/>
              <a:gd name="connsiteY41" fmla="*/ 194307 h 846624"/>
              <a:gd name="connsiteX42" fmla="*/ 97157 w 8257344"/>
              <a:gd name="connsiteY42" fmla="*/ 249824 h 846624"/>
              <a:gd name="connsiteX43" fmla="*/ 97157 w 8257344"/>
              <a:gd name="connsiteY43" fmla="*/ 249824 h 846624"/>
              <a:gd name="connsiteX44" fmla="*/ 117976 w 8257344"/>
              <a:gd name="connsiteY44" fmla="*/ 319219 h 846624"/>
              <a:gd name="connsiteX45" fmla="*/ 117976 w 8257344"/>
              <a:gd name="connsiteY45" fmla="*/ 319219 h 846624"/>
              <a:gd name="connsiteX46" fmla="*/ 353928 w 8257344"/>
              <a:gd name="connsiteY46" fmla="*/ 353917 h 846624"/>
              <a:gd name="connsiteX47" fmla="*/ 589880 w 8257344"/>
              <a:gd name="connsiteY47" fmla="*/ 333098 h 846624"/>
              <a:gd name="connsiteX48" fmla="*/ 791133 w 8257344"/>
              <a:gd name="connsiteY48" fmla="*/ 319219 h 846624"/>
              <a:gd name="connsiteX49" fmla="*/ 1047904 w 8257344"/>
              <a:gd name="connsiteY49" fmla="*/ 319219 h 846624"/>
              <a:gd name="connsiteX50" fmla="*/ 1283856 w 8257344"/>
              <a:gd name="connsiteY50" fmla="*/ 340038 h 846624"/>
              <a:gd name="connsiteX51" fmla="*/ 1637783 w 8257344"/>
              <a:gd name="connsiteY51" fmla="*/ 312280 h 846624"/>
              <a:gd name="connsiteX52" fmla="*/ 2033350 w 8257344"/>
              <a:gd name="connsiteY52" fmla="*/ 312280 h 846624"/>
              <a:gd name="connsiteX53" fmla="*/ 2324820 w 8257344"/>
              <a:gd name="connsiteY53" fmla="*/ 340038 h 846624"/>
              <a:gd name="connsiteX54" fmla="*/ 2810603 w 8257344"/>
              <a:gd name="connsiteY54" fmla="*/ 402494 h 846624"/>
              <a:gd name="connsiteX55" fmla="*/ 3081253 w 8257344"/>
              <a:gd name="connsiteY55" fmla="*/ 402494 h 846624"/>
              <a:gd name="connsiteX56" fmla="*/ 3511518 w 8257344"/>
              <a:gd name="connsiteY56" fmla="*/ 437191 h 846624"/>
              <a:gd name="connsiteX57" fmla="*/ 3226988 w 8257344"/>
              <a:gd name="connsiteY57" fmla="*/ 478829 h 846624"/>
              <a:gd name="connsiteX58" fmla="*/ 2852241 w 8257344"/>
              <a:gd name="connsiteY58" fmla="*/ 478829 h 846624"/>
              <a:gd name="connsiteX59" fmla="*/ 2539952 w 8257344"/>
              <a:gd name="connsiteY59" fmla="*/ 499647 h 846624"/>
              <a:gd name="connsiteX60" fmla="*/ 2005591 w 8257344"/>
              <a:gd name="connsiteY60" fmla="*/ 499647 h 846624"/>
              <a:gd name="connsiteX61" fmla="*/ 1471229 w 8257344"/>
              <a:gd name="connsiteY61" fmla="*/ 506587 h 846624"/>
              <a:gd name="connsiteX62" fmla="*/ 950747 w 8257344"/>
              <a:gd name="connsiteY62" fmla="*/ 499647 h 846624"/>
              <a:gd name="connsiteX63" fmla="*/ 576000 w 8257344"/>
              <a:gd name="connsiteY63" fmla="*/ 499647 h 846624"/>
              <a:gd name="connsiteX64" fmla="*/ 367808 w 8257344"/>
              <a:gd name="connsiteY64" fmla="*/ 506587 h 846624"/>
              <a:gd name="connsiteX65" fmla="*/ 284530 w 8257344"/>
              <a:gd name="connsiteY65" fmla="*/ 520466 h 846624"/>
              <a:gd name="connsiteX66" fmla="*/ 284530 w 8257344"/>
              <a:gd name="connsiteY66" fmla="*/ 520466 h 846624"/>
              <a:gd name="connsiteX67" fmla="*/ 249832 w 8257344"/>
              <a:gd name="connsiteY67" fmla="*/ 589861 h 846624"/>
              <a:gd name="connsiteX68" fmla="*/ 249832 w 8257344"/>
              <a:gd name="connsiteY68" fmla="*/ 589861 h 846624"/>
              <a:gd name="connsiteX69" fmla="*/ 277591 w 8257344"/>
              <a:gd name="connsiteY69" fmla="*/ 652317 h 846624"/>
              <a:gd name="connsiteX70" fmla="*/ 388627 w 8257344"/>
              <a:gd name="connsiteY70" fmla="*/ 659257 h 846624"/>
              <a:gd name="connsiteX71" fmla="*/ 714796 w 8257344"/>
              <a:gd name="connsiteY71" fmla="*/ 666196 h 846624"/>
              <a:gd name="connsiteX72" fmla="*/ 805012 w 8257344"/>
              <a:gd name="connsiteY72" fmla="*/ 666196 h 846624"/>
              <a:gd name="connsiteX73" fmla="*/ 1165880 w 8257344"/>
              <a:gd name="connsiteY73" fmla="*/ 659257 h 846624"/>
              <a:gd name="connsiteX74" fmla="*/ 1422651 w 8257344"/>
              <a:gd name="connsiteY74" fmla="*/ 666196 h 846624"/>
              <a:gd name="connsiteX75" fmla="*/ 1637783 w 8257344"/>
              <a:gd name="connsiteY75" fmla="*/ 652317 h 846624"/>
              <a:gd name="connsiteX76" fmla="*/ 1811277 w 8257344"/>
              <a:gd name="connsiteY76" fmla="*/ 645378 h 846624"/>
              <a:gd name="connsiteX77" fmla="*/ 2061109 w 8257344"/>
              <a:gd name="connsiteY77" fmla="*/ 645378 h 846624"/>
              <a:gd name="connsiteX78" fmla="*/ 1818217 w 8257344"/>
              <a:gd name="connsiteY78" fmla="*/ 680075 h 846624"/>
              <a:gd name="connsiteX79" fmla="*/ 1630844 w 8257344"/>
              <a:gd name="connsiteY79" fmla="*/ 687015 h 846624"/>
              <a:gd name="connsiteX80" fmla="*/ 1360193 w 8257344"/>
              <a:gd name="connsiteY80" fmla="*/ 687015 h 846624"/>
              <a:gd name="connsiteX81" fmla="*/ 1138121 w 8257344"/>
              <a:gd name="connsiteY81" fmla="*/ 693954 h 846624"/>
              <a:gd name="connsiteX82" fmla="*/ 818892 w 8257344"/>
              <a:gd name="connsiteY82" fmla="*/ 707833 h 846624"/>
              <a:gd name="connsiteX83" fmla="*/ 631518 w 8257344"/>
              <a:gd name="connsiteY83" fmla="*/ 700894 h 846624"/>
              <a:gd name="connsiteX84" fmla="*/ 381687 w 8257344"/>
              <a:gd name="connsiteY84" fmla="*/ 693954 h 846624"/>
              <a:gd name="connsiteX85" fmla="*/ 353928 w 8257344"/>
              <a:gd name="connsiteY85" fmla="*/ 756410 h 846624"/>
              <a:gd name="connsiteX86" fmla="*/ 353928 w 8257344"/>
              <a:gd name="connsiteY86" fmla="*/ 756410 h 846624"/>
              <a:gd name="connsiteX87" fmla="*/ 374747 w 8257344"/>
              <a:gd name="connsiteY87" fmla="*/ 832745 h 846624"/>
              <a:gd name="connsiteX88" fmla="*/ 471904 w 8257344"/>
              <a:gd name="connsiteY88" fmla="*/ 832745 h 846624"/>
              <a:gd name="connsiteX89" fmla="*/ 707856 w 8257344"/>
              <a:gd name="connsiteY89" fmla="*/ 846624 h 846624"/>
              <a:gd name="connsiteX90" fmla="*/ 839711 w 8257344"/>
              <a:gd name="connsiteY90" fmla="*/ 846624 h 846624"/>
              <a:gd name="connsiteX91" fmla="*/ 1082603 w 8257344"/>
              <a:gd name="connsiteY91" fmla="*/ 846624 h 846624"/>
              <a:gd name="connsiteX92" fmla="*/ 1311615 w 8257344"/>
              <a:gd name="connsiteY92" fmla="*/ 839685 h 846624"/>
              <a:gd name="connsiteX93" fmla="*/ 1519808 w 8257344"/>
              <a:gd name="connsiteY93" fmla="*/ 832745 h 846624"/>
              <a:gd name="connsiteX94" fmla="*/ 1700241 w 8257344"/>
              <a:gd name="connsiteY94" fmla="*/ 832745 h 846624"/>
              <a:gd name="connsiteX95" fmla="*/ 1873735 w 8257344"/>
              <a:gd name="connsiteY95" fmla="*/ 818866 h 846624"/>
              <a:gd name="connsiteX96" fmla="*/ 2033350 w 8257344"/>
              <a:gd name="connsiteY96" fmla="*/ 804987 h 846624"/>
              <a:gd name="connsiteX97" fmla="*/ 2241543 w 8257344"/>
              <a:gd name="connsiteY97" fmla="*/ 784168 h 846624"/>
              <a:gd name="connsiteX98" fmla="*/ 2442796 w 8257344"/>
              <a:gd name="connsiteY98" fmla="*/ 763350 h 846624"/>
              <a:gd name="connsiteX99" fmla="*/ 2505253 w 8257344"/>
              <a:gd name="connsiteY99" fmla="*/ 756410 h 846624"/>
              <a:gd name="connsiteX100" fmla="*/ 2505253 w 8257344"/>
              <a:gd name="connsiteY100" fmla="*/ 756410 h 846624"/>
              <a:gd name="connsiteX101" fmla="*/ 2637109 w 8257344"/>
              <a:gd name="connsiteY101" fmla="*/ 770289 h 846624"/>
              <a:gd name="connsiteX102" fmla="*/ 2775904 w 8257344"/>
              <a:gd name="connsiteY102" fmla="*/ 770289 h 846624"/>
              <a:gd name="connsiteX103" fmla="*/ 2928579 w 8257344"/>
              <a:gd name="connsiteY103" fmla="*/ 749471 h 846624"/>
              <a:gd name="connsiteX104" fmla="*/ 3143711 w 8257344"/>
              <a:gd name="connsiteY104" fmla="*/ 721713 h 846624"/>
              <a:gd name="connsiteX105" fmla="*/ 3331085 w 8257344"/>
              <a:gd name="connsiteY105" fmla="*/ 707833 h 846624"/>
              <a:gd name="connsiteX106" fmla="*/ 3525398 w 8257344"/>
              <a:gd name="connsiteY106" fmla="*/ 666196 h 846624"/>
              <a:gd name="connsiteX107" fmla="*/ 3768289 w 8257344"/>
              <a:gd name="connsiteY107" fmla="*/ 638438 h 846624"/>
              <a:gd name="connsiteX108" fmla="*/ 3969543 w 8257344"/>
              <a:gd name="connsiteY108" fmla="*/ 617619 h 846624"/>
              <a:gd name="connsiteX109" fmla="*/ 4066699 w 8257344"/>
              <a:gd name="connsiteY109" fmla="*/ 610680 h 846624"/>
              <a:gd name="connsiteX110" fmla="*/ 4108338 w 8257344"/>
              <a:gd name="connsiteY110" fmla="*/ 562103 h 846624"/>
              <a:gd name="connsiteX111" fmla="*/ 4281832 w 8257344"/>
              <a:gd name="connsiteY111" fmla="*/ 541284 h 846624"/>
              <a:gd name="connsiteX112" fmla="*/ 4281832 w 8257344"/>
              <a:gd name="connsiteY112" fmla="*/ 541284 h 846624"/>
              <a:gd name="connsiteX113" fmla="*/ 4469205 w 8257344"/>
              <a:gd name="connsiteY113" fmla="*/ 562103 h 846624"/>
              <a:gd name="connsiteX114" fmla="*/ 4663518 w 8257344"/>
              <a:gd name="connsiteY114" fmla="*/ 562103 h 846624"/>
              <a:gd name="connsiteX115" fmla="*/ 4927229 w 8257344"/>
              <a:gd name="connsiteY115" fmla="*/ 541284 h 846624"/>
              <a:gd name="connsiteX116" fmla="*/ 5232579 w 8257344"/>
              <a:gd name="connsiteY116" fmla="*/ 541284 h 846624"/>
              <a:gd name="connsiteX117" fmla="*/ 5461591 w 8257344"/>
              <a:gd name="connsiteY117" fmla="*/ 537379 h 846624"/>
              <a:gd name="connsiteX118" fmla="*/ 5676723 w 8257344"/>
              <a:gd name="connsiteY118" fmla="*/ 540703 h 846624"/>
              <a:gd name="connsiteX119" fmla="*/ 5843568 w 8257344"/>
              <a:gd name="connsiteY119" fmla="*/ 544319 h 846624"/>
              <a:gd name="connsiteX120" fmla="*/ 5919615 w 8257344"/>
              <a:gd name="connsiteY120" fmla="*/ 548224 h 846624"/>
              <a:gd name="connsiteX121" fmla="*/ 5954314 w 8257344"/>
              <a:gd name="connsiteY121" fmla="*/ 512945 h 846624"/>
              <a:gd name="connsiteX122" fmla="*/ 6162506 w 8257344"/>
              <a:gd name="connsiteY122" fmla="*/ 523500 h 846624"/>
              <a:gd name="connsiteX123" fmla="*/ 6433157 w 8257344"/>
              <a:gd name="connsiteY123" fmla="*/ 527405 h 846624"/>
              <a:gd name="connsiteX124" fmla="*/ 6578892 w 8257344"/>
              <a:gd name="connsiteY124" fmla="*/ 537379 h 846624"/>
              <a:gd name="connsiteX125" fmla="*/ 6758745 w 8257344"/>
              <a:gd name="connsiteY125" fmla="*/ 544028 h 846624"/>
              <a:gd name="connsiteX126" fmla="*/ 6940050 w 8257344"/>
              <a:gd name="connsiteY126" fmla="*/ 547644 h 846624"/>
              <a:gd name="connsiteX127" fmla="*/ 7224289 w 8257344"/>
              <a:gd name="connsiteY127" fmla="*/ 555164 h 846624"/>
              <a:gd name="connsiteX128" fmla="*/ 7397783 w 8257344"/>
              <a:gd name="connsiteY128" fmla="*/ 541284 h 846624"/>
              <a:gd name="connsiteX129" fmla="*/ 7696193 w 8257344"/>
              <a:gd name="connsiteY129" fmla="*/ 555164 h 846624"/>
              <a:gd name="connsiteX130" fmla="*/ 7973783 w 8257344"/>
              <a:gd name="connsiteY130" fmla="*/ 548224 h 846624"/>
              <a:gd name="connsiteX131" fmla="*/ 8202796 w 8257344"/>
              <a:gd name="connsiteY131" fmla="*/ 534345 h 846624"/>
              <a:gd name="connsiteX132" fmla="*/ 8189497 w 8257344"/>
              <a:gd name="connsiteY132" fmla="*/ 544319 h 846624"/>
              <a:gd name="connsiteX133" fmla="*/ 8229393 w 8257344"/>
              <a:gd name="connsiteY133" fmla="*/ 544319 h 846624"/>
              <a:gd name="connsiteX134" fmla="*/ 8256861 w 8257344"/>
              <a:gd name="connsiteY134" fmla="*/ 477088 h 846624"/>
              <a:gd name="connsiteX135" fmla="*/ 8246167 w 8257344"/>
              <a:gd name="connsiteY135" fmla="*/ 418909 h 846624"/>
              <a:gd name="connsiteX136" fmla="*/ 8203507 w 8257344"/>
              <a:gd name="connsiteY136" fmla="*/ 398879 h 846624"/>
              <a:gd name="connsiteX137" fmla="*/ 7779470 w 8257344"/>
              <a:gd name="connsiteY137" fmla="*/ 396714 h 846624"/>
              <a:gd name="connsiteX138" fmla="*/ 7234844 w 8257344"/>
              <a:gd name="connsiteY138" fmla="*/ 389485 h 846624"/>
              <a:gd name="connsiteX139" fmla="*/ 6808195 w 8257344"/>
              <a:gd name="connsiteY139" fmla="*/ 368667 h 846624"/>
              <a:gd name="connsiteX140" fmla="*/ 6447036 w 8257344"/>
              <a:gd name="connsiteY140" fmla="*/ 360856 h 846624"/>
              <a:gd name="connsiteX141" fmla="*/ 6800964 w 8257344"/>
              <a:gd name="connsiteY141" fmla="*/ 349721 h 846624"/>
              <a:gd name="connsiteX142" fmla="*/ 7242203 w 8257344"/>
              <a:gd name="connsiteY142" fmla="*/ 343072 h 846624"/>
              <a:gd name="connsiteX143" fmla="*/ 7278698 w 8257344"/>
              <a:gd name="connsiteY143" fmla="*/ 302545 h 846624"/>
              <a:gd name="connsiteX144" fmla="*/ 7321920 w 8257344"/>
              <a:gd name="connsiteY144" fmla="*/ 292570 h 846624"/>
              <a:gd name="connsiteX145" fmla="*/ 7361815 w 8257344"/>
              <a:gd name="connsiteY145" fmla="*/ 299219 h 846624"/>
              <a:gd name="connsiteX146" fmla="*/ 7417280 w 8257344"/>
              <a:gd name="connsiteY146" fmla="*/ 353336 h 846624"/>
              <a:gd name="connsiteX147" fmla="*/ 7550458 w 8257344"/>
              <a:gd name="connsiteY147" fmla="*/ 358826 h 846624"/>
              <a:gd name="connsiteX148" fmla="*/ 7828049 w 8257344"/>
              <a:gd name="connsiteY148" fmla="*/ 352756 h 846624"/>
              <a:gd name="connsiteX149" fmla="*/ 8084820 w 8257344"/>
              <a:gd name="connsiteY149" fmla="*/ 342782 h 846624"/>
              <a:gd name="connsiteX150" fmla="*/ 8140338 w 8257344"/>
              <a:gd name="connsiteY150" fmla="*/ 326159 h 846624"/>
              <a:gd name="connsiteX151" fmla="*/ 8140338 w 8257344"/>
              <a:gd name="connsiteY151" fmla="*/ 342782 h 846624"/>
              <a:gd name="connsiteX152" fmla="*/ 8164191 w 8257344"/>
              <a:gd name="connsiteY152" fmla="*/ 262542 h 846624"/>
              <a:gd name="connsiteX153" fmla="*/ 8153078 w 8257344"/>
              <a:gd name="connsiteY153" fmla="*/ 222752 h 846624"/>
              <a:gd name="connsiteX154" fmla="*/ 8112579 w 8257344"/>
              <a:gd name="connsiteY15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261044 w 8257344"/>
              <a:gd name="connsiteY17" fmla="*/ 187525 h 846624"/>
              <a:gd name="connsiteX18" fmla="*/ 3828165 w 8257344"/>
              <a:gd name="connsiteY18" fmla="*/ 163382 h 846624"/>
              <a:gd name="connsiteX19" fmla="*/ 3483759 w 8257344"/>
              <a:gd name="connsiteY19" fmla="*/ 145731 h 846624"/>
              <a:gd name="connsiteX20" fmla="*/ 2997976 w 8257344"/>
              <a:gd name="connsiteY20" fmla="*/ 111033 h 846624"/>
              <a:gd name="connsiteX21" fmla="*/ 2352579 w 8257344"/>
              <a:gd name="connsiteY21" fmla="*/ 55517 h 846624"/>
              <a:gd name="connsiteX22" fmla="*/ 1408771 w 8257344"/>
              <a:gd name="connsiteY22" fmla="*/ 20819 h 846624"/>
              <a:gd name="connsiteX23" fmla="*/ 791133 w 8257344"/>
              <a:gd name="connsiteY23" fmla="*/ 0 h 846624"/>
              <a:gd name="connsiteX24" fmla="*/ 471904 w 8257344"/>
              <a:gd name="connsiteY24" fmla="*/ 27759 h 846624"/>
              <a:gd name="connsiteX25" fmla="*/ 270651 w 8257344"/>
              <a:gd name="connsiteY25" fmla="*/ 13879 h 846624"/>
              <a:gd name="connsiteX26" fmla="*/ 55518 w 8257344"/>
              <a:gd name="connsiteY26" fmla="*/ 13879 h 846624"/>
              <a:gd name="connsiteX27" fmla="*/ 55518 w 8257344"/>
              <a:gd name="connsiteY27" fmla="*/ 13879 h 846624"/>
              <a:gd name="connsiteX28" fmla="*/ 0 w 8257344"/>
              <a:gd name="connsiteY28" fmla="*/ 83275 h 846624"/>
              <a:gd name="connsiteX29" fmla="*/ 0 w 8257344"/>
              <a:gd name="connsiteY29" fmla="*/ 83275 h 846624"/>
              <a:gd name="connsiteX30" fmla="*/ 48579 w 8257344"/>
              <a:gd name="connsiteY30" fmla="*/ 159610 h 846624"/>
              <a:gd name="connsiteX31" fmla="*/ 152675 w 8257344"/>
              <a:gd name="connsiteY31" fmla="*/ 159610 h 846624"/>
              <a:gd name="connsiteX32" fmla="*/ 326169 w 8257344"/>
              <a:gd name="connsiteY32" fmla="*/ 173489 h 846624"/>
              <a:gd name="connsiteX33" fmla="*/ 666217 w 8257344"/>
              <a:gd name="connsiteY33" fmla="*/ 145731 h 846624"/>
              <a:gd name="connsiteX34" fmla="*/ 950747 w 8257344"/>
              <a:gd name="connsiteY34" fmla="*/ 166549 h 846624"/>
              <a:gd name="connsiteX35" fmla="*/ 1186699 w 8257344"/>
              <a:gd name="connsiteY35" fmla="*/ 166549 h 846624"/>
              <a:gd name="connsiteX36" fmla="*/ 1381012 w 8257344"/>
              <a:gd name="connsiteY36" fmla="*/ 194307 h 846624"/>
              <a:gd name="connsiteX37" fmla="*/ 1124241 w 8257344"/>
              <a:gd name="connsiteY37" fmla="*/ 194307 h 846624"/>
              <a:gd name="connsiteX38" fmla="*/ 902169 w 8257344"/>
              <a:gd name="connsiteY38" fmla="*/ 194307 h 846624"/>
              <a:gd name="connsiteX39" fmla="*/ 638458 w 8257344"/>
              <a:gd name="connsiteY39" fmla="*/ 187368 h 846624"/>
              <a:gd name="connsiteX40" fmla="*/ 492723 w 8257344"/>
              <a:gd name="connsiteY40" fmla="*/ 187368 h 846624"/>
              <a:gd name="connsiteX41" fmla="*/ 277591 w 8257344"/>
              <a:gd name="connsiteY41" fmla="*/ 208187 h 846624"/>
              <a:gd name="connsiteX42" fmla="*/ 138796 w 8257344"/>
              <a:gd name="connsiteY42" fmla="*/ 194307 h 846624"/>
              <a:gd name="connsiteX43" fmla="*/ 97157 w 8257344"/>
              <a:gd name="connsiteY43" fmla="*/ 249824 h 846624"/>
              <a:gd name="connsiteX44" fmla="*/ 97157 w 8257344"/>
              <a:gd name="connsiteY44" fmla="*/ 249824 h 846624"/>
              <a:gd name="connsiteX45" fmla="*/ 117976 w 8257344"/>
              <a:gd name="connsiteY45" fmla="*/ 319219 h 846624"/>
              <a:gd name="connsiteX46" fmla="*/ 117976 w 8257344"/>
              <a:gd name="connsiteY46" fmla="*/ 319219 h 846624"/>
              <a:gd name="connsiteX47" fmla="*/ 353928 w 8257344"/>
              <a:gd name="connsiteY47" fmla="*/ 353917 h 846624"/>
              <a:gd name="connsiteX48" fmla="*/ 589880 w 8257344"/>
              <a:gd name="connsiteY48" fmla="*/ 333098 h 846624"/>
              <a:gd name="connsiteX49" fmla="*/ 791133 w 8257344"/>
              <a:gd name="connsiteY49" fmla="*/ 319219 h 846624"/>
              <a:gd name="connsiteX50" fmla="*/ 1047904 w 8257344"/>
              <a:gd name="connsiteY50" fmla="*/ 319219 h 846624"/>
              <a:gd name="connsiteX51" fmla="*/ 1283856 w 8257344"/>
              <a:gd name="connsiteY51" fmla="*/ 340038 h 846624"/>
              <a:gd name="connsiteX52" fmla="*/ 1637783 w 8257344"/>
              <a:gd name="connsiteY52" fmla="*/ 312280 h 846624"/>
              <a:gd name="connsiteX53" fmla="*/ 2033350 w 8257344"/>
              <a:gd name="connsiteY53" fmla="*/ 312280 h 846624"/>
              <a:gd name="connsiteX54" fmla="*/ 2324820 w 8257344"/>
              <a:gd name="connsiteY54" fmla="*/ 340038 h 846624"/>
              <a:gd name="connsiteX55" fmla="*/ 2810603 w 8257344"/>
              <a:gd name="connsiteY55" fmla="*/ 402494 h 846624"/>
              <a:gd name="connsiteX56" fmla="*/ 3081253 w 8257344"/>
              <a:gd name="connsiteY56" fmla="*/ 402494 h 846624"/>
              <a:gd name="connsiteX57" fmla="*/ 3511518 w 8257344"/>
              <a:gd name="connsiteY57" fmla="*/ 437191 h 846624"/>
              <a:gd name="connsiteX58" fmla="*/ 3226988 w 8257344"/>
              <a:gd name="connsiteY58" fmla="*/ 478829 h 846624"/>
              <a:gd name="connsiteX59" fmla="*/ 2852241 w 8257344"/>
              <a:gd name="connsiteY59" fmla="*/ 478829 h 846624"/>
              <a:gd name="connsiteX60" fmla="*/ 2539952 w 8257344"/>
              <a:gd name="connsiteY60" fmla="*/ 499647 h 846624"/>
              <a:gd name="connsiteX61" fmla="*/ 2005591 w 8257344"/>
              <a:gd name="connsiteY61" fmla="*/ 499647 h 846624"/>
              <a:gd name="connsiteX62" fmla="*/ 1471229 w 8257344"/>
              <a:gd name="connsiteY62" fmla="*/ 506587 h 846624"/>
              <a:gd name="connsiteX63" fmla="*/ 950747 w 8257344"/>
              <a:gd name="connsiteY63" fmla="*/ 499647 h 846624"/>
              <a:gd name="connsiteX64" fmla="*/ 576000 w 8257344"/>
              <a:gd name="connsiteY64" fmla="*/ 499647 h 846624"/>
              <a:gd name="connsiteX65" fmla="*/ 367808 w 8257344"/>
              <a:gd name="connsiteY65" fmla="*/ 506587 h 846624"/>
              <a:gd name="connsiteX66" fmla="*/ 284530 w 8257344"/>
              <a:gd name="connsiteY66" fmla="*/ 520466 h 846624"/>
              <a:gd name="connsiteX67" fmla="*/ 284530 w 8257344"/>
              <a:gd name="connsiteY67" fmla="*/ 520466 h 846624"/>
              <a:gd name="connsiteX68" fmla="*/ 249832 w 8257344"/>
              <a:gd name="connsiteY68" fmla="*/ 589861 h 846624"/>
              <a:gd name="connsiteX69" fmla="*/ 249832 w 8257344"/>
              <a:gd name="connsiteY69" fmla="*/ 589861 h 846624"/>
              <a:gd name="connsiteX70" fmla="*/ 277591 w 8257344"/>
              <a:gd name="connsiteY70" fmla="*/ 652317 h 846624"/>
              <a:gd name="connsiteX71" fmla="*/ 388627 w 8257344"/>
              <a:gd name="connsiteY71" fmla="*/ 659257 h 846624"/>
              <a:gd name="connsiteX72" fmla="*/ 714796 w 8257344"/>
              <a:gd name="connsiteY72" fmla="*/ 666196 h 846624"/>
              <a:gd name="connsiteX73" fmla="*/ 805012 w 8257344"/>
              <a:gd name="connsiteY73" fmla="*/ 666196 h 846624"/>
              <a:gd name="connsiteX74" fmla="*/ 1165880 w 8257344"/>
              <a:gd name="connsiteY74" fmla="*/ 659257 h 846624"/>
              <a:gd name="connsiteX75" fmla="*/ 1422651 w 8257344"/>
              <a:gd name="connsiteY75" fmla="*/ 666196 h 846624"/>
              <a:gd name="connsiteX76" fmla="*/ 1637783 w 8257344"/>
              <a:gd name="connsiteY76" fmla="*/ 652317 h 846624"/>
              <a:gd name="connsiteX77" fmla="*/ 1811277 w 8257344"/>
              <a:gd name="connsiteY77" fmla="*/ 645378 h 846624"/>
              <a:gd name="connsiteX78" fmla="*/ 2061109 w 8257344"/>
              <a:gd name="connsiteY78" fmla="*/ 645378 h 846624"/>
              <a:gd name="connsiteX79" fmla="*/ 1818217 w 8257344"/>
              <a:gd name="connsiteY79" fmla="*/ 680075 h 846624"/>
              <a:gd name="connsiteX80" fmla="*/ 1630844 w 8257344"/>
              <a:gd name="connsiteY80" fmla="*/ 687015 h 846624"/>
              <a:gd name="connsiteX81" fmla="*/ 1360193 w 8257344"/>
              <a:gd name="connsiteY81" fmla="*/ 687015 h 846624"/>
              <a:gd name="connsiteX82" fmla="*/ 1138121 w 8257344"/>
              <a:gd name="connsiteY82" fmla="*/ 693954 h 846624"/>
              <a:gd name="connsiteX83" fmla="*/ 818892 w 8257344"/>
              <a:gd name="connsiteY83" fmla="*/ 707833 h 846624"/>
              <a:gd name="connsiteX84" fmla="*/ 631518 w 8257344"/>
              <a:gd name="connsiteY84" fmla="*/ 700894 h 846624"/>
              <a:gd name="connsiteX85" fmla="*/ 381687 w 8257344"/>
              <a:gd name="connsiteY85" fmla="*/ 693954 h 846624"/>
              <a:gd name="connsiteX86" fmla="*/ 353928 w 8257344"/>
              <a:gd name="connsiteY86" fmla="*/ 756410 h 846624"/>
              <a:gd name="connsiteX87" fmla="*/ 353928 w 8257344"/>
              <a:gd name="connsiteY87" fmla="*/ 756410 h 846624"/>
              <a:gd name="connsiteX88" fmla="*/ 374747 w 8257344"/>
              <a:gd name="connsiteY88" fmla="*/ 832745 h 846624"/>
              <a:gd name="connsiteX89" fmla="*/ 471904 w 8257344"/>
              <a:gd name="connsiteY89" fmla="*/ 832745 h 846624"/>
              <a:gd name="connsiteX90" fmla="*/ 707856 w 8257344"/>
              <a:gd name="connsiteY90" fmla="*/ 846624 h 846624"/>
              <a:gd name="connsiteX91" fmla="*/ 839711 w 8257344"/>
              <a:gd name="connsiteY91" fmla="*/ 846624 h 846624"/>
              <a:gd name="connsiteX92" fmla="*/ 1082603 w 8257344"/>
              <a:gd name="connsiteY92" fmla="*/ 846624 h 846624"/>
              <a:gd name="connsiteX93" fmla="*/ 1311615 w 8257344"/>
              <a:gd name="connsiteY93" fmla="*/ 839685 h 846624"/>
              <a:gd name="connsiteX94" fmla="*/ 1519808 w 8257344"/>
              <a:gd name="connsiteY94" fmla="*/ 832745 h 846624"/>
              <a:gd name="connsiteX95" fmla="*/ 1700241 w 8257344"/>
              <a:gd name="connsiteY95" fmla="*/ 832745 h 846624"/>
              <a:gd name="connsiteX96" fmla="*/ 1873735 w 8257344"/>
              <a:gd name="connsiteY96" fmla="*/ 818866 h 846624"/>
              <a:gd name="connsiteX97" fmla="*/ 2033350 w 8257344"/>
              <a:gd name="connsiteY97" fmla="*/ 804987 h 846624"/>
              <a:gd name="connsiteX98" fmla="*/ 2241543 w 8257344"/>
              <a:gd name="connsiteY98" fmla="*/ 784168 h 846624"/>
              <a:gd name="connsiteX99" fmla="*/ 2442796 w 8257344"/>
              <a:gd name="connsiteY99" fmla="*/ 763350 h 846624"/>
              <a:gd name="connsiteX100" fmla="*/ 2505253 w 8257344"/>
              <a:gd name="connsiteY100" fmla="*/ 756410 h 846624"/>
              <a:gd name="connsiteX101" fmla="*/ 2505253 w 8257344"/>
              <a:gd name="connsiteY101" fmla="*/ 756410 h 846624"/>
              <a:gd name="connsiteX102" fmla="*/ 2637109 w 8257344"/>
              <a:gd name="connsiteY102" fmla="*/ 770289 h 846624"/>
              <a:gd name="connsiteX103" fmla="*/ 2775904 w 8257344"/>
              <a:gd name="connsiteY103" fmla="*/ 770289 h 846624"/>
              <a:gd name="connsiteX104" fmla="*/ 2928579 w 8257344"/>
              <a:gd name="connsiteY104" fmla="*/ 749471 h 846624"/>
              <a:gd name="connsiteX105" fmla="*/ 3143711 w 8257344"/>
              <a:gd name="connsiteY105" fmla="*/ 721713 h 846624"/>
              <a:gd name="connsiteX106" fmla="*/ 3331085 w 8257344"/>
              <a:gd name="connsiteY106" fmla="*/ 707833 h 846624"/>
              <a:gd name="connsiteX107" fmla="*/ 3525398 w 8257344"/>
              <a:gd name="connsiteY107" fmla="*/ 666196 h 846624"/>
              <a:gd name="connsiteX108" fmla="*/ 3768289 w 8257344"/>
              <a:gd name="connsiteY108" fmla="*/ 638438 h 846624"/>
              <a:gd name="connsiteX109" fmla="*/ 3969543 w 8257344"/>
              <a:gd name="connsiteY109" fmla="*/ 617619 h 846624"/>
              <a:gd name="connsiteX110" fmla="*/ 4066699 w 8257344"/>
              <a:gd name="connsiteY110" fmla="*/ 610680 h 846624"/>
              <a:gd name="connsiteX111" fmla="*/ 4108338 w 8257344"/>
              <a:gd name="connsiteY111" fmla="*/ 562103 h 846624"/>
              <a:gd name="connsiteX112" fmla="*/ 4281832 w 8257344"/>
              <a:gd name="connsiteY112" fmla="*/ 541284 h 846624"/>
              <a:gd name="connsiteX113" fmla="*/ 4281832 w 8257344"/>
              <a:gd name="connsiteY113" fmla="*/ 541284 h 846624"/>
              <a:gd name="connsiteX114" fmla="*/ 4469205 w 8257344"/>
              <a:gd name="connsiteY114" fmla="*/ 562103 h 846624"/>
              <a:gd name="connsiteX115" fmla="*/ 4663518 w 8257344"/>
              <a:gd name="connsiteY115" fmla="*/ 562103 h 846624"/>
              <a:gd name="connsiteX116" fmla="*/ 4927229 w 8257344"/>
              <a:gd name="connsiteY116" fmla="*/ 541284 h 846624"/>
              <a:gd name="connsiteX117" fmla="*/ 5232579 w 8257344"/>
              <a:gd name="connsiteY117" fmla="*/ 541284 h 846624"/>
              <a:gd name="connsiteX118" fmla="*/ 5461591 w 8257344"/>
              <a:gd name="connsiteY118" fmla="*/ 537379 h 846624"/>
              <a:gd name="connsiteX119" fmla="*/ 5676723 w 8257344"/>
              <a:gd name="connsiteY119" fmla="*/ 540703 h 846624"/>
              <a:gd name="connsiteX120" fmla="*/ 5843568 w 8257344"/>
              <a:gd name="connsiteY120" fmla="*/ 544319 h 846624"/>
              <a:gd name="connsiteX121" fmla="*/ 5919615 w 8257344"/>
              <a:gd name="connsiteY121" fmla="*/ 548224 h 846624"/>
              <a:gd name="connsiteX122" fmla="*/ 5954314 w 8257344"/>
              <a:gd name="connsiteY122" fmla="*/ 512945 h 846624"/>
              <a:gd name="connsiteX123" fmla="*/ 6162506 w 8257344"/>
              <a:gd name="connsiteY123" fmla="*/ 523500 h 846624"/>
              <a:gd name="connsiteX124" fmla="*/ 6433157 w 8257344"/>
              <a:gd name="connsiteY124" fmla="*/ 527405 h 846624"/>
              <a:gd name="connsiteX125" fmla="*/ 6578892 w 8257344"/>
              <a:gd name="connsiteY125" fmla="*/ 537379 h 846624"/>
              <a:gd name="connsiteX126" fmla="*/ 6758745 w 8257344"/>
              <a:gd name="connsiteY126" fmla="*/ 544028 h 846624"/>
              <a:gd name="connsiteX127" fmla="*/ 6940050 w 8257344"/>
              <a:gd name="connsiteY127" fmla="*/ 547644 h 846624"/>
              <a:gd name="connsiteX128" fmla="*/ 7224289 w 8257344"/>
              <a:gd name="connsiteY128" fmla="*/ 555164 h 846624"/>
              <a:gd name="connsiteX129" fmla="*/ 7397783 w 8257344"/>
              <a:gd name="connsiteY129" fmla="*/ 541284 h 846624"/>
              <a:gd name="connsiteX130" fmla="*/ 7696193 w 8257344"/>
              <a:gd name="connsiteY130" fmla="*/ 555164 h 846624"/>
              <a:gd name="connsiteX131" fmla="*/ 7973783 w 8257344"/>
              <a:gd name="connsiteY131" fmla="*/ 548224 h 846624"/>
              <a:gd name="connsiteX132" fmla="*/ 8202796 w 8257344"/>
              <a:gd name="connsiteY132" fmla="*/ 534345 h 846624"/>
              <a:gd name="connsiteX133" fmla="*/ 8189497 w 8257344"/>
              <a:gd name="connsiteY133" fmla="*/ 544319 h 846624"/>
              <a:gd name="connsiteX134" fmla="*/ 8229393 w 8257344"/>
              <a:gd name="connsiteY134" fmla="*/ 544319 h 846624"/>
              <a:gd name="connsiteX135" fmla="*/ 8256861 w 8257344"/>
              <a:gd name="connsiteY135" fmla="*/ 477088 h 846624"/>
              <a:gd name="connsiteX136" fmla="*/ 8246167 w 8257344"/>
              <a:gd name="connsiteY136" fmla="*/ 418909 h 846624"/>
              <a:gd name="connsiteX137" fmla="*/ 8203507 w 8257344"/>
              <a:gd name="connsiteY137" fmla="*/ 398879 h 846624"/>
              <a:gd name="connsiteX138" fmla="*/ 7779470 w 8257344"/>
              <a:gd name="connsiteY138" fmla="*/ 396714 h 846624"/>
              <a:gd name="connsiteX139" fmla="*/ 7234844 w 8257344"/>
              <a:gd name="connsiteY139" fmla="*/ 389485 h 846624"/>
              <a:gd name="connsiteX140" fmla="*/ 6808195 w 8257344"/>
              <a:gd name="connsiteY140" fmla="*/ 368667 h 846624"/>
              <a:gd name="connsiteX141" fmla="*/ 6447036 w 8257344"/>
              <a:gd name="connsiteY141" fmla="*/ 360856 h 846624"/>
              <a:gd name="connsiteX142" fmla="*/ 6800964 w 8257344"/>
              <a:gd name="connsiteY142" fmla="*/ 349721 h 846624"/>
              <a:gd name="connsiteX143" fmla="*/ 7242203 w 8257344"/>
              <a:gd name="connsiteY143" fmla="*/ 343072 h 846624"/>
              <a:gd name="connsiteX144" fmla="*/ 7278698 w 8257344"/>
              <a:gd name="connsiteY144" fmla="*/ 302545 h 846624"/>
              <a:gd name="connsiteX145" fmla="*/ 7321920 w 8257344"/>
              <a:gd name="connsiteY145" fmla="*/ 292570 h 846624"/>
              <a:gd name="connsiteX146" fmla="*/ 7361815 w 8257344"/>
              <a:gd name="connsiteY146" fmla="*/ 299219 h 846624"/>
              <a:gd name="connsiteX147" fmla="*/ 7417280 w 8257344"/>
              <a:gd name="connsiteY147" fmla="*/ 353336 h 846624"/>
              <a:gd name="connsiteX148" fmla="*/ 7550458 w 8257344"/>
              <a:gd name="connsiteY148" fmla="*/ 358826 h 846624"/>
              <a:gd name="connsiteX149" fmla="*/ 7828049 w 8257344"/>
              <a:gd name="connsiteY149" fmla="*/ 352756 h 846624"/>
              <a:gd name="connsiteX150" fmla="*/ 8084820 w 8257344"/>
              <a:gd name="connsiteY150" fmla="*/ 342782 h 846624"/>
              <a:gd name="connsiteX151" fmla="*/ 8140338 w 8257344"/>
              <a:gd name="connsiteY151" fmla="*/ 326159 h 846624"/>
              <a:gd name="connsiteX152" fmla="*/ 8140338 w 8257344"/>
              <a:gd name="connsiteY152" fmla="*/ 342782 h 846624"/>
              <a:gd name="connsiteX153" fmla="*/ 8164191 w 8257344"/>
              <a:gd name="connsiteY153" fmla="*/ 262542 h 846624"/>
              <a:gd name="connsiteX154" fmla="*/ 8153078 w 8257344"/>
              <a:gd name="connsiteY154" fmla="*/ 222752 h 846624"/>
              <a:gd name="connsiteX155" fmla="*/ 8112579 w 8257344"/>
              <a:gd name="connsiteY155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29744 w 8257344"/>
              <a:gd name="connsiteY17" fmla="*/ 189505 h 846624"/>
              <a:gd name="connsiteX18" fmla="*/ 4261044 w 8257344"/>
              <a:gd name="connsiteY18" fmla="*/ 187525 h 846624"/>
              <a:gd name="connsiteX19" fmla="*/ 3828165 w 8257344"/>
              <a:gd name="connsiteY19" fmla="*/ 163382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66196 h 846624"/>
              <a:gd name="connsiteX109" fmla="*/ 3768289 w 8257344"/>
              <a:gd name="connsiteY109" fmla="*/ 638438 h 846624"/>
              <a:gd name="connsiteX110" fmla="*/ 3969543 w 8257344"/>
              <a:gd name="connsiteY110" fmla="*/ 617619 h 846624"/>
              <a:gd name="connsiteX111" fmla="*/ 4066699 w 8257344"/>
              <a:gd name="connsiteY111" fmla="*/ 610680 h 846624"/>
              <a:gd name="connsiteX112" fmla="*/ 4108338 w 8257344"/>
              <a:gd name="connsiteY112" fmla="*/ 562103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469205 w 8257344"/>
              <a:gd name="connsiteY115" fmla="*/ 562103 h 846624"/>
              <a:gd name="connsiteX116" fmla="*/ 4663518 w 8257344"/>
              <a:gd name="connsiteY116" fmla="*/ 562103 h 846624"/>
              <a:gd name="connsiteX117" fmla="*/ 4927229 w 8257344"/>
              <a:gd name="connsiteY117" fmla="*/ 541284 h 846624"/>
              <a:gd name="connsiteX118" fmla="*/ 5232579 w 8257344"/>
              <a:gd name="connsiteY118" fmla="*/ 541284 h 846624"/>
              <a:gd name="connsiteX119" fmla="*/ 5461591 w 8257344"/>
              <a:gd name="connsiteY119" fmla="*/ 537379 h 846624"/>
              <a:gd name="connsiteX120" fmla="*/ 5676723 w 8257344"/>
              <a:gd name="connsiteY120" fmla="*/ 540703 h 846624"/>
              <a:gd name="connsiteX121" fmla="*/ 5843568 w 8257344"/>
              <a:gd name="connsiteY121" fmla="*/ 544319 h 846624"/>
              <a:gd name="connsiteX122" fmla="*/ 5919615 w 8257344"/>
              <a:gd name="connsiteY122" fmla="*/ 548224 h 846624"/>
              <a:gd name="connsiteX123" fmla="*/ 5954314 w 8257344"/>
              <a:gd name="connsiteY123" fmla="*/ 512945 h 846624"/>
              <a:gd name="connsiteX124" fmla="*/ 6162506 w 8257344"/>
              <a:gd name="connsiteY124" fmla="*/ 523500 h 846624"/>
              <a:gd name="connsiteX125" fmla="*/ 6433157 w 8257344"/>
              <a:gd name="connsiteY125" fmla="*/ 527405 h 846624"/>
              <a:gd name="connsiteX126" fmla="*/ 6578892 w 8257344"/>
              <a:gd name="connsiteY126" fmla="*/ 537379 h 846624"/>
              <a:gd name="connsiteX127" fmla="*/ 6758745 w 8257344"/>
              <a:gd name="connsiteY127" fmla="*/ 544028 h 846624"/>
              <a:gd name="connsiteX128" fmla="*/ 6940050 w 8257344"/>
              <a:gd name="connsiteY128" fmla="*/ 547644 h 846624"/>
              <a:gd name="connsiteX129" fmla="*/ 7224289 w 8257344"/>
              <a:gd name="connsiteY129" fmla="*/ 555164 h 846624"/>
              <a:gd name="connsiteX130" fmla="*/ 7397783 w 8257344"/>
              <a:gd name="connsiteY130" fmla="*/ 541284 h 846624"/>
              <a:gd name="connsiteX131" fmla="*/ 7696193 w 8257344"/>
              <a:gd name="connsiteY131" fmla="*/ 555164 h 846624"/>
              <a:gd name="connsiteX132" fmla="*/ 7973783 w 8257344"/>
              <a:gd name="connsiteY132" fmla="*/ 548224 h 846624"/>
              <a:gd name="connsiteX133" fmla="*/ 8202796 w 8257344"/>
              <a:gd name="connsiteY133" fmla="*/ 534345 h 846624"/>
              <a:gd name="connsiteX134" fmla="*/ 8189497 w 8257344"/>
              <a:gd name="connsiteY134" fmla="*/ 544319 h 846624"/>
              <a:gd name="connsiteX135" fmla="*/ 8229393 w 8257344"/>
              <a:gd name="connsiteY135" fmla="*/ 544319 h 846624"/>
              <a:gd name="connsiteX136" fmla="*/ 8256861 w 8257344"/>
              <a:gd name="connsiteY136" fmla="*/ 477088 h 846624"/>
              <a:gd name="connsiteX137" fmla="*/ 8246167 w 8257344"/>
              <a:gd name="connsiteY137" fmla="*/ 418909 h 846624"/>
              <a:gd name="connsiteX138" fmla="*/ 8203507 w 8257344"/>
              <a:gd name="connsiteY138" fmla="*/ 398879 h 846624"/>
              <a:gd name="connsiteX139" fmla="*/ 7779470 w 8257344"/>
              <a:gd name="connsiteY139" fmla="*/ 396714 h 846624"/>
              <a:gd name="connsiteX140" fmla="*/ 7234844 w 8257344"/>
              <a:gd name="connsiteY140" fmla="*/ 389485 h 846624"/>
              <a:gd name="connsiteX141" fmla="*/ 6808195 w 8257344"/>
              <a:gd name="connsiteY141" fmla="*/ 368667 h 846624"/>
              <a:gd name="connsiteX142" fmla="*/ 6447036 w 8257344"/>
              <a:gd name="connsiteY142" fmla="*/ 360856 h 846624"/>
              <a:gd name="connsiteX143" fmla="*/ 6800964 w 8257344"/>
              <a:gd name="connsiteY143" fmla="*/ 349721 h 846624"/>
              <a:gd name="connsiteX144" fmla="*/ 7242203 w 8257344"/>
              <a:gd name="connsiteY144" fmla="*/ 343072 h 846624"/>
              <a:gd name="connsiteX145" fmla="*/ 7278698 w 8257344"/>
              <a:gd name="connsiteY145" fmla="*/ 302545 h 846624"/>
              <a:gd name="connsiteX146" fmla="*/ 7321920 w 8257344"/>
              <a:gd name="connsiteY146" fmla="*/ 292570 h 846624"/>
              <a:gd name="connsiteX147" fmla="*/ 7361815 w 8257344"/>
              <a:gd name="connsiteY147" fmla="*/ 299219 h 846624"/>
              <a:gd name="connsiteX148" fmla="*/ 7417280 w 8257344"/>
              <a:gd name="connsiteY148" fmla="*/ 353336 h 846624"/>
              <a:gd name="connsiteX149" fmla="*/ 7550458 w 8257344"/>
              <a:gd name="connsiteY149" fmla="*/ 358826 h 846624"/>
              <a:gd name="connsiteX150" fmla="*/ 7828049 w 8257344"/>
              <a:gd name="connsiteY150" fmla="*/ 352756 h 846624"/>
              <a:gd name="connsiteX151" fmla="*/ 8084820 w 8257344"/>
              <a:gd name="connsiteY151" fmla="*/ 342782 h 846624"/>
              <a:gd name="connsiteX152" fmla="*/ 8140338 w 8257344"/>
              <a:gd name="connsiteY152" fmla="*/ 326159 h 846624"/>
              <a:gd name="connsiteX153" fmla="*/ 8140338 w 8257344"/>
              <a:gd name="connsiteY153" fmla="*/ 342782 h 846624"/>
              <a:gd name="connsiteX154" fmla="*/ 8164191 w 8257344"/>
              <a:gd name="connsiteY154" fmla="*/ 262542 h 846624"/>
              <a:gd name="connsiteX155" fmla="*/ 8153078 w 8257344"/>
              <a:gd name="connsiteY155" fmla="*/ 222752 h 846624"/>
              <a:gd name="connsiteX156" fmla="*/ 8112579 w 8257344"/>
              <a:gd name="connsiteY156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61044 w 8257344"/>
              <a:gd name="connsiteY18" fmla="*/ 187525 h 846624"/>
              <a:gd name="connsiteX19" fmla="*/ 3828165 w 8257344"/>
              <a:gd name="connsiteY19" fmla="*/ 163382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66196 h 846624"/>
              <a:gd name="connsiteX109" fmla="*/ 3768289 w 8257344"/>
              <a:gd name="connsiteY109" fmla="*/ 638438 h 846624"/>
              <a:gd name="connsiteX110" fmla="*/ 3969543 w 8257344"/>
              <a:gd name="connsiteY110" fmla="*/ 617619 h 846624"/>
              <a:gd name="connsiteX111" fmla="*/ 4066699 w 8257344"/>
              <a:gd name="connsiteY111" fmla="*/ 610680 h 846624"/>
              <a:gd name="connsiteX112" fmla="*/ 4108338 w 8257344"/>
              <a:gd name="connsiteY112" fmla="*/ 562103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469205 w 8257344"/>
              <a:gd name="connsiteY115" fmla="*/ 562103 h 846624"/>
              <a:gd name="connsiteX116" fmla="*/ 4663518 w 8257344"/>
              <a:gd name="connsiteY116" fmla="*/ 562103 h 846624"/>
              <a:gd name="connsiteX117" fmla="*/ 4927229 w 8257344"/>
              <a:gd name="connsiteY117" fmla="*/ 541284 h 846624"/>
              <a:gd name="connsiteX118" fmla="*/ 5232579 w 8257344"/>
              <a:gd name="connsiteY118" fmla="*/ 541284 h 846624"/>
              <a:gd name="connsiteX119" fmla="*/ 5461591 w 8257344"/>
              <a:gd name="connsiteY119" fmla="*/ 537379 h 846624"/>
              <a:gd name="connsiteX120" fmla="*/ 5676723 w 8257344"/>
              <a:gd name="connsiteY120" fmla="*/ 540703 h 846624"/>
              <a:gd name="connsiteX121" fmla="*/ 5843568 w 8257344"/>
              <a:gd name="connsiteY121" fmla="*/ 544319 h 846624"/>
              <a:gd name="connsiteX122" fmla="*/ 5919615 w 8257344"/>
              <a:gd name="connsiteY122" fmla="*/ 548224 h 846624"/>
              <a:gd name="connsiteX123" fmla="*/ 5954314 w 8257344"/>
              <a:gd name="connsiteY123" fmla="*/ 512945 h 846624"/>
              <a:gd name="connsiteX124" fmla="*/ 6162506 w 8257344"/>
              <a:gd name="connsiteY124" fmla="*/ 523500 h 846624"/>
              <a:gd name="connsiteX125" fmla="*/ 6433157 w 8257344"/>
              <a:gd name="connsiteY125" fmla="*/ 527405 h 846624"/>
              <a:gd name="connsiteX126" fmla="*/ 6578892 w 8257344"/>
              <a:gd name="connsiteY126" fmla="*/ 537379 h 846624"/>
              <a:gd name="connsiteX127" fmla="*/ 6758745 w 8257344"/>
              <a:gd name="connsiteY127" fmla="*/ 544028 h 846624"/>
              <a:gd name="connsiteX128" fmla="*/ 6940050 w 8257344"/>
              <a:gd name="connsiteY128" fmla="*/ 547644 h 846624"/>
              <a:gd name="connsiteX129" fmla="*/ 7224289 w 8257344"/>
              <a:gd name="connsiteY129" fmla="*/ 555164 h 846624"/>
              <a:gd name="connsiteX130" fmla="*/ 7397783 w 8257344"/>
              <a:gd name="connsiteY130" fmla="*/ 541284 h 846624"/>
              <a:gd name="connsiteX131" fmla="*/ 7696193 w 8257344"/>
              <a:gd name="connsiteY131" fmla="*/ 555164 h 846624"/>
              <a:gd name="connsiteX132" fmla="*/ 7973783 w 8257344"/>
              <a:gd name="connsiteY132" fmla="*/ 548224 h 846624"/>
              <a:gd name="connsiteX133" fmla="*/ 8202796 w 8257344"/>
              <a:gd name="connsiteY133" fmla="*/ 534345 h 846624"/>
              <a:gd name="connsiteX134" fmla="*/ 8189497 w 8257344"/>
              <a:gd name="connsiteY134" fmla="*/ 544319 h 846624"/>
              <a:gd name="connsiteX135" fmla="*/ 8229393 w 8257344"/>
              <a:gd name="connsiteY135" fmla="*/ 544319 h 846624"/>
              <a:gd name="connsiteX136" fmla="*/ 8256861 w 8257344"/>
              <a:gd name="connsiteY136" fmla="*/ 477088 h 846624"/>
              <a:gd name="connsiteX137" fmla="*/ 8246167 w 8257344"/>
              <a:gd name="connsiteY137" fmla="*/ 418909 h 846624"/>
              <a:gd name="connsiteX138" fmla="*/ 8203507 w 8257344"/>
              <a:gd name="connsiteY138" fmla="*/ 398879 h 846624"/>
              <a:gd name="connsiteX139" fmla="*/ 7779470 w 8257344"/>
              <a:gd name="connsiteY139" fmla="*/ 396714 h 846624"/>
              <a:gd name="connsiteX140" fmla="*/ 7234844 w 8257344"/>
              <a:gd name="connsiteY140" fmla="*/ 389485 h 846624"/>
              <a:gd name="connsiteX141" fmla="*/ 6808195 w 8257344"/>
              <a:gd name="connsiteY141" fmla="*/ 368667 h 846624"/>
              <a:gd name="connsiteX142" fmla="*/ 6447036 w 8257344"/>
              <a:gd name="connsiteY142" fmla="*/ 360856 h 846624"/>
              <a:gd name="connsiteX143" fmla="*/ 6800964 w 8257344"/>
              <a:gd name="connsiteY143" fmla="*/ 349721 h 846624"/>
              <a:gd name="connsiteX144" fmla="*/ 7242203 w 8257344"/>
              <a:gd name="connsiteY144" fmla="*/ 343072 h 846624"/>
              <a:gd name="connsiteX145" fmla="*/ 7278698 w 8257344"/>
              <a:gd name="connsiteY145" fmla="*/ 302545 h 846624"/>
              <a:gd name="connsiteX146" fmla="*/ 7321920 w 8257344"/>
              <a:gd name="connsiteY146" fmla="*/ 292570 h 846624"/>
              <a:gd name="connsiteX147" fmla="*/ 7361815 w 8257344"/>
              <a:gd name="connsiteY147" fmla="*/ 299219 h 846624"/>
              <a:gd name="connsiteX148" fmla="*/ 7417280 w 8257344"/>
              <a:gd name="connsiteY148" fmla="*/ 353336 h 846624"/>
              <a:gd name="connsiteX149" fmla="*/ 7550458 w 8257344"/>
              <a:gd name="connsiteY149" fmla="*/ 358826 h 846624"/>
              <a:gd name="connsiteX150" fmla="*/ 7828049 w 8257344"/>
              <a:gd name="connsiteY150" fmla="*/ 352756 h 846624"/>
              <a:gd name="connsiteX151" fmla="*/ 8084820 w 8257344"/>
              <a:gd name="connsiteY151" fmla="*/ 342782 h 846624"/>
              <a:gd name="connsiteX152" fmla="*/ 8140338 w 8257344"/>
              <a:gd name="connsiteY152" fmla="*/ 326159 h 846624"/>
              <a:gd name="connsiteX153" fmla="*/ 8140338 w 8257344"/>
              <a:gd name="connsiteY153" fmla="*/ 342782 h 846624"/>
              <a:gd name="connsiteX154" fmla="*/ 8164191 w 8257344"/>
              <a:gd name="connsiteY154" fmla="*/ 262542 h 846624"/>
              <a:gd name="connsiteX155" fmla="*/ 8153078 w 8257344"/>
              <a:gd name="connsiteY155" fmla="*/ 222752 h 846624"/>
              <a:gd name="connsiteX156" fmla="*/ 8112579 w 8257344"/>
              <a:gd name="connsiteY156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28165 w 8257344"/>
              <a:gd name="connsiteY19" fmla="*/ 163382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66196 h 846624"/>
              <a:gd name="connsiteX109" fmla="*/ 3768289 w 8257344"/>
              <a:gd name="connsiteY109" fmla="*/ 638438 h 846624"/>
              <a:gd name="connsiteX110" fmla="*/ 3969543 w 8257344"/>
              <a:gd name="connsiteY110" fmla="*/ 617619 h 846624"/>
              <a:gd name="connsiteX111" fmla="*/ 4066699 w 8257344"/>
              <a:gd name="connsiteY111" fmla="*/ 610680 h 846624"/>
              <a:gd name="connsiteX112" fmla="*/ 4108338 w 8257344"/>
              <a:gd name="connsiteY112" fmla="*/ 562103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469205 w 8257344"/>
              <a:gd name="connsiteY115" fmla="*/ 562103 h 846624"/>
              <a:gd name="connsiteX116" fmla="*/ 4663518 w 8257344"/>
              <a:gd name="connsiteY116" fmla="*/ 562103 h 846624"/>
              <a:gd name="connsiteX117" fmla="*/ 4927229 w 8257344"/>
              <a:gd name="connsiteY117" fmla="*/ 541284 h 846624"/>
              <a:gd name="connsiteX118" fmla="*/ 5232579 w 8257344"/>
              <a:gd name="connsiteY118" fmla="*/ 541284 h 846624"/>
              <a:gd name="connsiteX119" fmla="*/ 5461591 w 8257344"/>
              <a:gd name="connsiteY119" fmla="*/ 537379 h 846624"/>
              <a:gd name="connsiteX120" fmla="*/ 5676723 w 8257344"/>
              <a:gd name="connsiteY120" fmla="*/ 540703 h 846624"/>
              <a:gd name="connsiteX121" fmla="*/ 5843568 w 8257344"/>
              <a:gd name="connsiteY121" fmla="*/ 544319 h 846624"/>
              <a:gd name="connsiteX122" fmla="*/ 5919615 w 8257344"/>
              <a:gd name="connsiteY122" fmla="*/ 548224 h 846624"/>
              <a:gd name="connsiteX123" fmla="*/ 5954314 w 8257344"/>
              <a:gd name="connsiteY123" fmla="*/ 512945 h 846624"/>
              <a:gd name="connsiteX124" fmla="*/ 6162506 w 8257344"/>
              <a:gd name="connsiteY124" fmla="*/ 523500 h 846624"/>
              <a:gd name="connsiteX125" fmla="*/ 6433157 w 8257344"/>
              <a:gd name="connsiteY125" fmla="*/ 527405 h 846624"/>
              <a:gd name="connsiteX126" fmla="*/ 6578892 w 8257344"/>
              <a:gd name="connsiteY126" fmla="*/ 537379 h 846624"/>
              <a:gd name="connsiteX127" fmla="*/ 6758745 w 8257344"/>
              <a:gd name="connsiteY127" fmla="*/ 544028 h 846624"/>
              <a:gd name="connsiteX128" fmla="*/ 6940050 w 8257344"/>
              <a:gd name="connsiteY128" fmla="*/ 547644 h 846624"/>
              <a:gd name="connsiteX129" fmla="*/ 7224289 w 8257344"/>
              <a:gd name="connsiteY129" fmla="*/ 555164 h 846624"/>
              <a:gd name="connsiteX130" fmla="*/ 7397783 w 8257344"/>
              <a:gd name="connsiteY130" fmla="*/ 541284 h 846624"/>
              <a:gd name="connsiteX131" fmla="*/ 7696193 w 8257344"/>
              <a:gd name="connsiteY131" fmla="*/ 555164 h 846624"/>
              <a:gd name="connsiteX132" fmla="*/ 7973783 w 8257344"/>
              <a:gd name="connsiteY132" fmla="*/ 548224 h 846624"/>
              <a:gd name="connsiteX133" fmla="*/ 8202796 w 8257344"/>
              <a:gd name="connsiteY133" fmla="*/ 534345 h 846624"/>
              <a:gd name="connsiteX134" fmla="*/ 8189497 w 8257344"/>
              <a:gd name="connsiteY134" fmla="*/ 544319 h 846624"/>
              <a:gd name="connsiteX135" fmla="*/ 8229393 w 8257344"/>
              <a:gd name="connsiteY135" fmla="*/ 544319 h 846624"/>
              <a:gd name="connsiteX136" fmla="*/ 8256861 w 8257344"/>
              <a:gd name="connsiteY136" fmla="*/ 477088 h 846624"/>
              <a:gd name="connsiteX137" fmla="*/ 8246167 w 8257344"/>
              <a:gd name="connsiteY137" fmla="*/ 418909 h 846624"/>
              <a:gd name="connsiteX138" fmla="*/ 8203507 w 8257344"/>
              <a:gd name="connsiteY138" fmla="*/ 398879 h 846624"/>
              <a:gd name="connsiteX139" fmla="*/ 7779470 w 8257344"/>
              <a:gd name="connsiteY139" fmla="*/ 396714 h 846624"/>
              <a:gd name="connsiteX140" fmla="*/ 7234844 w 8257344"/>
              <a:gd name="connsiteY140" fmla="*/ 389485 h 846624"/>
              <a:gd name="connsiteX141" fmla="*/ 6808195 w 8257344"/>
              <a:gd name="connsiteY141" fmla="*/ 368667 h 846624"/>
              <a:gd name="connsiteX142" fmla="*/ 6447036 w 8257344"/>
              <a:gd name="connsiteY142" fmla="*/ 360856 h 846624"/>
              <a:gd name="connsiteX143" fmla="*/ 6800964 w 8257344"/>
              <a:gd name="connsiteY143" fmla="*/ 349721 h 846624"/>
              <a:gd name="connsiteX144" fmla="*/ 7242203 w 8257344"/>
              <a:gd name="connsiteY144" fmla="*/ 343072 h 846624"/>
              <a:gd name="connsiteX145" fmla="*/ 7278698 w 8257344"/>
              <a:gd name="connsiteY145" fmla="*/ 302545 h 846624"/>
              <a:gd name="connsiteX146" fmla="*/ 7321920 w 8257344"/>
              <a:gd name="connsiteY146" fmla="*/ 292570 h 846624"/>
              <a:gd name="connsiteX147" fmla="*/ 7361815 w 8257344"/>
              <a:gd name="connsiteY147" fmla="*/ 299219 h 846624"/>
              <a:gd name="connsiteX148" fmla="*/ 7417280 w 8257344"/>
              <a:gd name="connsiteY148" fmla="*/ 353336 h 846624"/>
              <a:gd name="connsiteX149" fmla="*/ 7550458 w 8257344"/>
              <a:gd name="connsiteY149" fmla="*/ 358826 h 846624"/>
              <a:gd name="connsiteX150" fmla="*/ 7828049 w 8257344"/>
              <a:gd name="connsiteY150" fmla="*/ 352756 h 846624"/>
              <a:gd name="connsiteX151" fmla="*/ 8084820 w 8257344"/>
              <a:gd name="connsiteY151" fmla="*/ 342782 h 846624"/>
              <a:gd name="connsiteX152" fmla="*/ 8140338 w 8257344"/>
              <a:gd name="connsiteY152" fmla="*/ 326159 h 846624"/>
              <a:gd name="connsiteX153" fmla="*/ 8140338 w 8257344"/>
              <a:gd name="connsiteY153" fmla="*/ 342782 h 846624"/>
              <a:gd name="connsiteX154" fmla="*/ 8164191 w 8257344"/>
              <a:gd name="connsiteY154" fmla="*/ 262542 h 846624"/>
              <a:gd name="connsiteX155" fmla="*/ 8153078 w 8257344"/>
              <a:gd name="connsiteY155" fmla="*/ 222752 h 846624"/>
              <a:gd name="connsiteX156" fmla="*/ 8112579 w 8257344"/>
              <a:gd name="connsiteY156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66196 h 846624"/>
              <a:gd name="connsiteX109" fmla="*/ 3768289 w 8257344"/>
              <a:gd name="connsiteY109" fmla="*/ 638438 h 846624"/>
              <a:gd name="connsiteX110" fmla="*/ 3969543 w 8257344"/>
              <a:gd name="connsiteY110" fmla="*/ 617619 h 846624"/>
              <a:gd name="connsiteX111" fmla="*/ 4066699 w 8257344"/>
              <a:gd name="connsiteY111" fmla="*/ 610680 h 846624"/>
              <a:gd name="connsiteX112" fmla="*/ 4108338 w 8257344"/>
              <a:gd name="connsiteY112" fmla="*/ 562103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469205 w 8257344"/>
              <a:gd name="connsiteY115" fmla="*/ 562103 h 846624"/>
              <a:gd name="connsiteX116" fmla="*/ 4663518 w 8257344"/>
              <a:gd name="connsiteY116" fmla="*/ 562103 h 846624"/>
              <a:gd name="connsiteX117" fmla="*/ 4927229 w 8257344"/>
              <a:gd name="connsiteY117" fmla="*/ 541284 h 846624"/>
              <a:gd name="connsiteX118" fmla="*/ 5232579 w 8257344"/>
              <a:gd name="connsiteY118" fmla="*/ 541284 h 846624"/>
              <a:gd name="connsiteX119" fmla="*/ 5461591 w 8257344"/>
              <a:gd name="connsiteY119" fmla="*/ 537379 h 846624"/>
              <a:gd name="connsiteX120" fmla="*/ 5676723 w 8257344"/>
              <a:gd name="connsiteY120" fmla="*/ 540703 h 846624"/>
              <a:gd name="connsiteX121" fmla="*/ 5843568 w 8257344"/>
              <a:gd name="connsiteY121" fmla="*/ 544319 h 846624"/>
              <a:gd name="connsiteX122" fmla="*/ 5919615 w 8257344"/>
              <a:gd name="connsiteY122" fmla="*/ 548224 h 846624"/>
              <a:gd name="connsiteX123" fmla="*/ 5954314 w 8257344"/>
              <a:gd name="connsiteY123" fmla="*/ 512945 h 846624"/>
              <a:gd name="connsiteX124" fmla="*/ 6162506 w 8257344"/>
              <a:gd name="connsiteY124" fmla="*/ 523500 h 846624"/>
              <a:gd name="connsiteX125" fmla="*/ 6433157 w 8257344"/>
              <a:gd name="connsiteY125" fmla="*/ 527405 h 846624"/>
              <a:gd name="connsiteX126" fmla="*/ 6578892 w 8257344"/>
              <a:gd name="connsiteY126" fmla="*/ 537379 h 846624"/>
              <a:gd name="connsiteX127" fmla="*/ 6758745 w 8257344"/>
              <a:gd name="connsiteY127" fmla="*/ 544028 h 846624"/>
              <a:gd name="connsiteX128" fmla="*/ 6940050 w 8257344"/>
              <a:gd name="connsiteY128" fmla="*/ 547644 h 846624"/>
              <a:gd name="connsiteX129" fmla="*/ 7224289 w 8257344"/>
              <a:gd name="connsiteY129" fmla="*/ 555164 h 846624"/>
              <a:gd name="connsiteX130" fmla="*/ 7397783 w 8257344"/>
              <a:gd name="connsiteY130" fmla="*/ 541284 h 846624"/>
              <a:gd name="connsiteX131" fmla="*/ 7696193 w 8257344"/>
              <a:gd name="connsiteY131" fmla="*/ 555164 h 846624"/>
              <a:gd name="connsiteX132" fmla="*/ 7973783 w 8257344"/>
              <a:gd name="connsiteY132" fmla="*/ 548224 h 846624"/>
              <a:gd name="connsiteX133" fmla="*/ 8202796 w 8257344"/>
              <a:gd name="connsiteY133" fmla="*/ 534345 h 846624"/>
              <a:gd name="connsiteX134" fmla="*/ 8189497 w 8257344"/>
              <a:gd name="connsiteY134" fmla="*/ 544319 h 846624"/>
              <a:gd name="connsiteX135" fmla="*/ 8229393 w 8257344"/>
              <a:gd name="connsiteY135" fmla="*/ 544319 h 846624"/>
              <a:gd name="connsiteX136" fmla="*/ 8256861 w 8257344"/>
              <a:gd name="connsiteY136" fmla="*/ 477088 h 846624"/>
              <a:gd name="connsiteX137" fmla="*/ 8246167 w 8257344"/>
              <a:gd name="connsiteY137" fmla="*/ 418909 h 846624"/>
              <a:gd name="connsiteX138" fmla="*/ 8203507 w 8257344"/>
              <a:gd name="connsiteY138" fmla="*/ 398879 h 846624"/>
              <a:gd name="connsiteX139" fmla="*/ 7779470 w 8257344"/>
              <a:gd name="connsiteY139" fmla="*/ 396714 h 846624"/>
              <a:gd name="connsiteX140" fmla="*/ 7234844 w 8257344"/>
              <a:gd name="connsiteY140" fmla="*/ 389485 h 846624"/>
              <a:gd name="connsiteX141" fmla="*/ 6808195 w 8257344"/>
              <a:gd name="connsiteY141" fmla="*/ 368667 h 846624"/>
              <a:gd name="connsiteX142" fmla="*/ 6447036 w 8257344"/>
              <a:gd name="connsiteY142" fmla="*/ 360856 h 846624"/>
              <a:gd name="connsiteX143" fmla="*/ 6800964 w 8257344"/>
              <a:gd name="connsiteY143" fmla="*/ 349721 h 846624"/>
              <a:gd name="connsiteX144" fmla="*/ 7242203 w 8257344"/>
              <a:gd name="connsiteY144" fmla="*/ 343072 h 846624"/>
              <a:gd name="connsiteX145" fmla="*/ 7278698 w 8257344"/>
              <a:gd name="connsiteY145" fmla="*/ 302545 h 846624"/>
              <a:gd name="connsiteX146" fmla="*/ 7321920 w 8257344"/>
              <a:gd name="connsiteY146" fmla="*/ 292570 h 846624"/>
              <a:gd name="connsiteX147" fmla="*/ 7361815 w 8257344"/>
              <a:gd name="connsiteY147" fmla="*/ 299219 h 846624"/>
              <a:gd name="connsiteX148" fmla="*/ 7417280 w 8257344"/>
              <a:gd name="connsiteY148" fmla="*/ 353336 h 846624"/>
              <a:gd name="connsiteX149" fmla="*/ 7550458 w 8257344"/>
              <a:gd name="connsiteY149" fmla="*/ 358826 h 846624"/>
              <a:gd name="connsiteX150" fmla="*/ 7828049 w 8257344"/>
              <a:gd name="connsiteY150" fmla="*/ 352756 h 846624"/>
              <a:gd name="connsiteX151" fmla="*/ 8084820 w 8257344"/>
              <a:gd name="connsiteY151" fmla="*/ 342782 h 846624"/>
              <a:gd name="connsiteX152" fmla="*/ 8140338 w 8257344"/>
              <a:gd name="connsiteY152" fmla="*/ 326159 h 846624"/>
              <a:gd name="connsiteX153" fmla="*/ 8140338 w 8257344"/>
              <a:gd name="connsiteY153" fmla="*/ 342782 h 846624"/>
              <a:gd name="connsiteX154" fmla="*/ 8164191 w 8257344"/>
              <a:gd name="connsiteY154" fmla="*/ 262542 h 846624"/>
              <a:gd name="connsiteX155" fmla="*/ 8153078 w 8257344"/>
              <a:gd name="connsiteY155" fmla="*/ 222752 h 846624"/>
              <a:gd name="connsiteX156" fmla="*/ 8112579 w 8257344"/>
              <a:gd name="connsiteY156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68289 w 8257344"/>
              <a:gd name="connsiteY109" fmla="*/ 638438 h 846624"/>
              <a:gd name="connsiteX110" fmla="*/ 3969543 w 8257344"/>
              <a:gd name="connsiteY110" fmla="*/ 617619 h 846624"/>
              <a:gd name="connsiteX111" fmla="*/ 4066699 w 8257344"/>
              <a:gd name="connsiteY111" fmla="*/ 610680 h 846624"/>
              <a:gd name="connsiteX112" fmla="*/ 4108338 w 8257344"/>
              <a:gd name="connsiteY112" fmla="*/ 562103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469205 w 8257344"/>
              <a:gd name="connsiteY115" fmla="*/ 562103 h 846624"/>
              <a:gd name="connsiteX116" fmla="*/ 4663518 w 8257344"/>
              <a:gd name="connsiteY116" fmla="*/ 562103 h 846624"/>
              <a:gd name="connsiteX117" fmla="*/ 4927229 w 8257344"/>
              <a:gd name="connsiteY117" fmla="*/ 541284 h 846624"/>
              <a:gd name="connsiteX118" fmla="*/ 5232579 w 8257344"/>
              <a:gd name="connsiteY118" fmla="*/ 541284 h 846624"/>
              <a:gd name="connsiteX119" fmla="*/ 5461591 w 8257344"/>
              <a:gd name="connsiteY119" fmla="*/ 537379 h 846624"/>
              <a:gd name="connsiteX120" fmla="*/ 5676723 w 8257344"/>
              <a:gd name="connsiteY120" fmla="*/ 540703 h 846624"/>
              <a:gd name="connsiteX121" fmla="*/ 5843568 w 8257344"/>
              <a:gd name="connsiteY121" fmla="*/ 544319 h 846624"/>
              <a:gd name="connsiteX122" fmla="*/ 5919615 w 8257344"/>
              <a:gd name="connsiteY122" fmla="*/ 548224 h 846624"/>
              <a:gd name="connsiteX123" fmla="*/ 5954314 w 8257344"/>
              <a:gd name="connsiteY123" fmla="*/ 512945 h 846624"/>
              <a:gd name="connsiteX124" fmla="*/ 6162506 w 8257344"/>
              <a:gd name="connsiteY124" fmla="*/ 523500 h 846624"/>
              <a:gd name="connsiteX125" fmla="*/ 6433157 w 8257344"/>
              <a:gd name="connsiteY125" fmla="*/ 527405 h 846624"/>
              <a:gd name="connsiteX126" fmla="*/ 6578892 w 8257344"/>
              <a:gd name="connsiteY126" fmla="*/ 537379 h 846624"/>
              <a:gd name="connsiteX127" fmla="*/ 6758745 w 8257344"/>
              <a:gd name="connsiteY127" fmla="*/ 544028 h 846624"/>
              <a:gd name="connsiteX128" fmla="*/ 6940050 w 8257344"/>
              <a:gd name="connsiteY128" fmla="*/ 547644 h 846624"/>
              <a:gd name="connsiteX129" fmla="*/ 7224289 w 8257344"/>
              <a:gd name="connsiteY129" fmla="*/ 555164 h 846624"/>
              <a:gd name="connsiteX130" fmla="*/ 7397783 w 8257344"/>
              <a:gd name="connsiteY130" fmla="*/ 541284 h 846624"/>
              <a:gd name="connsiteX131" fmla="*/ 7696193 w 8257344"/>
              <a:gd name="connsiteY131" fmla="*/ 555164 h 846624"/>
              <a:gd name="connsiteX132" fmla="*/ 7973783 w 8257344"/>
              <a:gd name="connsiteY132" fmla="*/ 548224 h 846624"/>
              <a:gd name="connsiteX133" fmla="*/ 8202796 w 8257344"/>
              <a:gd name="connsiteY133" fmla="*/ 534345 h 846624"/>
              <a:gd name="connsiteX134" fmla="*/ 8189497 w 8257344"/>
              <a:gd name="connsiteY134" fmla="*/ 544319 h 846624"/>
              <a:gd name="connsiteX135" fmla="*/ 8229393 w 8257344"/>
              <a:gd name="connsiteY135" fmla="*/ 544319 h 846624"/>
              <a:gd name="connsiteX136" fmla="*/ 8256861 w 8257344"/>
              <a:gd name="connsiteY136" fmla="*/ 477088 h 846624"/>
              <a:gd name="connsiteX137" fmla="*/ 8246167 w 8257344"/>
              <a:gd name="connsiteY137" fmla="*/ 418909 h 846624"/>
              <a:gd name="connsiteX138" fmla="*/ 8203507 w 8257344"/>
              <a:gd name="connsiteY138" fmla="*/ 398879 h 846624"/>
              <a:gd name="connsiteX139" fmla="*/ 7779470 w 8257344"/>
              <a:gd name="connsiteY139" fmla="*/ 396714 h 846624"/>
              <a:gd name="connsiteX140" fmla="*/ 7234844 w 8257344"/>
              <a:gd name="connsiteY140" fmla="*/ 389485 h 846624"/>
              <a:gd name="connsiteX141" fmla="*/ 6808195 w 8257344"/>
              <a:gd name="connsiteY141" fmla="*/ 368667 h 846624"/>
              <a:gd name="connsiteX142" fmla="*/ 6447036 w 8257344"/>
              <a:gd name="connsiteY142" fmla="*/ 360856 h 846624"/>
              <a:gd name="connsiteX143" fmla="*/ 6800964 w 8257344"/>
              <a:gd name="connsiteY143" fmla="*/ 349721 h 846624"/>
              <a:gd name="connsiteX144" fmla="*/ 7242203 w 8257344"/>
              <a:gd name="connsiteY144" fmla="*/ 343072 h 846624"/>
              <a:gd name="connsiteX145" fmla="*/ 7278698 w 8257344"/>
              <a:gd name="connsiteY145" fmla="*/ 302545 h 846624"/>
              <a:gd name="connsiteX146" fmla="*/ 7321920 w 8257344"/>
              <a:gd name="connsiteY146" fmla="*/ 292570 h 846624"/>
              <a:gd name="connsiteX147" fmla="*/ 7361815 w 8257344"/>
              <a:gd name="connsiteY147" fmla="*/ 299219 h 846624"/>
              <a:gd name="connsiteX148" fmla="*/ 7417280 w 8257344"/>
              <a:gd name="connsiteY148" fmla="*/ 353336 h 846624"/>
              <a:gd name="connsiteX149" fmla="*/ 7550458 w 8257344"/>
              <a:gd name="connsiteY149" fmla="*/ 358826 h 846624"/>
              <a:gd name="connsiteX150" fmla="*/ 7828049 w 8257344"/>
              <a:gd name="connsiteY150" fmla="*/ 352756 h 846624"/>
              <a:gd name="connsiteX151" fmla="*/ 8084820 w 8257344"/>
              <a:gd name="connsiteY151" fmla="*/ 342782 h 846624"/>
              <a:gd name="connsiteX152" fmla="*/ 8140338 w 8257344"/>
              <a:gd name="connsiteY152" fmla="*/ 326159 h 846624"/>
              <a:gd name="connsiteX153" fmla="*/ 8140338 w 8257344"/>
              <a:gd name="connsiteY153" fmla="*/ 342782 h 846624"/>
              <a:gd name="connsiteX154" fmla="*/ 8164191 w 8257344"/>
              <a:gd name="connsiteY154" fmla="*/ 262542 h 846624"/>
              <a:gd name="connsiteX155" fmla="*/ 8153078 w 8257344"/>
              <a:gd name="connsiteY155" fmla="*/ 222752 h 846624"/>
              <a:gd name="connsiteX156" fmla="*/ 8112579 w 8257344"/>
              <a:gd name="connsiteY156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69543 w 8257344"/>
              <a:gd name="connsiteY110" fmla="*/ 617619 h 846624"/>
              <a:gd name="connsiteX111" fmla="*/ 4066699 w 8257344"/>
              <a:gd name="connsiteY111" fmla="*/ 610680 h 846624"/>
              <a:gd name="connsiteX112" fmla="*/ 4108338 w 8257344"/>
              <a:gd name="connsiteY112" fmla="*/ 562103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469205 w 8257344"/>
              <a:gd name="connsiteY115" fmla="*/ 562103 h 846624"/>
              <a:gd name="connsiteX116" fmla="*/ 4663518 w 8257344"/>
              <a:gd name="connsiteY116" fmla="*/ 562103 h 846624"/>
              <a:gd name="connsiteX117" fmla="*/ 4927229 w 8257344"/>
              <a:gd name="connsiteY117" fmla="*/ 541284 h 846624"/>
              <a:gd name="connsiteX118" fmla="*/ 5232579 w 8257344"/>
              <a:gd name="connsiteY118" fmla="*/ 541284 h 846624"/>
              <a:gd name="connsiteX119" fmla="*/ 5461591 w 8257344"/>
              <a:gd name="connsiteY119" fmla="*/ 537379 h 846624"/>
              <a:gd name="connsiteX120" fmla="*/ 5676723 w 8257344"/>
              <a:gd name="connsiteY120" fmla="*/ 540703 h 846624"/>
              <a:gd name="connsiteX121" fmla="*/ 5843568 w 8257344"/>
              <a:gd name="connsiteY121" fmla="*/ 544319 h 846624"/>
              <a:gd name="connsiteX122" fmla="*/ 5919615 w 8257344"/>
              <a:gd name="connsiteY122" fmla="*/ 548224 h 846624"/>
              <a:gd name="connsiteX123" fmla="*/ 5954314 w 8257344"/>
              <a:gd name="connsiteY123" fmla="*/ 512945 h 846624"/>
              <a:gd name="connsiteX124" fmla="*/ 6162506 w 8257344"/>
              <a:gd name="connsiteY124" fmla="*/ 523500 h 846624"/>
              <a:gd name="connsiteX125" fmla="*/ 6433157 w 8257344"/>
              <a:gd name="connsiteY125" fmla="*/ 527405 h 846624"/>
              <a:gd name="connsiteX126" fmla="*/ 6578892 w 8257344"/>
              <a:gd name="connsiteY126" fmla="*/ 537379 h 846624"/>
              <a:gd name="connsiteX127" fmla="*/ 6758745 w 8257344"/>
              <a:gd name="connsiteY127" fmla="*/ 544028 h 846624"/>
              <a:gd name="connsiteX128" fmla="*/ 6940050 w 8257344"/>
              <a:gd name="connsiteY128" fmla="*/ 547644 h 846624"/>
              <a:gd name="connsiteX129" fmla="*/ 7224289 w 8257344"/>
              <a:gd name="connsiteY129" fmla="*/ 555164 h 846624"/>
              <a:gd name="connsiteX130" fmla="*/ 7397783 w 8257344"/>
              <a:gd name="connsiteY130" fmla="*/ 541284 h 846624"/>
              <a:gd name="connsiteX131" fmla="*/ 7696193 w 8257344"/>
              <a:gd name="connsiteY131" fmla="*/ 555164 h 846624"/>
              <a:gd name="connsiteX132" fmla="*/ 7973783 w 8257344"/>
              <a:gd name="connsiteY132" fmla="*/ 548224 h 846624"/>
              <a:gd name="connsiteX133" fmla="*/ 8202796 w 8257344"/>
              <a:gd name="connsiteY133" fmla="*/ 534345 h 846624"/>
              <a:gd name="connsiteX134" fmla="*/ 8189497 w 8257344"/>
              <a:gd name="connsiteY134" fmla="*/ 544319 h 846624"/>
              <a:gd name="connsiteX135" fmla="*/ 8229393 w 8257344"/>
              <a:gd name="connsiteY135" fmla="*/ 544319 h 846624"/>
              <a:gd name="connsiteX136" fmla="*/ 8256861 w 8257344"/>
              <a:gd name="connsiteY136" fmla="*/ 477088 h 846624"/>
              <a:gd name="connsiteX137" fmla="*/ 8246167 w 8257344"/>
              <a:gd name="connsiteY137" fmla="*/ 418909 h 846624"/>
              <a:gd name="connsiteX138" fmla="*/ 8203507 w 8257344"/>
              <a:gd name="connsiteY138" fmla="*/ 398879 h 846624"/>
              <a:gd name="connsiteX139" fmla="*/ 7779470 w 8257344"/>
              <a:gd name="connsiteY139" fmla="*/ 396714 h 846624"/>
              <a:gd name="connsiteX140" fmla="*/ 7234844 w 8257344"/>
              <a:gd name="connsiteY140" fmla="*/ 389485 h 846624"/>
              <a:gd name="connsiteX141" fmla="*/ 6808195 w 8257344"/>
              <a:gd name="connsiteY141" fmla="*/ 368667 h 846624"/>
              <a:gd name="connsiteX142" fmla="*/ 6447036 w 8257344"/>
              <a:gd name="connsiteY142" fmla="*/ 360856 h 846624"/>
              <a:gd name="connsiteX143" fmla="*/ 6800964 w 8257344"/>
              <a:gd name="connsiteY143" fmla="*/ 349721 h 846624"/>
              <a:gd name="connsiteX144" fmla="*/ 7242203 w 8257344"/>
              <a:gd name="connsiteY144" fmla="*/ 343072 h 846624"/>
              <a:gd name="connsiteX145" fmla="*/ 7278698 w 8257344"/>
              <a:gd name="connsiteY145" fmla="*/ 302545 h 846624"/>
              <a:gd name="connsiteX146" fmla="*/ 7321920 w 8257344"/>
              <a:gd name="connsiteY146" fmla="*/ 292570 h 846624"/>
              <a:gd name="connsiteX147" fmla="*/ 7361815 w 8257344"/>
              <a:gd name="connsiteY147" fmla="*/ 299219 h 846624"/>
              <a:gd name="connsiteX148" fmla="*/ 7417280 w 8257344"/>
              <a:gd name="connsiteY148" fmla="*/ 353336 h 846624"/>
              <a:gd name="connsiteX149" fmla="*/ 7550458 w 8257344"/>
              <a:gd name="connsiteY149" fmla="*/ 358826 h 846624"/>
              <a:gd name="connsiteX150" fmla="*/ 7828049 w 8257344"/>
              <a:gd name="connsiteY150" fmla="*/ 352756 h 846624"/>
              <a:gd name="connsiteX151" fmla="*/ 8084820 w 8257344"/>
              <a:gd name="connsiteY151" fmla="*/ 342782 h 846624"/>
              <a:gd name="connsiteX152" fmla="*/ 8140338 w 8257344"/>
              <a:gd name="connsiteY152" fmla="*/ 326159 h 846624"/>
              <a:gd name="connsiteX153" fmla="*/ 8140338 w 8257344"/>
              <a:gd name="connsiteY153" fmla="*/ 342782 h 846624"/>
              <a:gd name="connsiteX154" fmla="*/ 8164191 w 8257344"/>
              <a:gd name="connsiteY154" fmla="*/ 262542 h 846624"/>
              <a:gd name="connsiteX155" fmla="*/ 8153078 w 8257344"/>
              <a:gd name="connsiteY155" fmla="*/ 222752 h 846624"/>
              <a:gd name="connsiteX156" fmla="*/ 8112579 w 8257344"/>
              <a:gd name="connsiteY156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62103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469205 w 8257344"/>
              <a:gd name="connsiteY115" fmla="*/ 562103 h 846624"/>
              <a:gd name="connsiteX116" fmla="*/ 4663518 w 8257344"/>
              <a:gd name="connsiteY116" fmla="*/ 562103 h 846624"/>
              <a:gd name="connsiteX117" fmla="*/ 4927229 w 8257344"/>
              <a:gd name="connsiteY117" fmla="*/ 541284 h 846624"/>
              <a:gd name="connsiteX118" fmla="*/ 5232579 w 8257344"/>
              <a:gd name="connsiteY118" fmla="*/ 541284 h 846624"/>
              <a:gd name="connsiteX119" fmla="*/ 5461591 w 8257344"/>
              <a:gd name="connsiteY119" fmla="*/ 537379 h 846624"/>
              <a:gd name="connsiteX120" fmla="*/ 5676723 w 8257344"/>
              <a:gd name="connsiteY120" fmla="*/ 540703 h 846624"/>
              <a:gd name="connsiteX121" fmla="*/ 5843568 w 8257344"/>
              <a:gd name="connsiteY121" fmla="*/ 544319 h 846624"/>
              <a:gd name="connsiteX122" fmla="*/ 5919615 w 8257344"/>
              <a:gd name="connsiteY122" fmla="*/ 548224 h 846624"/>
              <a:gd name="connsiteX123" fmla="*/ 5954314 w 8257344"/>
              <a:gd name="connsiteY123" fmla="*/ 512945 h 846624"/>
              <a:gd name="connsiteX124" fmla="*/ 6162506 w 8257344"/>
              <a:gd name="connsiteY124" fmla="*/ 523500 h 846624"/>
              <a:gd name="connsiteX125" fmla="*/ 6433157 w 8257344"/>
              <a:gd name="connsiteY125" fmla="*/ 527405 h 846624"/>
              <a:gd name="connsiteX126" fmla="*/ 6578892 w 8257344"/>
              <a:gd name="connsiteY126" fmla="*/ 537379 h 846624"/>
              <a:gd name="connsiteX127" fmla="*/ 6758745 w 8257344"/>
              <a:gd name="connsiteY127" fmla="*/ 544028 h 846624"/>
              <a:gd name="connsiteX128" fmla="*/ 6940050 w 8257344"/>
              <a:gd name="connsiteY128" fmla="*/ 547644 h 846624"/>
              <a:gd name="connsiteX129" fmla="*/ 7224289 w 8257344"/>
              <a:gd name="connsiteY129" fmla="*/ 555164 h 846624"/>
              <a:gd name="connsiteX130" fmla="*/ 7397783 w 8257344"/>
              <a:gd name="connsiteY130" fmla="*/ 541284 h 846624"/>
              <a:gd name="connsiteX131" fmla="*/ 7696193 w 8257344"/>
              <a:gd name="connsiteY131" fmla="*/ 555164 h 846624"/>
              <a:gd name="connsiteX132" fmla="*/ 7973783 w 8257344"/>
              <a:gd name="connsiteY132" fmla="*/ 548224 h 846624"/>
              <a:gd name="connsiteX133" fmla="*/ 8202796 w 8257344"/>
              <a:gd name="connsiteY133" fmla="*/ 534345 h 846624"/>
              <a:gd name="connsiteX134" fmla="*/ 8189497 w 8257344"/>
              <a:gd name="connsiteY134" fmla="*/ 544319 h 846624"/>
              <a:gd name="connsiteX135" fmla="*/ 8229393 w 8257344"/>
              <a:gd name="connsiteY135" fmla="*/ 544319 h 846624"/>
              <a:gd name="connsiteX136" fmla="*/ 8256861 w 8257344"/>
              <a:gd name="connsiteY136" fmla="*/ 477088 h 846624"/>
              <a:gd name="connsiteX137" fmla="*/ 8246167 w 8257344"/>
              <a:gd name="connsiteY137" fmla="*/ 418909 h 846624"/>
              <a:gd name="connsiteX138" fmla="*/ 8203507 w 8257344"/>
              <a:gd name="connsiteY138" fmla="*/ 398879 h 846624"/>
              <a:gd name="connsiteX139" fmla="*/ 7779470 w 8257344"/>
              <a:gd name="connsiteY139" fmla="*/ 396714 h 846624"/>
              <a:gd name="connsiteX140" fmla="*/ 7234844 w 8257344"/>
              <a:gd name="connsiteY140" fmla="*/ 389485 h 846624"/>
              <a:gd name="connsiteX141" fmla="*/ 6808195 w 8257344"/>
              <a:gd name="connsiteY141" fmla="*/ 368667 h 846624"/>
              <a:gd name="connsiteX142" fmla="*/ 6447036 w 8257344"/>
              <a:gd name="connsiteY142" fmla="*/ 360856 h 846624"/>
              <a:gd name="connsiteX143" fmla="*/ 6800964 w 8257344"/>
              <a:gd name="connsiteY143" fmla="*/ 349721 h 846624"/>
              <a:gd name="connsiteX144" fmla="*/ 7242203 w 8257344"/>
              <a:gd name="connsiteY144" fmla="*/ 343072 h 846624"/>
              <a:gd name="connsiteX145" fmla="*/ 7278698 w 8257344"/>
              <a:gd name="connsiteY145" fmla="*/ 302545 h 846624"/>
              <a:gd name="connsiteX146" fmla="*/ 7321920 w 8257344"/>
              <a:gd name="connsiteY146" fmla="*/ 292570 h 846624"/>
              <a:gd name="connsiteX147" fmla="*/ 7361815 w 8257344"/>
              <a:gd name="connsiteY147" fmla="*/ 299219 h 846624"/>
              <a:gd name="connsiteX148" fmla="*/ 7417280 w 8257344"/>
              <a:gd name="connsiteY148" fmla="*/ 353336 h 846624"/>
              <a:gd name="connsiteX149" fmla="*/ 7550458 w 8257344"/>
              <a:gd name="connsiteY149" fmla="*/ 358826 h 846624"/>
              <a:gd name="connsiteX150" fmla="*/ 7828049 w 8257344"/>
              <a:gd name="connsiteY150" fmla="*/ 352756 h 846624"/>
              <a:gd name="connsiteX151" fmla="*/ 8084820 w 8257344"/>
              <a:gd name="connsiteY151" fmla="*/ 342782 h 846624"/>
              <a:gd name="connsiteX152" fmla="*/ 8140338 w 8257344"/>
              <a:gd name="connsiteY152" fmla="*/ 326159 h 846624"/>
              <a:gd name="connsiteX153" fmla="*/ 8140338 w 8257344"/>
              <a:gd name="connsiteY153" fmla="*/ 342782 h 846624"/>
              <a:gd name="connsiteX154" fmla="*/ 8164191 w 8257344"/>
              <a:gd name="connsiteY154" fmla="*/ 262542 h 846624"/>
              <a:gd name="connsiteX155" fmla="*/ 8153078 w 8257344"/>
              <a:gd name="connsiteY155" fmla="*/ 222752 h 846624"/>
              <a:gd name="connsiteX156" fmla="*/ 8112579 w 8257344"/>
              <a:gd name="connsiteY156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62103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376289 w 8257344"/>
              <a:gd name="connsiteY115" fmla="*/ 548571 h 846624"/>
              <a:gd name="connsiteX116" fmla="*/ 4469205 w 8257344"/>
              <a:gd name="connsiteY116" fmla="*/ 562103 h 846624"/>
              <a:gd name="connsiteX117" fmla="*/ 4663518 w 8257344"/>
              <a:gd name="connsiteY117" fmla="*/ 562103 h 846624"/>
              <a:gd name="connsiteX118" fmla="*/ 4927229 w 8257344"/>
              <a:gd name="connsiteY118" fmla="*/ 541284 h 846624"/>
              <a:gd name="connsiteX119" fmla="*/ 5232579 w 8257344"/>
              <a:gd name="connsiteY119" fmla="*/ 541284 h 846624"/>
              <a:gd name="connsiteX120" fmla="*/ 5461591 w 8257344"/>
              <a:gd name="connsiteY120" fmla="*/ 537379 h 846624"/>
              <a:gd name="connsiteX121" fmla="*/ 5676723 w 8257344"/>
              <a:gd name="connsiteY121" fmla="*/ 540703 h 846624"/>
              <a:gd name="connsiteX122" fmla="*/ 5843568 w 8257344"/>
              <a:gd name="connsiteY122" fmla="*/ 544319 h 846624"/>
              <a:gd name="connsiteX123" fmla="*/ 5919615 w 8257344"/>
              <a:gd name="connsiteY123" fmla="*/ 548224 h 846624"/>
              <a:gd name="connsiteX124" fmla="*/ 5954314 w 8257344"/>
              <a:gd name="connsiteY124" fmla="*/ 512945 h 846624"/>
              <a:gd name="connsiteX125" fmla="*/ 6162506 w 8257344"/>
              <a:gd name="connsiteY125" fmla="*/ 523500 h 846624"/>
              <a:gd name="connsiteX126" fmla="*/ 6433157 w 8257344"/>
              <a:gd name="connsiteY126" fmla="*/ 527405 h 846624"/>
              <a:gd name="connsiteX127" fmla="*/ 6578892 w 8257344"/>
              <a:gd name="connsiteY127" fmla="*/ 537379 h 846624"/>
              <a:gd name="connsiteX128" fmla="*/ 6758745 w 8257344"/>
              <a:gd name="connsiteY128" fmla="*/ 544028 h 846624"/>
              <a:gd name="connsiteX129" fmla="*/ 6940050 w 8257344"/>
              <a:gd name="connsiteY129" fmla="*/ 547644 h 846624"/>
              <a:gd name="connsiteX130" fmla="*/ 7224289 w 8257344"/>
              <a:gd name="connsiteY130" fmla="*/ 555164 h 846624"/>
              <a:gd name="connsiteX131" fmla="*/ 7397783 w 8257344"/>
              <a:gd name="connsiteY131" fmla="*/ 541284 h 846624"/>
              <a:gd name="connsiteX132" fmla="*/ 7696193 w 8257344"/>
              <a:gd name="connsiteY132" fmla="*/ 555164 h 846624"/>
              <a:gd name="connsiteX133" fmla="*/ 7973783 w 8257344"/>
              <a:gd name="connsiteY133" fmla="*/ 548224 h 846624"/>
              <a:gd name="connsiteX134" fmla="*/ 8202796 w 8257344"/>
              <a:gd name="connsiteY134" fmla="*/ 534345 h 846624"/>
              <a:gd name="connsiteX135" fmla="*/ 8189497 w 8257344"/>
              <a:gd name="connsiteY135" fmla="*/ 544319 h 846624"/>
              <a:gd name="connsiteX136" fmla="*/ 8229393 w 8257344"/>
              <a:gd name="connsiteY136" fmla="*/ 544319 h 846624"/>
              <a:gd name="connsiteX137" fmla="*/ 8256861 w 8257344"/>
              <a:gd name="connsiteY137" fmla="*/ 477088 h 846624"/>
              <a:gd name="connsiteX138" fmla="*/ 8246167 w 8257344"/>
              <a:gd name="connsiteY138" fmla="*/ 418909 h 846624"/>
              <a:gd name="connsiteX139" fmla="*/ 8203507 w 8257344"/>
              <a:gd name="connsiteY139" fmla="*/ 398879 h 846624"/>
              <a:gd name="connsiteX140" fmla="*/ 7779470 w 8257344"/>
              <a:gd name="connsiteY140" fmla="*/ 396714 h 846624"/>
              <a:gd name="connsiteX141" fmla="*/ 7234844 w 8257344"/>
              <a:gd name="connsiteY141" fmla="*/ 389485 h 846624"/>
              <a:gd name="connsiteX142" fmla="*/ 6808195 w 8257344"/>
              <a:gd name="connsiteY142" fmla="*/ 368667 h 846624"/>
              <a:gd name="connsiteX143" fmla="*/ 6447036 w 8257344"/>
              <a:gd name="connsiteY143" fmla="*/ 360856 h 846624"/>
              <a:gd name="connsiteX144" fmla="*/ 6800964 w 8257344"/>
              <a:gd name="connsiteY144" fmla="*/ 349721 h 846624"/>
              <a:gd name="connsiteX145" fmla="*/ 7242203 w 8257344"/>
              <a:gd name="connsiteY145" fmla="*/ 343072 h 846624"/>
              <a:gd name="connsiteX146" fmla="*/ 7278698 w 8257344"/>
              <a:gd name="connsiteY146" fmla="*/ 302545 h 846624"/>
              <a:gd name="connsiteX147" fmla="*/ 7321920 w 8257344"/>
              <a:gd name="connsiteY147" fmla="*/ 292570 h 846624"/>
              <a:gd name="connsiteX148" fmla="*/ 7361815 w 8257344"/>
              <a:gd name="connsiteY148" fmla="*/ 299219 h 846624"/>
              <a:gd name="connsiteX149" fmla="*/ 7417280 w 8257344"/>
              <a:gd name="connsiteY149" fmla="*/ 353336 h 846624"/>
              <a:gd name="connsiteX150" fmla="*/ 7550458 w 8257344"/>
              <a:gd name="connsiteY150" fmla="*/ 358826 h 846624"/>
              <a:gd name="connsiteX151" fmla="*/ 7828049 w 8257344"/>
              <a:gd name="connsiteY151" fmla="*/ 352756 h 846624"/>
              <a:gd name="connsiteX152" fmla="*/ 8084820 w 8257344"/>
              <a:gd name="connsiteY152" fmla="*/ 342782 h 846624"/>
              <a:gd name="connsiteX153" fmla="*/ 8140338 w 8257344"/>
              <a:gd name="connsiteY153" fmla="*/ 326159 h 846624"/>
              <a:gd name="connsiteX154" fmla="*/ 8140338 w 8257344"/>
              <a:gd name="connsiteY154" fmla="*/ 342782 h 846624"/>
              <a:gd name="connsiteX155" fmla="*/ 8164191 w 8257344"/>
              <a:gd name="connsiteY155" fmla="*/ 262542 h 846624"/>
              <a:gd name="connsiteX156" fmla="*/ 8153078 w 8257344"/>
              <a:gd name="connsiteY156" fmla="*/ 222752 h 846624"/>
              <a:gd name="connsiteX157" fmla="*/ 8112579 w 8257344"/>
              <a:gd name="connsiteY15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62103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316445 w 8257344"/>
              <a:gd name="connsiteY115" fmla="*/ 581818 h 846624"/>
              <a:gd name="connsiteX116" fmla="*/ 4469205 w 8257344"/>
              <a:gd name="connsiteY116" fmla="*/ 562103 h 846624"/>
              <a:gd name="connsiteX117" fmla="*/ 4663518 w 8257344"/>
              <a:gd name="connsiteY117" fmla="*/ 562103 h 846624"/>
              <a:gd name="connsiteX118" fmla="*/ 4927229 w 8257344"/>
              <a:gd name="connsiteY118" fmla="*/ 541284 h 846624"/>
              <a:gd name="connsiteX119" fmla="*/ 5232579 w 8257344"/>
              <a:gd name="connsiteY119" fmla="*/ 541284 h 846624"/>
              <a:gd name="connsiteX120" fmla="*/ 5461591 w 8257344"/>
              <a:gd name="connsiteY120" fmla="*/ 537379 h 846624"/>
              <a:gd name="connsiteX121" fmla="*/ 5676723 w 8257344"/>
              <a:gd name="connsiteY121" fmla="*/ 540703 h 846624"/>
              <a:gd name="connsiteX122" fmla="*/ 5843568 w 8257344"/>
              <a:gd name="connsiteY122" fmla="*/ 544319 h 846624"/>
              <a:gd name="connsiteX123" fmla="*/ 5919615 w 8257344"/>
              <a:gd name="connsiteY123" fmla="*/ 548224 h 846624"/>
              <a:gd name="connsiteX124" fmla="*/ 5954314 w 8257344"/>
              <a:gd name="connsiteY124" fmla="*/ 512945 h 846624"/>
              <a:gd name="connsiteX125" fmla="*/ 6162506 w 8257344"/>
              <a:gd name="connsiteY125" fmla="*/ 523500 h 846624"/>
              <a:gd name="connsiteX126" fmla="*/ 6433157 w 8257344"/>
              <a:gd name="connsiteY126" fmla="*/ 527405 h 846624"/>
              <a:gd name="connsiteX127" fmla="*/ 6578892 w 8257344"/>
              <a:gd name="connsiteY127" fmla="*/ 537379 h 846624"/>
              <a:gd name="connsiteX128" fmla="*/ 6758745 w 8257344"/>
              <a:gd name="connsiteY128" fmla="*/ 544028 h 846624"/>
              <a:gd name="connsiteX129" fmla="*/ 6940050 w 8257344"/>
              <a:gd name="connsiteY129" fmla="*/ 547644 h 846624"/>
              <a:gd name="connsiteX130" fmla="*/ 7224289 w 8257344"/>
              <a:gd name="connsiteY130" fmla="*/ 555164 h 846624"/>
              <a:gd name="connsiteX131" fmla="*/ 7397783 w 8257344"/>
              <a:gd name="connsiteY131" fmla="*/ 541284 h 846624"/>
              <a:gd name="connsiteX132" fmla="*/ 7696193 w 8257344"/>
              <a:gd name="connsiteY132" fmla="*/ 555164 h 846624"/>
              <a:gd name="connsiteX133" fmla="*/ 7973783 w 8257344"/>
              <a:gd name="connsiteY133" fmla="*/ 548224 h 846624"/>
              <a:gd name="connsiteX134" fmla="*/ 8202796 w 8257344"/>
              <a:gd name="connsiteY134" fmla="*/ 534345 h 846624"/>
              <a:gd name="connsiteX135" fmla="*/ 8189497 w 8257344"/>
              <a:gd name="connsiteY135" fmla="*/ 544319 h 846624"/>
              <a:gd name="connsiteX136" fmla="*/ 8229393 w 8257344"/>
              <a:gd name="connsiteY136" fmla="*/ 544319 h 846624"/>
              <a:gd name="connsiteX137" fmla="*/ 8256861 w 8257344"/>
              <a:gd name="connsiteY137" fmla="*/ 477088 h 846624"/>
              <a:gd name="connsiteX138" fmla="*/ 8246167 w 8257344"/>
              <a:gd name="connsiteY138" fmla="*/ 418909 h 846624"/>
              <a:gd name="connsiteX139" fmla="*/ 8203507 w 8257344"/>
              <a:gd name="connsiteY139" fmla="*/ 398879 h 846624"/>
              <a:gd name="connsiteX140" fmla="*/ 7779470 w 8257344"/>
              <a:gd name="connsiteY140" fmla="*/ 396714 h 846624"/>
              <a:gd name="connsiteX141" fmla="*/ 7234844 w 8257344"/>
              <a:gd name="connsiteY141" fmla="*/ 389485 h 846624"/>
              <a:gd name="connsiteX142" fmla="*/ 6808195 w 8257344"/>
              <a:gd name="connsiteY142" fmla="*/ 368667 h 846624"/>
              <a:gd name="connsiteX143" fmla="*/ 6447036 w 8257344"/>
              <a:gd name="connsiteY143" fmla="*/ 360856 h 846624"/>
              <a:gd name="connsiteX144" fmla="*/ 6800964 w 8257344"/>
              <a:gd name="connsiteY144" fmla="*/ 349721 h 846624"/>
              <a:gd name="connsiteX145" fmla="*/ 7242203 w 8257344"/>
              <a:gd name="connsiteY145" fmla="*/ 343072 h 846624"/>
              <a:gd name="connsiteX146" fmla="*/ 7278698 w 8257344"/>
              <a:gd name="connsiteY146" fmla="*/ 302545 h 846624"/>
              <a:gd name="connsiteX147" fmla="*/ 7321920 w 8257344"/>
              <a:gd name="connsiteY147" fmla="*/ 292570 h 846624"/>
              <a:gd name="connsiteX148" fmla="*/ 7361815 w 8257344"/>
              <a:gd name="connsiteY148" fmla="*/ 299219 h 846624"/>
              <a:gd name="connsiteX149" fmla="*/ 7417280 w 8257344"/>
              <a:gd name="connsiteY149" fmla="*/ 353336 h 846624"/>
              <a:gd name="connsiteX150" fmla="*/ 7550458 w 8257344"/>
              <a:gd name="connsiteY150" fmla="*/ 358826 h 846624"/>
              <a:gd name="connsiteX151" fmla="*/ 7828049 w 8257344"/>
              <a:gd name="connsiteY151" fmla="*/ 352756 h 846624"/>
              <a:gd name="connsiteX152" fmla="*/ 8084820 w 8257344"/>
              <a:gd name="connsiteY152" fmla="*/ 342782 h 846624"/>
              <a:gd name="connsiteX153" fmla="*/ 8140338 w 8257344"/>
              <a:gd name="connsiteY153" fmla="*/ 326159 h 846624"/>
              <a:gd name="connsiteX154" fmla="*/ 8140338 w 8257344"/>
              <a:gd name="connsiteY154" fmla="*/ 342782 h 846624"/>
              <a:gd name="connsiteX155" fmla="*/ 8164191 w 8257344"/>
              <a:gd name="connsiteY155" fmla="*/ 262542 h 846624"/>
              <a:gd name="connsiteX156" fmla="*/ 8153078 w 8257344"/>
              <a:gd name="connsiteY156" fmla="*/ 222752 h 846624"/>
              <a:gd name="connsiteX157" fmla="*/ 8112579 w 8257344"/>
              <a:gd name="connsiteY15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82051 h 846624"/>
              <a:gd name="connsiteX113" fmla="*/ 4281832 w 8257344"/>
              <a:gd name="connsiteY113" fmla="*/ 541284 h 846624"/>
              <a:gd name="connsiteX114" fmla="*/ 4281832 w 8257344"/>
              <a:gd name="connsiteY114" fmla="*/ 541284 h 846624"/>
              <a:gd name="connsiteX115" fmla="*/ 4316445 w 8257344"/>
              <a:gd name="connsiteY115" fmla="*/ 581818 h 846624"/>
              <a:gd name="connsiteX116" fmla="*/ 4469205 w 8257344"/>
              <a:gd name="connsiteY116" fmla="*/ 562103 h 846624"/>
              <a:gd name="connsiteX117" fmla="*/ 4663518 w 8257344"/>
              <a:gd name="connsiteY117" fmla="*/ 562103 h 846624"/>
              <a:gd name="connsiteX118" fmla="*/ 4927229 w 8257344"/>
              <a:gd name="connsiteY118" fmla="*/ 541284 h 846624"/>
              <a:gd name="connsiteX119" fmla="*/ 5232579 w 8257344"/>
              <a:gd name="connsiteY119" fmla="*/ 541284 h 846624"/>
              <a:gd name="connsiteX120" fmla="*/ 5461591 w 8257344"/>
              <a:gd name="connsiteY120" fmla="*/ 537379 h 846624"/>
              <a:gd name="connsiteX121" fmla="*/ 5676723 w 8257344"/>
              <a:gd name="connsiteY121" fmla="*/ 540703 h 846624"/>
              <a:gd name="connsiteX122" fmla="*/ 5843568 w 8257344"/>
              <a:gd name="connsiteY122" fmla="*/ 544319 h 846624"/>
              <a:gd name="connsiteX123" fmla="*/ 5919615 w 8257344"/>
              <a:gd name="connsiteY123" fmla="*/ 548224 h 846624"/>
              <a:gd name="connsiteX124" fmla="*/ 5954314 w 8257344"/>
              <a:gd name="connsiteY124" fmla="*/ 512945 h 846624"/>
              <a:gd name="connsiteX125" fmla="*/ 6162506 w 8257344"/>
              <a:gd name="connsiteY125" fmla="*/ 523500 h 846624"/>
              <a:gd name="connsiteX126" fmla="*/ 6433157 w 8257344"/>
              <a:gd name="connsiteY126" fmla="*/ 527405 h 846624"/>
              <a:gd name="connsiteX127" fmla="*/ 6578892 w 8257344"/>
              <a:gd name="connsiteY127" fmla="*/ 537379 h 846624"/>
              <a:gd name="connsiteX128" fmla="*/ 6758745 w 8257344"/>
              <a:gd name="connsiteY128" fmla="*/ 544028 h 846624"/>
              <a:gd name="connsiteX129" fmla="*/ 6940050 w 8257344"/>
              <a:gd name="connsiteY129" fmla="*/ 547644 h 846624"/>
              <a:gd name="connsiteX130" fmla="*/ 7224289 w 8257344"/>
              <a:gd name="connsiteY130" fmla="*/ 555164 h 846624"/>
              <a:gd name="connsiteX131" fmla="*/ 7397783 w 8257344"/>
              <a:gd name="connsiteY131" fmla="*/ 541284 h 846624"/>
              <a:gd name="connsiteX132" fmla="*/ 7696193 w 8257344"/>
              <a:gd name="connsiteY132" fmla="*/ 555164 h 846624"/>
              <a:gd name="connsiteX133" fmla="*/ 7973783 w 8257344"/>
              <a:gd name="connsiteY133" fmla="*/ 548224 h 846624"/>
              <a:gd name="connsiteX134" fmla="*/ 8202796 w 8257344"/>
              <a:gd name="connsiteY134" fmla="*/ 534345 h 846624"/>
              <a:gd name="connsiteX135" fmla="*/ 8189497 w 8257344"/>
              <a:gd name="connsiteY135" fmla="*/ 544319 h 846624"/>
              <a:gd name="connsiteX136" fmla="*/ 8229393 w 8257344"/>
              <a:gd name="connsiteY136" fmla="*/ 544319 h 846624"/>
              <a:gd name="connsiteX137" fmla="*/ 8256861 w 8257344"/>
              <a:gd name="connsiteY137" fmla="*/ 477088 h 846624"/>
              <a:gd name="connsiteX138" fmla="*/ 8246167 w 8257344"/>
              <a:gd name="connsiteY138" fmla="*/ 418909 h 846624"/>
              <a:gd name="connsiteX139" fmla="*/ 8203507 w 8257344"/>
              <a:gd name="connsiteY139" fmla="*/ 398879 h 846624"/>
              <a:gd name="connsiteX140" fmla="*/ 7779470 w 8257344"/>
              <a:gd name="connsiteY140" fmla="*/ 396714 h 846624"/>
              <a:gd name="connsiteX141" fmla="*/ 7234844 w 8257344"/>
              <a:gd name="connsiteY141" fmla="*/ 389485 h 846624"/>
              <a:gd name="connsiteX142" fmla="*/ 6808195 w 8257344"/>
              <a:gd name="connsiteY142" fmla="*/ 368667 h 846624"/>
              <a:gd name="connsiteX143" fmla="*/ 6447036 w 8257344"/>
              <a:gd name="connsiteY143" fmla="*/ 360856 h 846624"/>
              <a:gd name="connsiteX144" fmla="*/ 6800964 w 8257344"/>
              <a:gd name="connsiteY144" fmla="*/ 349721 h 846624"/>
              <a:gd name="connsiteX145" fmla="*/ 7242203 w 8257344"/>
              <a:gd name="connsiteY145" fmla="*/ 343072 h 846624"/>
              <a:gd name="connsiteX146" fmla="*/ 7278698 w 8257344"/>
              <a:gd name="connsiteY146" fmla="*/ 302545 h 846624"/>
              <a:gd name="connsiteX147" fmla="*/ 7321920 w 8257344"/>
              <a:gd name="connsiteY147" fmla="*/ 292570 h 846624"/>
              <a:gd name="connsiteX148" fmla="*/ 7361815 w 8257344"/>
              <a:gd name="connsiteY148" fmla="*/ 299219 h 846624"/>
              <a:gd name="connsiteX149" fmla="*/ 7417280 w 8257344"/>
              <a:gd name="connsiteY149" fmla="*/ 353336 h 846624"/>
              <a:gd name="connsiteX150" fmla="*/ 7550458 w 8257344"/>
              <a:gd name="connsiteY150" fmla="*/ 358826 h 846624"/>
              <a:gd name="connsiteX151" fmla="*/ 7828049 w 8257344"/>
              <a:gd name="connsiteY151" fmla="*/ 352756 h 846624"/>
              <a:gd name="connsiteX152" fmla="*/ 8084820 w 8257344"/>
              <a:gd name="connsiteY152" fmla="*/ 342782 h 846624"/>
              <a:gd name="connsiteX153" fmla="*/ 8140338 w 8257344"/>
              <a:gd name="connsiteY153" fmla="*/ 326159 h 846624"/>
              <a:gd name="connsiteX154" fmla="*/ 8140338 w 8257344"/>
              <a:gd name="connsiteY154" fmla="*/ 342782 h 846624"/>
              <a:gd name="connsiteX155" fmla="*/ 8164191 w 8257344"/>
              <a:gd name="connsiteY155" fmla="*/ 262542 h 846624"/>
              <a:gd name="connsiteX156" fmla="*/ 8153078 w 8257344"/>
              <a:gd name="connsiteY156" fmla="*/ 222752 h 846624"/>
              <a:gd name="connsiteX157" fmla="*/ 8112579 w 8257344"/>
              <a:gd name="connsiteY15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82051 h 846624"/>
              <a:gd name="connsiteX113" fmla="*/ 4281832 w 8257344"/>
              <a:gd name="connsiteY113" fmla="*/ 541284 h 846624"/>
              <a:gd name="connsiteX114" fmla="*/ 4361623 w 8257344"/>
              <a:gd name="connsiteY114" fmla="*/ 537959 h 846624"/>
              <a:gd name="connsiteX115" fmla="*/ 4316445 w 8257344"/>
              <a:gd name="connsiteY115" fmla="*/ 581818 h 846624"/>
              <a:gd name="connsiteX116" fmla="*/ 4469205 w 8257344"/>
              <a:gd name="connsiteY116" fmla="*/ 562103 h 846624"/>
              <a:gd name="connsiteX117" fmla="*/ 4663518 w 8257344"/>
              <a:gd name="connsiteY117" fmla="*/ 562103 h 846624"/>
              <a:gd name="connsiteX118" fmla="*/ 4927229 w 8257344"/>
              <a:gd name="connsiteY118" fmla="*/ 541284 h 846624"/>
              <a:gd name="connsiteX119" fmla="*/ 5232579 w 8257344"/>
              <a:gd name="connsiteY119" fmla="*/ 541284 h 846624"/>
              <a:gd name="connsiteX120" fmla="*/ 5461591 w 8257344"/>
              <a:gd name="connsiteY120" fmla="*/ 537379 h 846624"/>
              <a:gd name="connsiteX121" fmla="*/ 5676723 w 8257344"/>
              <a:gd name="connsiteY121" fmla="*/ 540703 h 846624"/>
              <a:gd name="connsiteX122" fmla="*/ 5843568 w 8257344"/>
              <a:gd name="connsiteY122" fmla="*/ 544319 h 846624"/>
              <a:gd name="connsiteX123" fmla="*/ 5919615 w 8257344"/>
              <a:gd name="connsiteY123" fmla="*/ 548224 h 846624"/>
              <a:gd name="connsiteX124" fmla="*/ 5954314 w 8257344"/>
              <a:gd name="connsiteY124" fmla="*/ 512945 h 846624"/>
              <a:gd name="connsiteX125" fmla="*/ 6162506 w 8257344"/>
              <a:gd name="connsiteY125" fmla="*/ 523500 h 846624"/>
              <a:gd name="connsiteX126" fmla="*/ 6433157 w 8257344"/>
              <a:gd name="connsiteY126" fmla="*/ 527405 h 846624"/>
              <a:gd name="connsiteX127" fmla="*/ 6578892 w 8257344"/>
              <a:gd name="connsiteY127" fmla="*/ 537379 h 846624"/>
              <a:gd name="connsiteX128" fmla="*/ 6758745 w 8257344"/>
              <a:gd name="connsiteY128" fmla="*/ 544028 h 846624"/>
              <a:gd name="connsiteX129" fmla="*/ 6940050 w 8257344"/>
              <a:gd name="connsiteY129" fmla="*/ 547644 h 846624"/>
              <a:gd name="connsiteX130" fmla="*/ 7224289 w 8257344"/>
              <a:gd name="connsiteY130" fmla="*/ 555164 h 846624"/>
              <a:gd name="connsiteX131" fmla="*/ 7397783 w 8257344"/>
              <a:gd name="connsiteY131" fmla="*/ 541284 h 846624"/>
              <a:gd name="connsiteX132" fmla="*/ 7696193 w 8257344"/>
              <a:gd name="connsiteY132" fmla="*/ 555164 h 846624"/>
              <a:gd name="connsiteX133" fmla="*/ 7973783 w 8257344"/>
              <a:gd name="connsiteY133" fmla="*/ 548224 h 846624"/>
              <a:gd name="connsiteX134" fmla="*/ 8202796 w 8257344"/>
              <a:gd name="connsiteY134" fmla="*/ 534345 h 846624"/>
              <a:gd name="connsiteX135" fmla="*/ 8189497 w 8257344"/>
              <a:gd name="connsiteY135" fmla="*/ 544319 h 846624"/>
              <a:gd name="connsiteX136" fmla="*/ 8229393 w 8257344"/>
              <a:gd name="connsiteY136" fmla="*/ 544319 h 846624"/>
              <a:gd name="connsiteX137" fmla="*/ 8256861 w 8257344"/>
              <a:gd name="connsiteY137" fmla="*/ 477088 h 846624"/>
              <a:gd name="connsiteX138" fmla="*/ 8246167 w 8257344"/>
              <a:gd name="connsiteY138" fmla="*/ 418909 h 846624"/>
              <a:gd name="connsiteX139" fmla="*/ 8203507 w 8257344"/>
              <a:gd name="connsiteY139" fmla="*/ 398879 h 846624"/>
              <a:gd name="connsiteX140" fmla="*/ 7779470 w 8257344"/>
              <a:gd name="connsiteY140" fmla="*/ 396714 h 846624"/>
              <a:gd name="connsiteX141" fmla="*/ 7234844 w 8257344"/>
              <a:gd name="connsiteY141" fmla="*/ 389485 h 846624"/>
              <a:gd name="connsiteX142" fmla="*/ 6808195 w 8257344"/>
              <a:gd name="connsiteY142" fmla="*/ 368667 h 846624"/>
              <a:gd name="connsiteX143" fmla="*/ 6447036 w 8257344"/>
              <a:gd name="connsiteY143" fmla="*/ 360856 h 846624"/>
              <a:gd name="connsiteX144" fmla="*/ 6800964 w 8257344"/>
              <a:gd name="connsiteY144" fmla="*/ 349721 h 846624"/>
              <a:gd name="connsiteX145" fmla="*/ 7242203 w 8257344"/>
              <a:gd name="connsiteY145" fmla="*/ 343072 h 846624"/>
              <a:gd name="connsiteX146" fmla="*/ 7278698 w 8257344"/>
              <a:gd name="connsiteY146" fmla="*/ 302545 h 846624"/>
              <a:gd name="connsiteX147" fmla="*/ 7321920 w 8257344"/>
              <a:gd name="connsiteY147" fmla="*/ 292570 h 846624"/>
              <a:gd name="connsiteX148" fmla="*/ 7361815 w 8257344"/>
              <a:gd name="connsiteY148" fmla="*/ 299219 h 846624"/>
              <a:gd name="connsiteX149" fmla="*/ 7417280 w 8257344"/>
              <a:gd name="connsiteY149" fmla="*/ 353336 h 846624"/>
              <a:gd name="connsiteX150" fmla="*/ 7550458 w 8257344"/>
              <a:gd name="connsiteY150" fmla="*/ 358826 h 846624"/>
              <a:gd name="connsiteX151" fmla="*/ 7828049 w 8257344"/>
              <a:gd name="connsiteY151" fmla="*/ 352756 h 846624"/>
              <a:gd name="connsiteX152" fmla="*/ 8084820 w 8257344"/>
              <a:gd name="connsiteY152" fmla="*/ 342782 h 846624"/>
              <a:gd name="connsiteX153" fmla="*/ 8140338 w 8257344"/>
              <a:gd name="connsiteY153" fmla="*/ 326159 h 846624"/>
              <a:gd name="connsiteX154" fmla="*/ 8140338 w 8257344"/>
              <a:gd name="connsiteY154" fmla="*/ 342782 h 846624"/>
              <a:gd name="connsiteX155" fmla="*/ 8164191 w 8257344"/>
              <a:gd name="connsiteY155" fmla="*/ 262542 h 846624"/>
              <a:gd name="connsiteX156" fmla="*/ 8153078 w 8257344"/>
              <a:gd name="connsiteY156" fmla="*/ 222752 h 846624"/>
              <a:gd name="connsiteX157" fmla="*/ 8112579 w 8257344"/>
              <a:gd name="connsiteY15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82051 h 846624"/>
              <a:gd name="connsiteX113" fmla="*/ 4281832 w 8257344"/>
              <a:gd name="connsiteY113" fmla="*/ 541284 h 846624"/>
              <a:gd name="connsiteX114" fmla="*/ 4361623 w 8257344"/>
              <a:gd name="connsiteY114" fmla="*/ 537959 h 846624"/>
              <a:gd name="connsiteX115" fmla="*/ 4316445 w 8257344"/>
              <a:gd name="connsiteY115" fmla="*/ 581818 h 846624"/>
              <a:gd name="connsiteX116" fmla="*/ 4469205 w 8257344"/>
              <a:gd name="connsiteY116" fmla="*/ 562103 h 846624"/>
              <a:gd name="connsiteX117" fmla="*/ 4663518 w 8257344"/>
              <a:gd name="connsiteY117" fmla="*/ 562103 h 846624"/>
              <a:gd name="connsiteX118" fmla="*/ 4927229 w 8257344"/>
              <a:gd name="connsiteY118" fmla="*/ 541284 h 846624"/>
              <a:gd name="connsiteX119" fmla="*/ 5232579 w 8257344"/>
              <a:gd name="connsiteY119" fmla="*/ 541284 h 846624"/>
              <a:gd name="connsiteX120" fmla="*/ 5461591 w 8257344"/>
              <a:gd name="connsiteY120" fmla="*/ 537379 h 846624"/>
              <a:gd name="connsiteX121" fmla="*/ 5676723 w 8257344"/>
              <a:gd name="connsiteY121" fmla="*/ 540703 h 846624"/>
              <a:gd name="connsiteX122" fmla="*/ 5843568 w 8257344"/>
              <a:gd name="connsiteY122" fmla="*/ 544319 h 846624"/>
              <a:gd name="connsiteX123" fmla="*/ 5919615 w 8257344"/>
              <a:gd name="connsiteY123" fmla="*/ 548224 h 846624"/>
              <a:gd name="connsiteX124" fmla="*/ 5954314 w 8257344"/>
              <a:gd name="connsiteY124" fmla="*/ 512945 h 846624"/>
              <a:gd name="connsiteX125" fmla="*/ 6162506 w 8257344"/>
              <a:gd name="connsiteY125" fmla="*/ 523500 h 846624"/>
              <a:gd name="connsiteX126" fmla="*/ 6433157 w 8257344"/>
              <a:gd name="connsiteY126" fmla="*/ 527405 h 846624"/>
              <a:gd name="connsiteX127" fmla="*/ 6578892 w 8257344"/>
              <a:gd name="connsiteY127" fmla="*/ 537379 h 846624"/>
              <a:gd name="connsiteX128" fmla="*/ 6758745 w 8257344"/>
              <a:gd name="connsiteY128" fmla="*/ 544028 h 846624"/>
              <a:gd name="connsiteX129" fmla="*/ 6940050 w 8257344"/>
              <a:gd name="connsiteY129" fmla="*/ 547644 h 846624"/>
              <a:gd name="connsiteX130" fmla="*/ 7224289 w 8257344"/>
              <a:gd name="connsiteY130" fmla="*/ 555164 h 846624"/>
              <a:gd name="connsiteX131" fmla="*/ 7397783 w 8257344"/>
              <a:gd name="connsiteY131" fmla="*/ 541284 h 846624"/>
              <a:gd name="connsiteX132" fmla="*/ 7696193 w 8257344"/>
              <a:gd name="connsiteY132" fmla="*/ 555164 h 846624"/>
              <a:gd name="connsiteX133" fmla="*/ 7973783 w 8257344"/>
              <a:gd name="connsiteY133" fmla="*/ 548224 h 846624"/>
              <a:gd name="connsiteX134" fmla="*/ 8202796 w 8257344"/>
              <a:gd name="connsiteY134" fmla="*/ 534345 h 846624"/>
              <a:gd name="connsiteX135" fmla="*/ 8189497 w 8257344"/>
              <a:gd name="connsiteY135" fmla="*/ 544319 h 846624"/>
              <a:gd name="connsiteX136" fmla="*/ 8229393 w 8257344"/>
              <a:gd name="connsiteY136" fmla="*/ 544319 h 846624"/>
              <a:gd name="connsiteX137" fmla="*/ 8256861 w 8257344"/>
              <a:gd name="connsiteY137" fmla="*/ 477088 h 846624"/>
              <a:gd name="connsiteX138" fmla="*/ 8246167 w 8257344"/>
              <a:gd name="connsiteY138" fmla="*/ 418909 h 846624"/>
              <a:gd name="connsiteX139" fmla="*/ 8203507 w 8257344"/>
              <a:gd name="connsiteY139" fmla="*/ 398879 h 846624"/>
              <a:gd name="connsiteX140" fmla="*/ 7779470 w 8257344"/>
              <a:gd name="connsiteY140" fmla="*/ 396714 h 846624"/>
              <a:gd name="connsiteX141" fmla="*/ 7234844 w 8257344"/>
              <a:gd name="connsiteY141" fmla="*/ 389485 h 846624"/>
              <a:gd name="connsiteX142" fmla="*/ 6808195 w 8257344"/>
              <a:gd name="connsiteY142" fmla="*/ 368667 h 846624"/>
              <a:gd name="connsiteX143" fmla="*/ 6447036 w 8257344"/>
              <a:gd name="connsiteY143" fmla="*/ 360856 h 846624"/>
              <a:gd name="connsiteX144" fmla="*/ 6800964 w 8257344"/>
              <a:gd name="connsiteY144" fmla="*/ 349721 h 846624"/>
              <a:gd name="connsiteX145" fmla="*/ 7242203 w 8257344"/>
              <a:gd name="connsiteY145" fmla="*/ 343072 h 846624"/>
              <a:gd name="connsiteX146" fmla="*/ 7278698 w 8257344"/>
              <a:gd name="connsiteY146" fmla="*/ 302545 h 846624"/>
              <a:gd name="connsiteX147" fmla="*/ 7321920 w 8257344"/>
              <a:gd name="connsiteY147" fmla="*/ 292570 h 846624"/>
              <a:gd name="connsiteX148" fmla="*/ 7361815 w 8257344"/>
              <a:gd name="connsiteY148" fmla="*/ 299219 h 846624"/>
              <a:gd name="connsiteX149" fmla="*/ 7417280 w 8257344"/>
              <a:gd name="connsiteY149" fmla="*/ 353336 h 846624"/>
              <a:gd name="connsiteX150" fmla="*/ 7550458 w 8257344"/>
              <a:gd name="connsiteY150" fmla="*/ 358826 h 846624"/>
              <a:gd name="connsiteX151" fmla="*/ 7828049 w 8257344"/>
              <a:gd name="connsiteY151" fmla="*/ 352756 h 846624"/>
              <a:gd name="connsiteX152" fmla="*/ 8084820 w 8257344"/>
              <a:gd name="connsiteY152" fmla="*/ 342782 h 846624"/>
              <a:gd name="connsiteX153" fmla="*/ 8140338 w 8257344"/>
              <a:gd name="connsiteY153" fmla="*/ 326159 h 846624"/>
              <a:gd name="connsiteX154" fmla="*/ 8140338 w 8257344"/>
              <a:gd name="connsiteY154" fmla="*/ 342782 h 846624"/>
              <a:gd name="connsiteX155" fmla="*/ 8164191 w 8257344"/>
              <a:gd name="connsiteY155" fmla="*/ 262542 h 846624"/>
              <a:gd name="connsiteX156" fmla="*/ 8153078 w 8257344"/>
              <a:gd name="connsiteY156" fmla="*/ 222752 h 846624"/>
              <a:gd name="connsiteX157" fmla="*/ 8112579 w 8257344"/>
              <a:gd name="connsiteY15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82051 h 846624"/>
              <a:gd name="connsiteX113" fmla="*/ 4205365 w 8257344"/>
              <a:gd name="connsiteY113" fmla="*/ 541284 h 846624"/>
              <a:gd name="connsiteX114" fmla="*/ 4361623 w 8257344"/>
              <a:gd name="connsiteY114" fmla="*/ 537959 h 846624"/>
              <a:gd name="connsiteX115" fmla="*/ 4316445 w 8257344"/>
              <a:gd name="connsiteY115" fmla="*/ 581818 h 846624"/>
              <a:gd name="connsiteX116" fmla="*/ 4469205 w 8257344"/>
              <a:gd name="connsiteY116" fmla="*/ 562103 h 846624"/>
              <a:gd name="connsiteX117" fmla="*/ 4663518 w 8257344"/>
              <a:gd name="connsiteY117" fmla="*/ 562103 h 846624"/>
              <a:gd name="connsiteX118" fmla="*/ 4927229 w 8257344"/>
              <a:gd name="connsiteY118" fmla="*/ 541284 h 846624"/>
              <a:gd name="connsiteX119" fmla="*/ 5232579 w 8257344"/>
              <a:gd name="connsiteY119" fmla="*/ 541284 h 846624"/>
              <a:gd name="connsiteX120" fmla="*/ 5461591 w 8257344"/>
              <a:gd name="connsiteY120" fmla="*/ 537379 h 846624"/>
              <a:gd name="connsiteX121" fmla="*/ 5676723 w 8257344"/>
              <a:gd name="connsiteY121" fmla="*/ 540703 h 846624"/>
              <a:gd name="connsiteX122" fmla="*/ 5843568 w 8257344"/>
              <a:gd name="connsiteY122" fmla="*/ 544319 h 846624"/>
              <a:gd name="connsiteX123" fmla="*/ 5919615 w 8257344"/>
              <a:gd name="connsiteY123" fmla="*/ 548224 h 846624"/>
              <a:gd name="connsiteX124" fmla="*/ 5954314 w 8257344"/>
              <a:gd name="connsiteY124" fmla="*/ 512945 h 846624"/>
              <a:gd name="connsiteX125" fmla="*/ 6162506 w 8257344"/>
              <a:gd name="connsiteY125" fmla="*/ 523500 h 846624"/>
              <a:gd name="connsiteX126" fmla="*/ 6433157 w 8257344"/>
              <a:gd name="connsiteY126" fmla="*/ 527405 h 846624"/>
              <a:gd name="connsiteX127" fmla="*/ 6578892 w 8257344"/>
              <a:gd name="connsiteY127" fmla="*/ 537379 h 846624"/>
              <a:gd name="connsiteX128" fmla="*/ 6758745 w 8257344"/>
              <a:gd name="connsiteY128" fmla="*/ 544028 h 846624"/>
              <a:gd name="connsiteX129" fmla="*/ 6940050 w 8257344"/>
              <a:gd name="connsiteY129" fmla="*/ 547644 h 846624"/>
              <a:gd name="connsiteX130" fmla="*/ 7224289 w 8257344"/>
              <a:gd name="connsiteY130" fmla="*/ 555164 h 846624"/>
              <a:gd name="connsiteX131" fmla="*/ 7397783 w 8257344"/>
              <a:gd name="connsiteY131" fmla="*/ 541284 h 846624"/>
              <a:gd name="connsiteX132" fmla="*/ 7696193 w 8257344"/>
              <a:gd name="connsiteY132" fmla="*/ 555164 h 846624"/>
              <a:gd name="connsiteX133" fmla="*/ 7973783 w 8257344"/>
              <a:gd name="connsiteY133" fmla="*/ 548224 h 846624"/>
              <a:gd name="connsiteX134" fmla="*/ 8202796 w 8257344"/>
              <a:gd name="connsiteY134" fmla="*/ 534345 h 846624"/>
              <a:gd name="connsiteX135" fmla="*/ 8189497 w 8257344"/>
              <a:gd name="connsiteY135" fmla="*/ 544319 h 846624"/>
              <a:gd name="connsiteX136" fmla="*/ 8229393 w 8257344"/>
              <a:gd name="connsiteY136" fmla="*/ 544319 h 846624"/>
              <a:gd name="connsiteX137" fmla="*/ 8256861 w 8257344"/>
              <a:gd name="connsiteY137" fmla="*/ 477088 h 846624"/>
              <a:gd name="connsiteX138" fmla="*/ 8246167 w 8257344"/>
              <a:gd name="connsiteY138" fmla="*/ 418909 h 846624"/>
              <a:gd name="connsiteX139" fmla="*/ 8203507 w 8257344"/>
              <a:gd name="connsiteY139" fmla="*/ 398879 h 846624"/>
              <a:gd name="connsiteX140" fmla="*/ 7779470 w 8257344"/>
              <a:gd name="connsiteY140" fmla="*/ 396714 h 846624"/>
              <a:gd name="connsiteX141" fmla="*/ 7234844 w 8257344"/>
              <a:gd name="connsiteY141" fmla="*/ 389485 h 846624"/>
              <a:gd name="connsiteX142" fmla="*/ 6808195 w 8257344"/>
              <a:gd name="connsiteY142" fmla="*/ 368667 h 846624"/>
              <a:gd name="connsiteX143" fmla="*/ 6447036 w 8257344"/>
              <a:gd name="connsiteY143" fmla="*/ 360856 h 846624"/>
              <a:gd name="connsiteX144" fmla="*/ 6800964 w 8257344"/>
              <a:gd name="connsiteY144" fmla="*/ 349721 h 846624"/>
              <a:gd name="connsiteX145" fmla="*/ 7242203 w 8257344"/>
              <a:gd name="connsiteY145" fmla="*/ 343072 h 846624"/>
              <a:gd name="connsiteX146" fmla="*/ 7278698 w 8257344"/>
              <a:gd name="connsiteY146" fmla="*/ 302545 h 846624"/>
              <a:gd name="connsiteX147" fmla="*/ 7321920 w 8257344"/>
              <a:gd name="connsiteY147" fmla="*/ 292570 h 846624"/>
              <a:gd name="connsiteX148" fmla="*/ 7361815 w 8257344"/>
              <a:gd name="connsiteY148" fmla="*/ 299219 h 846624"/>
              <a:gd name="connsiteX149" fmla="*/ 7417280 w 8257344"/>
              <a:gd name="connsiteY149" fmla="*/ 353336 h 846624"/>
              <a:gd name="connsiteX150" fmla="*/ 7550458 w 8257344"/>
              <a:gd name="connsiteY150" fmla="*/ 358826 h 846624"/>
              <a:gd name="connsiteX151" fmla="*/ 7828049 w 8257344"/>
              <a:gd name="connsiteY151" fmla="*/ 352756 h 846624"/>
              <a:gd name="connsiteX152" fmla="*/ 8084820 w 8257344"/>
              <a:gd name="connsiteY152" fmla="*/ 342782 h 846624"/>
              <a:gd name="connsiteX153" fmla="*/ 8140338 w 8257344"/>
              <a:gd name="connsiteY153" fmla="*/ 326159 h 846624"/>
              <a:gd name="connsiteX154" fmla="*/ 8140338 w 8257344"/>
              <a:gd name="connsiteY154" fmla="*/ 342782 h 846624"/>
              <a:gd name="connsiteX155" fmla="*/ 8164191 w 8257344"/>
              <a:gd name="connsiteY155" fmla="*/ 262542 h 846624"/>
              <a:gd name="connsiteX156" fmla="*/ 8153078 w 8257344"/>
              <a:gd name="connsiteY156" fmla="*/ 222752 h 846624"/>
              <a:gd name="connsiteX157" fmla="*/ 8112579 w 8257344"/>
              <a:gd name="connsiteY15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82051 h 846624"/>
              <a:gd name="connsiteX113" fmla="*/ 4205365 w 8257344"/>
              <a:gd name="connsiteY113" fmla="*/ 541284 h 846624"/>
              <a:gd name="connsiteX114" fmla="*/ 4321728 w 8257344"/>
              <a:gd name="connsiteY114" fmla="*/ 547933 h 846624"/>
              <a:gd name="connsiteX115" fmla="*/ 4316445 w 8257344"/>
              <a:gd name="connsiteY115" fmla="*/ 581818 h 846624"/>
              <a:gd name="connsiteX116" fmla="*/ 4469205 w 8257344"/>
              <a:gd name="connsiteY116" fmla="*/ 562103 h 846624"/>
              <a:gd name="connsiteX117" fmla="*/ 4663518 w 8257344"/>
              <a:gd name="connsiteY117" fmla="*/ 562103 h 846624"/>
              <a:gd name="connsiteX118" fmla="*/ 4927229 w 8257344"/>
              <a:gd name="connsiteY118" fmla="*/ 541284 h 846624"/>
              <a:gd name="connsiteX119" fmla="*/ 5232579 w 8257344"/>
              <a:gd name="connsiteY119" fmla="*/ 541284 h 846624"/>
              <a:gd name="connsiteX120" fmla="*/ 5461591 w 8257344"/>
              <a:gd name="connsiteY120" fmla="*/ 537379 h 846624"/>
              <a:gd name="connsiteX121" fmla="*/ 5676723 w 8257344"/>
              <a:gd name="connsiteY121" fmla="*/ 540703 h 846624"/>
              <a:gd name="connsiteX122" fmla="*/ 5843568 w 8257344"/>
              <a:gd name="connsiteY122" fmla="*/ 544319 h 846624"/>
              <a:gd name="connsiteX123" fmla="*/ 5919615 w 8257344"/>
              <a:gd name="connsiteY123" fmla="*/ 548224 h 846624"/>
              <a:gd name="connsiteX124" fmla="*/ 5954314 w 8257344"/>
              <a:gd name="connsiteY124" fmla="*/ 512945 h 846624"/>
              <a:gd name="connsiteX125" fmla="*/ 6162506 w 8257344"/>
              <a:gd name="connsiteY125" fmla="*/ 523500 h 846624"/>
              <a:gd name="connsiteX126" fmla="*/ 6433157 w 8257344"/>
              <a:gd name="connsiteY126" fmla="*/ 527405 h 846624"/>
              <a:gd name="connsiteX127" fmla="*/ 6578892 w 8257344"/>
              <a:gd name="connsiteY127" fmla="*/ 537379 h 846624"/>
              <a:gd name="connsiteX128" fmla="*/ 6758745 w 8257344"/>
              <a:gd name="connsiteY128" fmla="*/ 544028 h 846624"/>
              <a:gd name="connsiteX129" fmla="*/ 6940050 w 8257344"/>
              <a:gd name="connsiteY129" fmla="*/ 547644 h 846624"/>
              <a:gd name="connsiteX130" fmla="*/ 7224289 w 8257344"/>
              <a:gd name="connsiteY130" fmla="*/ 555164 h 846624"/>
              <a:gd name="connsiteX131" fmla="*/ 7397783 w 8257344"/>
              <a:gd name="connsiteY131" fmla="*/ 541284 h 846624"/>
              <a:gd name="connsiteX132" fmla="*/ 7696193 w 8257344"/>
              <a:gd name="connsiteY132" fmla="*/ 555164 h 846624"/>
              <a:gd name="connsiteX133" fmla="*/ 7973783 w 8257344"/>
              <a:gd name="connsiteY133" fmla="*/ 548224 h 846624"/>
              <a:gd name="connsiteX134" fmla="*/ 8202796 w 8257344"/>
              <a:gd name="connsiteY134" fmla="*/ 534345 h 846624"/>
              <a:gd name="connsiteX135" fmla="*/ 8189497 w 8257344"/>
              <a:gd name="connsiteY135" fmla="*/ 544319 h 846624"/>
              <a:gd name="connsiteX136" fmla="*/ 8229393 w 8257344"/>
              <a:gd name="connsiteY136" fmla="*/ 544319 h 846624"/>
              <a:gd name="connsiteX137" fmla="*/ 8256861 w 8257344"/>
              <a:gd name="connsiteY137" fmla="*/ 477088 h 846624"/>
              <a:gd name="connsiteX138" fmla="*/ 8246167 w 8257344"/>
              <a:gd name="connsiteY138" fmla="*/ 418909 h 846624"/>
              <a:gd name="connsiteX139" fmla="*/ 8203507 w 8257344"/>
              <a:gd name="connsiteY139" fmla="*/ 398879 h 846624"/>
              <a:gd name="connsiteX140" fmla="*/ 7779470 w 8257344"/>
              <a:gd name="connsiteY140" fmla="*/ 396714 h 846624"/>
              <a:gd name="connsiteX141" fmla="*/ 7234844 w 8257344"/>
              <a:gd name="connsiteY141" fmla="*/ 389485 h 846624"/>
              <a:gd name="connsiteX142" fmla="*/ 6808195 w 8257344"/>
              <a:gd name="connsiteY142" fmla="*/ 368667 h 846624"/>
              <a:gd name="connsiteX143" fmla="*/ 6447036 w 8257344"/>
              <a:gd name="connsiteY143" fmla="*/ 360856 h 846624"/>
              <a:gd name="connsiteX144" fmla="*/ 6800964 w 8257344"/>
              <a:gd name="connsiteY144" fmla="*/ 349721 h 846624"/>
              <a:gd name="connsiteX145" fmla="*/ 7242203 w 8257344"/>
              <a:gd name="connsiteY145" fmla="*/ 343072 h 846624"/>
              <a:gd name="connsiteX146" fmla="*/ 7278698 w 8257344"/>
              <a:gd name="connsiteY146" fmla="*/ 302545 h 846624"/>
              <a:gd name="connsiteX147" fmla="*/ 7321920 w 8257344"/>
              <a:gd name="connsiteY147" fmla="*/ 292570 h 846624"/>
              <a:gd name="connsiteX148" fmla="*/ 7361815 w 8257344"/>
              <a:gd name="connsiteY148" fmla="*/ 299219 h 846624"/>
              <a:gd name="connsiteX149" fmla="*/ 7417280 w 8257344"/>
              <a:gd name="connsiteY149" fmla="*/ 353336 h 846624"/>
              <a:gd name="connsiteX150" fmla="*/ 7550458 w 8257344"/>
              <a:gd name="connsiteY150" fmla="*/ 358826 h 846624"/>
              <a:gd name="connsiteX151" fmla="*/ 7828049 w 8257344"/>
              <a:gd name="connsiteY151" fmla="*/ 352756 h 846624"/>
              <a:gd name="connsiteX152" fmla="*/ 8084820 w 8257344"/>
              <a:gd name="connsiteY152" fmla="*/ 342782 h 846624"/>
              <a:gd name="connsiteX153" fmla="*/ 8140338 w 8257344"/>
              <a:gd name="connsiteY153" fmla="*/ 326159 h 846624"/>
              <a:gd name="connsiteX154" fmla="*/ 8140338 w 8257344"/>
              <a:gd name="connsiteY154" fmla="*/ 342782 h 846624"/>
              <a:gd name="connsiteX155" fmla="*/ 8164191 w 8257344"/>
              <a:gd name="connsiteY155" fmla="*/ 262542 h 846624"/>
              <a:gd name="connsiteX156" fmla="*/ 8153078 w 8257344"/>
              <a:gd name="connsiteY156" fmla="*/ 222752 h 846624"/>
              <a:gd name="connsiteX157" fmla="*/ 8112579 w 8257344"/>
              <a:gd name="connsiteY15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55517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82051 h 846624"/>
              <a:gd name="connsiteX113" fmla="*/ 4268533 w 8257344"/>
              <a:gd name="connsiteY113" fmla="*/ 554583 h 846624"/>
              <a:gd name="connsiteX114" fmla="*/ 4321728 w 8257344"/>
              <a:gd name="connsiteY114" fmla="*/ 547933 h 846624"/>
              <a:gd name="connsiteX115" fmla="*/ 4316445 w 8257344"/>
              <a:gd name="connsiteY115" fmla="*/ 581818 h 846624"/>
              <a:gd name="connsiteX116" fmla="*/ 4469205 w 8257344"/>
              <a:gd name="connsiteY116" fmla="*/ 562103 h 846624"/>
              <a:gd name="connsiteX117" fmla="*/ 4663518 w 8257344"/>
              <a:gd name="connsiteY117" fmla="*/ 562103 h 846624"/>
              <a:gd name="connsiteX118" fmla="*/ 4927229 w 8257344"/>
              <a:gd name="connsiteY118" fmla="*/ 541284 h 846624"/>
              <a:gd name="connsiteX119" fmla="*/ 5232579 w 8257344"/>
              <a:gd name="connsiteY119" fmla="*/ 541284 h 846624"/>
              <a:gd name="connsiteX120" fmla="*/ 5461591 w 8257344"/>
              <a:gd name="connsiteY120" fmla="*/ 537379 h 846624"/>
              <a:gd name="connsiteX121" fmla="*/ 5676723 w 8257344"/>
              <a:gd name="connsiteY121" fmla="*/ 540703 h 846624"/>
              <a:gd name="connsiteX122" fmla="*/ 5843568 w 8257344"/>
              <a:gd name="connsiteY122" fmla="*/ 544319 h 846624"/>
              <a:gd name="connsiteX123" fmla="*/ 5919615 w 8257344"/>
              <a:gd name="connsiteY123" fmla="*/ 548224 h 846624"/>
              <a:gd name="connsiteX124" fmla="*/ 5954314 w 8257344"/>
              <a:gd name="connsiteY124" fmla="*/ 512945 h 846624"/>
              <a:gd name="connsiteX125" fmla="*/ 6162506 w 8257344"/>
              <a:gd name="connsiteY125" fmla="*/ 523500 h 846624"/>
              <a:gd name="connsiteX126" fmla="*/ 6433157 w 8257344"/>
              <a:gd name="connsiteY126" fmla="*/ 527405 h 846624"/>
              <a:gd name="connsiteX127" fmla="*/ 6578892 w 8257344"/>
              <a:gd name="connsiteY127" fmla="*/ 537379 h 846624"/>
              <a:gd name="connsiteX128" fmla="*/ 6758745 w 8257344"/>
              <a:gd name="connsiteY128" fmla="*/ 544028 h 846624"/>
              <a:gd name="connsiteX129" fmla="*/ 6940050 w 8257344"/>
              <a:gd name="connsiteY129" fmla="*/ 547644 h 846624"/>
              <a:gd name="connsiteX130" fmla="*/ 7224289 w 8257344"/>
              <a:gd name="connsiteY130" fmla="*/ 555164 h 846624"/>
              <a:gd name="connsiteX131" fmla="*/ 7397783 w 8257344"/>
              <a:gd name="connsiteY131" fmla="*/ 541284 h 846624"/>
              <a:gd name="connsiteX132" fmla="*/ 7696193 w 8257344"/>
              <a:gd name="connsiteY132" fmla="*/ 555164 h 846624"/>
              <a:gd name="connsiteX133" fmla="*/ 7973783 w 8257344"/>
              <a:gd name="connsiteY133" fmla="*/ 548224 h 846624"/>
              <a:gd name="connsiteX134" fmla="*/ 8202796 w 8257344"/>
              <a:gd name="connsiteY134" fmla="*/ 534345 h 846624"/>
              <a:gd name="connsiteX135" fmla="*/ 8189497 w 8257344"/>
              <a:gd name="connsiteY135" fmla="*/ 544319 h 846624"/>
              <a:gd name="connsiteX136" fmla="*/ 8229393 w 8257344"/>
              <a:gd name="connsiteY136" fmla="*/ 544319 h 846624"/>
              <a:gd name="connsiteX137" fmla="*/ 8256861 w 8257344"/>
              <a:gd name="connsiteY137" fmla="*/ 477088 h 846624"/>
              <a:gd name="connsiteX138" fmla="*/ 8246167 w 8257344"/>
              <a:gd name="connsiteY138" fmla="*/ 418909 h 846624"/>
              <a:gd name="connsiteX139" fmla="*/ 8203507 w 8257344"/>
              <a:gd name="connsiteY139" fmla="*/ 398879 h 846624"/>
              <a:gd name="connsiteX140" fmla="*/ 7779470 w 8257344"/>
              <a:gd name="connsiteY140" fmla="*/ 396714 h 846624"/>
              <a:gd name="connsiteX141" fmla="*/ 7234844 w 8257344"/>
              <a:gd name="connsiteY141" fmla="*/ 389485 h 846624"/>
              <a:gd name="connsiteX142" fmla="*/ 6808195 w 8257344"/>
              <a:gd name="connsiteY142" fmla="*/ 368667 h 846624"/>
              <a:gd name="connsiteX143" fmla="*/ 6447036 w 8257344"/>
              <a:gd name="connsiteY143" fmla="*/ 360856 h 846624"/>
              <a:gd name="connsiteX144" fmla="*/ 6800964 w 8257344"/>
              <a:gd name="connsiteY144" fmla="*/ 349721 h 846624"/>
              <a:gd name="connsiteX145" fmla="*/ 7242203 w 8257344"/>
              <a:gd name="connsiteY145" fmla="*/ 343072 h 846624"/>
              <a:gd name="connsiteX146" fmla="*/ 7278698 w 8257344"/>
              <a:gd name="connsiteY146" fmla="*/ 302545 h 846624"/>
              <a:gd name="connsiteX147" fmla="*/ 7321920 w 8257344"/>
              <a:gd name="connsiteY147" fmla="*/ 292570 h 846624"/>
              <a:gd name="connsiteX148" fmla="*/ 7361815 w 8257344"/>
              <a:gd name="connsiteY148" fmla="*/ 299219 h 846624"/>
              <a:gd name="connsiteX149" fmla="*/ 7417280 w 8257344"/>
              <a:gd name="connsiteY149" fmla="*/ 353336 h 846624"/>
              <a:gd name="connsiteX150" fmla="*/ 7550458 w 8257344"/>
              <a:gd name="connsiteY150" fmla="*/ 358826 h 846624"/>
              <a:gd name="connsiteX151" fmla="*/ 7828049 w 8257344"/>
              <a:gd name="connsiteY151" fmla="*/ 352756 h 846624"/>
              <a:gd name="connsiteX152" fmla="*/ 8084820 w 8257344"/>
              <a:gd name="connsiteY152" fmla="*/ 342782 h 846624"/>
              <a:gd name="connsiteX153" fmla="*/ 8140338 w 8257344"/>
              <a:gd name="connsiteY153" fmla="*/ 326159 h 846624"/>
              <a:gd name="connsiteX154" fmla="*/ 8140338 w 8257344"/>
              <a:gd name="connsiteY154" fmla="*/ 342782 h 846624"/>
              <a:gd name="connsiteX155" fmla="*/ 8164191 w 8257344"/>
              <a:gd name="connsiteY155" fmla="*/ 262542 h 846624"/>
              <a:gd name="connsiteX156" fmla="*/ 8153078 w 8257344"/>
              <a:gd name="connsiteY156" fmla="*/ 222752 h 846624"/>
              <a:gd name="connsiteX157" fmla="*/ 8112579 w 8257344"/>
              <a:gd name="connsiteY15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637109 w 8257344"/>
              <a:gd name="connsiteY103" fmla="*/ 770289 h 846624"/>
              <a:gd name="connsiteX104" fmla="*/ 2775904 w 8257344"/>
              <a:gd name="connsiteY104" fmla="*/ 770289 h 846624"/>
              <a:gd name="connsiteX105" fmla="*/ 2928579 w 8257344"/>
              <a:gd name="connsiteY105" fmla="*/ 749471 h 846624"/>
              <a:gd name="connsiteX106" fmla="*/ 3143711 w 8257344"/>
              <a:gd name="connsiteY106" fmla="*/ 721713 h 846624"/>
              <a:gd name="connsiteX107" fmla="*/ 3331085 w 8257344"/>
              <a:gd name="connsiteY107" fmla="*/ 707833 h 846624"/>
              <a:gd name="connsiteX108" fmla="*/ 3525398 w 8257344"/>
              <a:gd name="connsiteY108" fmla="*/ 682819 h 846624"/>
              <a:gd name="connsiteX109" fmla="*/ 3748341 w 8257344"/>
              <a:gd name="connsiteY109" fmla="*/ 651737 h 846624"/>
              <a:gd name="connsiteX110" fmla="*/ 3946270 w 8257344"/>
              <a:gd name="connsiteY110" fmla="*/ 624269 h 846624"/>
              <a:gd name="connsiteX111" fmla="*/ 4066699 w 8257344"/>
              <a:gd name="connsiteY111" fmla="*/ 610680 h 846624"/>
              <a:gd name="connsiteX112" fmla="*/ 4108338 w 8257344"/>
              <a:gd name="connsiteY112" fmla="*/ 582051 h 846624"/>
              <a:gd name="connsiteX113" fmla="*/ 4268533 w 8257344"/>
              <a:gd name="connsiteY113" fmla="*/ 554583 h 846624"/>
              <a:gd name="connsiteX114" fmla="*/ 4321728 w 8257344"/>
              <a:gd name="connsiteY114" fmla="*/ 547933 h 846624"/>
              <a:gd name="connsiteX115" fmla="*/ 4316445 w 8257344"/>
              <a:gd name="connsiteY115" fmla="*/ 581818 h 846624"/>
              <a:gd name="connsiteX116" fmla="*/ 4469205 w 8257344"/>
              <a:gd name="connsiteY116" fmla="*/ 562103 h 846624"/>
              <a:gd name="connsiteX117" fmla="*/ 4663518 w 8257344"/>
              <a:gd name="connsiteY117" fmla="*/ 562103 h 846624"/>
              <a:gd name="connsiteX118" fmla="*/ 4927229 w 8257344"/>
              <a:gd name="connsiteY118" fmla="*/ 541284 h 846624"/>
              <a:gd name="connsiteX119" fmla="*/ 5232579 w 8257344"/>
              <a:gd name="connsiteY119" fmla="*/ 541284 h 846624"/>
              <a:gd name="connsiteX120" fmla="*/ 5461591 w 8257344"/>
              <a:gd name="connsiteY120" fmla="*/ 537379 h 846624"/>
              <a:gd name="connsiteX121" fmla="*/ 5676723 w 8257344"/>
              <a:gd name="connsiteY121" fmla="*/ 540703 h 846624"/>
              <a:gd name="connsiteX122" fmla="*/ 5843568 w 8257344"/>
              <a:gd name="connsiteY122" fmla="*/ 544319 h 846624"/>
              <a:gd name="connsiteX123" fmla="*/ 5919615 w 8257344"/>
              <a:gd name="connsiteY123" fmla="*/ 548224 h 846624"/>
              <a:gd name="connsiteX124" fmla="*/ 5954314 w 8257344"/>
              <a:gd name="connsiteY124" fmla="*/ 512945 h 846624"/>
              <a:gd name="connsiteX125" fmla="*/ 6162506 w 8257344"/>
              <a:gd name="connsiteY125" fmla="*/ 523500 h 846624"/>
              <a:gd name="connsiteX126" fmla="*/ 6433157 w 8257344"/>
              <a:gd name="connsiteY126" fmla="*/ 527405 h 846624"/>
              <a:gd name="connsiteX127" fmla="*/ 6578892 w 8257344"/>
              <a:gd name="connsiteY127" fmla="*/ 537379 h 846624"/>
              <a:gd name="connsiteX128" fmla="*/ 6758745 w 8257344"/>
              <a:gd name="connsiteY128" fmla="*/ 544028 h 846624"/>
              <a:gd name="connsiteX129" fmla="*/ 6940050 w 8257344"/>
              <a:gd name="connsiteY129" fmla="*/ 547644 h 846624"/>
              <a:gd name="connsiteX130" fmla="*/ 7224289 w 8257344"/>
              <a:gd name="connsiteY130" fmla="*/ 555164 h 846624"/>
              <a:gd name="connsiteX131" fmla="*/ 7397783 w 8257344"/>
              <a:gd name="connsiteY131" fmla="*/ 541284 h 846624"/>
              <a:gd name="connsiteX132" fmla="*/ 7696193 w 8257344"/>
              <a:gd name="connsiteY132" fmla="*/ 555164 h 846624"/>
              <a:gd name="connsiteX133" fmla="*/ 7973783 w 8257344"/>
              <a:gd name="connsiteY133" fmla="*/ 548224 h 846624"/>
              <a:gd name="connsiteX134" fmla="*/ 8202796 w 8257344"/>
              <a:gd name="connsiteY134" fmla="*/ 534345 h 846624"/>
              <a:gd name="connsiteX135" fmla="*/ 8189497 w 8257344"/>
              <a:gd name="connsiteY135" fmla="*/ 544319 h 846624"/>
              <a:gd name="connsiteX136" fmla="*/ 8229393 w 8257344"/>
              <a:gd name="connsiteY136" fmla="*/ 544319 h 846624"/>
              <a:gd name="connsiteX137" fmla="*/ 8256861 w 8257344"/>
              <a:gd name="connsiteY137" fmla="*/ 477088 h 846624"/>
              <a:gd name="connsiteX138" fmla="*/ 8246167 w 8257344"/>
              <a:gd name="connsiteY138" fmla="*/ 418909 h 846624"/>
              <a:gd name="connsiteX139" fmla="*/ 8203507 w 8257344"/>
              <a:gd name="connsiteY139" fmla="*/ 398879 h 846624"/>
              <a:gd name="connsiteX140" fmla="*/ 7779470 w 8257344"/>
              <a:gd name="connsiteY140" fmla="*/ 396714 h 846624"/>
              <a:gd name="connsiteX141" fmla="*/ 7234844 w 8257344"/>
              <a:gd name="connsiteY141" fmla="*/ 389485 h 846624"/>
              <a:gd name="connsiteX142" fmla="*/ 6808195 w 8257344"/>
              <a:gd name="connsiteY142" fmla="*/ 368667 h 846624"/>
              <a:gd name="connsiteX143" fmla="*/ 6447036 w 8257344"/>
              <a:gd name="connsiteY143" fmla="*/ 360856 h 846624"/>
              <a:gd name="connsiteX144" fmla="*/ 6800964 w 8257344"/>
              <a:gd name="connsiteY144" fmla="*/ 349721 h 846624"/>
              <a:gd name="connsiteX145" fmla="*/ 7242203 w 8257344"/>
              <a:gd name="connsiteY145" fmla="*/ 343072 h 846624"/>
              <a:gd name="connsiteX146" fmla="*/ 7278698 w 8257344"/>
              <a:gd name="connsiteY146" fmla="*/ 302545 h 846624"/>
              <a:gd name="connsiteX147" fmla="*/ 7321920 w 8257344"/>
              <a:gd name="connsiteY147" fmla="*/ 292570 h 846624"/>
              <a:gd name="connsiteX148" fmla="*/ 7361815 w 8257344"/>
              <a:gd name="connsiteY148" fmla="*/ 299219 h 846624"/>
              <a:gd name="connsiteX149" fmla="*/ 7417280 w 8257344"/>
              <a:gd name="connsiteY149" fmla="*/ 353336 h 846624"/>
              <a:gd name="connsiteX150" fmla="*/ 7550458 w 8257344"/>
              <a:gd name="connsiteY150" fmla="*/ 358826 h 846624"/>
              <a:gd name="connsiteX151" fmla="*/ 7828049 w 8257344"/>
              <a:gd name="connsiteY151" fmla="*/ 352756 h 846624"/>
              <a:gd name="connsiteX152" fmla="*/ 8084820 w 8257344"/>
              <a:gd name="connsiteY152" fmla="*/ 342782 h 846624"/>
              <a:gd name="connsiteX153" fmla="*/ 8140338 w 8257344"/>
              <a:gd name="connsiteY153" fmla="*/ 326159 h 846624"/>
              <a:gd name="connsiteX154" fmla="*/ 8140338 w 8257344"/>
              <a:gd name="connsiteY154" fmla="*/ 342782 h 846624"/>
              <a:gd name="connsiteX155" fmla="*/ 8164191 w 8257344"/>
              <a:gd name="connsiteY155" fmla="*/ 262542 h 846624"/>
              <a:gd name="connsiteX156" fmla="*/ 8153078 w 8257344"/>
              <a:gd name="connsiteY156" fmla="*/ 222752 h 846624"/>
              <a:gd name="connsiteX157" fmla="*/ 8112579 w 8257344"/>
              <a:gd name="connsiteY15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574335 w 8257344"/>
              <a:gd name="connsiteY103" fmla="*/ 761351 h 846624"/>
              <a:gd name="connsiteX104" fmla="*/ 2637109 w 8257344"/>
              <a:gd name="connsiteY104" fmla="*/ 770289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517816 w 8257344"/>
              <a:gd name="connsiteY103" fmla="*/ 794598 h 846624"/>
              <a:gd name="connsiteX104" fmla="*/ 2637109 w 8257344"/>
              <a:gd name="connsiteY104" fmla="*/ 770289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05253 w 8257344"/>
              <a:gd name="connsiteY102" fmla="*/ 756410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63350 h 846624"/>
              <a:gd name="connsiteX101" fmla="*/ 2505253 w 8257344"/>
              <a:gd name="connsiteY101" fmla="*/ 756410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84168 h 846624"/>
              <a:gd name="connsiteX100" fmla="*/ 2442796 w 8257344"/>
              <a:gd name="connsiteY100" fmla="*/ 776648 h 846624"/>
              <a:gd name="connsiteX101" fmla="*/ 2505253 w 8257344"/>
              <a:gd name="connsiteY101" fmla="*/ 756410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04987 h 846624"/>
              <a:gd name="connsiteX99" fmla="*/ 2241543 w 8257344"/>
              <a:gd name="connsiteY99" fmla="*/ 797466 h 846624"/>
              <a:gd name="connsiteX100" fmla="*/ 2442796 w 8257344"/>
              <a:gd name="connsiteY100" fmla="*/ 776648 h 846624"/>
              <a:gd name="connsiteX101" fmla="*/ 2505253 w 8257344"/>
              <a:gd name="connsiteY101" fmla="*/ 756410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18866 h 846624"/>
              <a:gd name="connsiteX98" fmla="*/ 2033350 w 8257344"/>
              <a:gd name="connsiteY98" fmla="*/ 814961 h 846624"/>
              <a:gd name="connsiteX99" fmla="*/ 2241543 w 8257344"/>
              <a:gd name="connsiteY99" fmla="*/ 797466 h 846624"/>
              <a:gd name="connsiteX100" fmla="*/ 2442796 w 8257344"/>
              <a:gd name="connsiteY100" fmla="*/ 776648 h 846624"/>
              <a:gd name="connsiteX101" fmla="*/ 2505253 w 8257344"/>
              <a:gd name="connsiteY101" fmla="*/ 756410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25515 h 846624"/>
              <a:gd name="connsiteX98" fmla="*/ 2033350 w 8257344"/>
              <a:gd name="connsiteY98" fmla="*/ 814961 h 846624"/>
              <a:gd name="connsiteX99" fmla="*/ 2241543 w 8257344"/>
              <a:gd name="connsiteY99" fmla="*/ 797466 h 846624"/>
              <a:gd name="connsiteX100" fmla="*/ 2442796 w 8257344"/>
              <a:gd name="connsiteY100" fmla="*/ 776648 h 846624"/>
              <a:gd name="connsiteX101" fmla="*/ 2505253 w 8257344"/>
              <a:gd name="connsiteY101" fmla="*/ 756410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2061109 w 8257344"/>
              <a:gd name="connsiteY79" fmla="*/ 645378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25515 h 846624"/>
              <a:gd name="connsiteX98" fmla="*/ 2033350 w 8257344"/>
              <a:gd name="connsiteY98" fmla="*/ 814961 h 846624"/>
              <a:gd name="connsiteX99" fmla="*/ 2241543 w 8257344"/>
              <a:gd name="connsiteY99" fmla="*/ 797466 h 846624"/>
              <a:gd name="connsiteX100" fmla="*/ 2442796 w 8257344"/>
              <a:gd name="connsiteY100" fmla="*/ 776648 h 846624"/>
              <a:gd name="connsiteX101" fmla="*/ 2505253 w 8257344"/>
              <a:gd name="connsiteY101" fmla="*/ 773033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45378 h 846624"/>
              <a:gd name="connsiteX79" fmla="*/ 1994616 w 8257344"/>
              <a:gd name="connsiteY79" fmla="*/ 658677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25515 h 846624"/>
              <a:gd name="connsiteX98" fmla="*/ 2033350 w 8257344"/>
              <a:gd name="connsiteY98" fmla="*/ 814961 h 846624"/>
              <a:gd name="connsiteX99" fmla="*/ 2241543 w 8257344"/>
              <a:gd name="connsiteY99" fmla="*/ 797466 h 846624"/>
              <a:gd name="connsiteX100" fmla="*/ 2442796 w 8257344"/>
              <a:gd name="connsiteY100" fmla="*/ 776648 h 846624"/>
              <a:gd name="connsiteX101" fmla="*/ 2505253 w 8257344"/>
              <a:gd name="connsiteY101" fmla="*/ 773033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37783 w 8257344"/>
              <a:gd name="connsiteY77" fmla="*/ 652317 h 846624"/>
              <a:gd name="connsiteX78" fmla="*/ 1811277 w 8257344"/>
              <a:gd name="connsiteY78" fmla="*/ 658677 h 846624"/>
              <a:gd name="connsiteX79" fmla="*/ 1994616 w 8257344"/>
              <a:gd name="connsiteY79" fmla="*/ 658677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25515 h 846624"/>
              <a:gd name="connsiteX98" fmla="*/ 2033350 w 8257344"/>
              <a:gd name="connsiteY98" fmla="*/ 814961 h 846624"/>
              <a:gd name="connsiteX99" fmla="*/ 2241543 w 8257344"/>
              <a:gd name="connsiteY99" fmla="*/ 797466 h 846624"/>
              <a:gd name="connsiteX100" fmla="*/ 2442796 w 8257344"/>
              <a:gd name="connsiteY100" fmla="*/ 776648 h 846624"/>
              <a:gd name="connsiteX101" fmla="*/ 2505253 w 8257344"/>
              <a:gd name="connsiteY101" fmla="*/ 773033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44432 w 8257344"/>
              <a:gd name="connsiteY77" fmla="*/ 662291 h 846624"/>
              <a:gd name="connsiteX78" fmla="*/ 1811277 w 8257344"/>
              <a:gd name="connsiteY78" fmla="*/ 658677 h 846624"/>
              <a:gd name="connsiteX79" fmla="*/ 1994616 w 8257344"/>
              <a:gd name="connsiteY79" fmla="*/ 658677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32745 h 846624"/>
              <a:gd name="connsiteX96" fmla="*/ 1700241 w 8257344"/>
              <a:gd name="connsiteY96" fmla="*/ 832745 h 846624"/>
              <a:gd name="connsiteX97" fmla="*/ 1873735 w 8257344"/>
              <a:gd name="connsiteY97" fmla="*/ 825515 h 846624"/>
              <a:gd name="connsiteX98" fmla="*/ 2033350 w 8257344"/>
              <a:gd name="connsiteY98" fmla="*/ 814961 h 846624"/>
              <a:gd name="connsiteX99" fmla="*/ 2241543 w 8257344"/>
              <a:gd name="connsiteY99" fmla="*/ 797466 h 846624"/>
              <a:gd name="connsiteX100" fmla="*/ 2442796 w 8257344"/>
              <a:gd name="connsiteY100" fmla="*/ 776648 h 846624"/>
              <a:gd name="connsiteX101" fmla="*/ 2505253 w 8257344"/>
              <a:gd name="connsiteY101" fmla="*/ 773033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165880 w 8257344"/>
              <a:gd name="connsiteY75" fmla="*/ 659257 h 846624"/>
              <a:gd name="connsiteX76" fmla="*/ 1422651 w 8257344"/>
              <a:gd name="connsiteY76" fmla="*/ 666196 h 846624"/>
              <a:gd name="connsiteX77" fmla="*/ 1644432 w 8257344"/>
              <a:gd name="connsiteY77" fmla="*/ 662291 h 846624"/>
              <a:gd name="connsiteX78" fmla="*/ 1811277 w 8257344"/>
              <a:gd name="connsiteY78" fmla="*/ 658677 h 846624"/>
              <a:gd name="connsiteX79" fmla="*/ 1994616 w 8257344"/>
              <a:gd name="connsiteY79" fmla="*/ 658677 h 846624"/>
              <a:gd name="connsiteX80" fmla="*/ 1818217 w 8257344"/>
              <a:gd name="connsiteY80" fmla="*/ 680075 h 846624"/>
              <a:gd name="connsiteX81" fmla="*/ 1630844 w 8257344"/>
              <a:gd name="connsiteY81" fmla="*/ 687015 h 846624"/>
              <a:gd name="connsiteX82" fmla="*/ 1360193 w 8257344"/>
              <a:gd name="connsiteY82" fmla="*/ 687015 h 846624"/>
              <a:gd name="connsiteX83" fmla="*/ 1138121 w 8257344"/>
              <a:gd name="connsiteY83" fmla="*/ 693954 h 846624"/>
              <a:gd name="connsiteX84" fmla="*/ 818892 w 8257344"/>
              <a:gd name="connsiteY84" fmla="*/ 707833 h 846624"/>
              <a:gd name="connsiteX85" fmla="*/ 631518 w 8257344"/>
              <a:gd name="connsiteY85" fmla="*/ 700894 h 846624"/>
              <a:gd name="connsiteX86" fmla="*/ 381687 w 8257344"/>
              <a:gd name="connsiteY86" fmla="*/ 693954 h 846624"/>
              <a:gd name="connsiteX87" fmla="*/ 353928 w 8257344"/>
              <a:gd name="connsiteY87" fmla="*/ 756410 h 846624"/>
              <a:gd name="connsiteX88" fmla="*/ 353928 w 8257344"/>
              <a:gd name="connsiteY88" fmla="*/ 756410 h 846624"/>
              <a:gd name="connsiteX89" fmla="*/ 374747 w 8257344"/>
              <a:gd name="connsiteY89" fmla="*/ 832745 h 846624"/>
              <a:gd name="connsiteX90" fmla="*/ 471904 w 8257344"/>
              <a:gd name="connsiteY90" fmla="*/ 832745 h 846624"/>
              <a:gd name="connsiteX91" fmla="*/ 707856 w 8257344"/>
              <a:gd name="connsiteY91" fmla="*/ 846624 h 846624"/>
              <a:gd name="connsiteX92" fmla="*/ 839711 w 8257344"/>
              <a:gd name="connsiteY92" fmla="*/ 846624 h 846624"/>
              <a:gd name="connsiteX93" fmla="*/ 1082603 w 8257344"/>
              <a:gd name="connsiteY93" fmla="*/ 846624 h 846624"/>
              <a:gd name="connsiteX94" fmla="*/ 1311615 w 8257344"/>
              <a:gd name="connsiteY94" fmla="*/ 839685 h 846624"/>
              <a:gd name="connsiteX95" fmla="*/ 1519808 w 8257344"/>
              <a:gd name="connsiteY95" fmla="*/ 842719 h 846624"/>
              <a:gd name="connsiteX96" fmla="*/ 1700241 w 8257344"/>
              <a:gd name="connsiteY96" fmla="*/ 832745 h 846624"/>
              <a:gd name="connsiteX97" fmla="*/ 1873735 w 8257344"/>
              <a:gd name="connsiteY97" fmla="*/ 825515 h 846624"/>
              <a:gd name="connsiteX98" fmla="*/ 2033350 w 8257344"/>
              <a:gd name="connsiteY98" fmla="*/ 814961 h 846624"/>
              <a:gd name="connsiteX99" fmla="*/ 2241543 w 8257344"/>
              <a:gd name="connsiteY99" fmla="*/ 797466 h 846624"/>
              <a:gd name="connsiteX100" fmla="*/ 2442796 w 8257344"/>
              <a:gd name="connsiteY100" fmla="*/ 776648 h 846624"/>
              <a:gd name="connsiteX101" fmla="*/ 2505253 w 8257344"/>
              <a:gd name="connsiteY101" fmla="*/ 773033 h 846624"/>
              <a:gd name="connsiteX102" fmla="*/ 2528526 w 8257344"/>
              <a:gd name="connsiteY102" fmla="*/ 759735 h 846624"/>
              <a:gd name="connsiteX103" fmla="*/ 2517816 w 8257344"/>
              <a:gd name="connsiteY103" fmla="*/ 794598 h 846624"/>
              <a:gd name="connsiteX104" fmla="*/ 2633784 w 8257344"/>
              <a:gd name="connsiteY104" fmla="*/ 780263 h 846624"/>
              <a:gd name="connsiteX105" fmla="*/ 2775904 w 8257344"/>
              <a:gd name="connsiteY105" fmla="*/ 770289 h 846624"/>
              <a:gd name="connsiteX106" fmla="*/ 2928579 w 8257344"/>
              <a:gd name="connsiteY106" fmla="*/ 749471 h 846624"/>
              <a:gd name="connsiteX107" fmla="*/ 3143711 w 8257344"/>
              <a:gd name="connsiteY107" fmla="*/ 721713 h 846624"/>
              <a:gd name="connsiteX108" fmla="*/ 3331085 w 8257344"/>
              <a:gd name="connsiteY108" fmla="*/ 707833 h 846624"/>
              <a:gd name="connsiteX109" fmla="*/ 3525398 w 8257344"/>
              <a:gd name="connsiteY109" fmla="*/ 682819 h 846624"/>
              <a:gd name="connsiteX110" fmla="*/ 3748341 w 8257344"/>
              <a:gd name="connsiteY110" fmla="*/ 651737 h 846624"/>
              <a:gd name="connsiteX111" fmla="*/ 3946270 w 8257344"/>
              <a:gd name="connsiteY111" fmla="*/ 624269 h 846624"/>
              <a:gd name="connsiteX112" fmla="*/ 4066699 w 8257344"/>
              <a:gd name="connsiteY112" fmla="*/ 610680 h 846624"/>
              <a:gd name="connsiteX113" fmla="*/ 4108338 w 8257344"/>
              <a:gd name="connsiteY113" fmla="*/ 582051 h 846624"/>
              <a:gd name="connsiteX114" fmla="*/ 4268533 w 8257344"/>
              <a:gd name="connsiteY114" fmla="*/ 554583 h 846624"/>
              <a:gd name="connsiteX115" fmla="*/ 4321728 w 8257344"/>
              <a:gd name="connsiteY115" fmla="*/ 547933 h 846624"/>
              <a:gd name="connsiteX116" fmla="*/ 4316445 w 8257344"/>
              <a:gd name="connsiteY116" fmla="*/ 581818 h 846624"/>
              <a:gd name="connsiteX117" fmla="*/ 4469205 w 8257344"/>
              <a:gd name="connsiteY117" fmla="*/ 562103 h 846624"/>
              <a:gd name="connsiteX118" fmla="*/ 4663518 w 8257344"/>
              <a:gd name="connsiteY118" fmla="*/ 562103 h 846624"/>
              <a:gd name="connsiteX119" fmla="*/ 4927229 w 8257344"/>
              <a:gd name="connsiteY119" fmla="*/ 541284 h 846624"/>
              <a:gd name="connsiteX120" fmla="*/ 5232579 w 8257344"/>
              <a:gd name="connsiteY120" fmla="*/ 541284 h 846624"/>
              <a:gd name="connsiteX121" fmla="*/ 5461591 w 8257344"/>
              <a:gd name="connsiteY121" fmla="*/ 537379 h 846624"/>
              <a:gd name="connsiteX122" fmla="*/ 5676723 w 8257344"/>
              <a:gd name="connsiteY122" fmla="*/ 540703 h 846624"/>
              <a:gd name="connsiteX123" fmla="*/ 5843568 w 8257344"/>
              <a:gd name="connsiteY123" fmla="*/ 544319 h 846624"/>
              <a:gd name="connsiteX124" fmla="*/ 5919615 w 8257344"/>
              <a:gd name="connsiteY124" fmla="*/ 548224 h 846624"/>
              <a:gd name="connsiteX125" fmla="*/ 5954314 w 8257344"/>
              <a:gd name="connsiteY125" fmla="*/ 512945 h 846624"/>
              <a:gd name="connsiteX126" fmla="*/ 6162506 w 8257344"/>
              <a:gd name="connsiteY126" fmla="*/ 523500 h 846624"/>
              <a:gd name="connsiteX127" fmla="*/ 6433157 w 8257344"/>
              <a:gd name="connsiteY127" fmla="*/ 527405 h 846624"/>
              <a:gd name="connsiteX128" fmla="*/ 6578892 w 8257344"/>
              <a:gd name="connsiteY128" fmla="*/ 537379 h 846624"/>
              <a:gd name="connsiteX129" fmla="*/ 6758745 w 8257344"/>
              <a:gd name="connsiteY129" fmla="*/ 544028 h 846624"/>
              <a:gd name="connsiteX130" fmla="*/ 6940050 w 8257344"/>
              <a:gd name="connsiteY130" fmla="*/ 547644 h 846624"/>
              <a:gd name="connsiteX131" fmla="*/ 7224289 w 8257344"/>
              <a:gd name="connsiteY131" fmla="*/ 555164 h 846624"/>
              <a:gd name="connsiteX132" fmla="*/ 7397783 w 8257344"/>
              <a:gd name="connsiteY132" fmla="*/ 541284 h 846624"/>
              <a:gd name="connsiteX133" fmla="*/ 7696193 w 8257344"/>
              <a:gd name="connsiteY133" fmla="*/ 555164 h 846624"/>
              <a:gd name="connsiteX134" fmla="*/ 7973783 w 8257344"/>
              <a:gd name="connsiteY134" fmla="*/ 548224 h 846624"/>
              <a:gd name="connsiteX135" fmla="*/ 8202796 w 8257344"/>
              <a:gd name="connsiteY135" fmla="*/ 534345 h 846624"/>
              <a:gd name="connsiteX136" fmla="*/ 8189497 w 8257344"/>
              <a:gd name="connsiteY136" fmla="*/ 544319 h 846624"/>
              <a:gd name="connsiteX137" fmla="*/ 8229393 w 8257344"/>
              <a:gd name="connsiteY137" fmla="*/ 544319 h 846624"/>
              <a:gd name="connsiteX138" fmla="*/ 8256861 w 8257344"/>
              <a:gd name="connsiteY138" fmla="*/ 477088 h 846624"/>
              <a:gd name="connsiteX139" fmla="*/ 8246167 w 8257344"/>
              <a:gd name="connsiteY139" fmla="*/ 418909 h 846624"/>
              <a:gd name="connsiteX140" fmla="*/ 8203507 w 8257344"/>
              <a:gd name="connsiteY140" fmla="*/ 398879 h 846624"/>
              <a:gd name="connsiteX141" fmla="*/ 7779470 w 8257344"/>
              <a:gd name="connsiteY141" fmla="*/ 396714 h 846624"/>
              <a:gd name="connsiteX142" fmla="*/ 7234844 w 8257344"/>
              <a:gd name="connsiteY142" fmla="*/ 389485 h 846624"/>
              <a:gd name="connsiteX143" fmla="*/ 6808195 w 8257344"/>
              <a:gd name="connsiteY143" fmla="*/ 368667 h 846624"/>
              <a:gd name="connsiteX144" fmla="*/ 6447036 w 8257344"/>
              <a:gd name="connsiteY144" fmla="*/ 360856 h 846624"/>
              <a:gd name="connsiteX145" fmla="*/ 6800964 w 8257344"/>
              <a:gd name="connsiteY145" fmla="*/ 349721 h 846624"/>
              <a:gd name="connsiteX146" fmla="*/ 7242203 w 8257344"/>
              <a:gd name="connsiteY146" fmla="*/ 343072 h 846624"/>
              <a:gd name="connsiteX147" fmla="*/ 7278698 w 8257344"/>
              <a:gd name="connsiteY147" fmla="*/ 302545 h 846624"/>
              <a:gd name="connsiteX148" fmla="*/ 7321920 w 8257344"/>
              <a:gd name="connsiteY148" fmla="*/ 292570 h 846624"/>
              <a:gd name="connsiteX149" fmla="*/ 7361815 w 8257344"/>
              <a:gd name="connsiteY149" fmla="*/ 299219 h 846624"/>
              <a:gd name="connsiteX150" fmla="*/ 7417280 w 8257344"/>
              <a:gd name="connsiteY150" fmla="*/ 353336 h 846624"/>
              <a:gd name="connsiteX151" fmla="*/ 7550458 w 8257344"/>
              <a:gd name="connsiteY151" fmla="*/ 358826 h 846624"/>
              <a:gd name="connsiteX152" fmla="*/ 7828049 w 8257344"/>
              <a:gd name="connsiteY152" fmla="*/ 352756 h 846624"/>
              <a:gd name="connsiteX153" fmla="*/ 8084820 w 8257344"/>
              <a:gd name="connsiteY153" fmla="*/ 342782 h 846624"/>
              <a:gd name="connsiteX154" fmla="*/ 8140338 w 8257344"/>
              <a:gd name="connsiteY154" fmla="*/ 326159 h 846624"/>
              <a:gd name="connsiteX155" fmla="*/ 8140338 w 8257344"/>
              <a:gd name="connsiteY155" fmla="*/ 342782 h 846624"/>
              <a:gd name="connsiteX156" fmla="*/ 8164191 w 8257344"/>
              <a:gd name="connsiteY156" fmla="*/ 262542 h 846624"/>
              <a:gd name="connsiteX157" fmla="*/ 8153078 w 8257344"/>
              <a:gd name="connsiteY157" fmla="*/ 222752 h 846624"/>
              <a:gd name="connsiteX158" fmla="*/ 8112579 w 8257344"/>
              <a:gd name="connsiteY15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58286 h 846624"/>
              <a:gd name="connsiteX76" fmla="*/ 1165880 w 8257344"/>
              <a:gd name="connsiteY76" fmla="*/ 659257 h 846624"/>
              <a:gd name="connsiteX77" fmla="*/ 1422651 w 8257344"/>
              <a:gd name="connsiteY77" fmla="*/ 666196 h 846624"/>
              <a:gd name="connsiteX78" fmla="*/ 1644432 w 8257344"/>
              <a:gd name="connsiteY78" fmla="*/ 662291 h 846624"/>
              <a:gd name="connsiteX79" fmla="*/ 1811277 w 8257344"/>
              <a:gd name="connsiteY79" fmla="*/ 658677 h 846624"/>
              <a:gd name="connsiteX80" fmla="*/ 1994616 w 8257344"/>
              <a:gd name="connsiteY80" fmla="*/ 658677 h 846624"/>
              <a:gd name="connsiteX81" fmla="*/ 1818217 w 8257344"/>
              <a:gd name="connsiteY81" fmla="*/ 680075 h 846624"/>
              <a:gd name="connsiteX82" fmla="*/ 1630844 w 8257344"/>
              <a:gd name="connsiteY82" fmla="*/ 687015 h 846624"/>
              <a:gd name="connsiteX83" fmla="*/ 1360193 w 8257344"/>
              <a:gd name="connsiteY83" fmla="*/ 687015 h 846624"/>
              <a:gd name="connsiteX84" fmla="*/ 1138121 w 8257344"/>
              <a:gd name="connsiteY84" fmla="*/ 693954 h 846624"/>
              <a:gd name="connsiteX85" fmla="*/ 818892 w 8257344"/>
              <a:gd name="connsiteY85" fmla="*/ 707833 h 846624"/>
              <a:gd name="connsiteX86" fmla="*/ 631518 w 8257344"/>
              <a:gd name="connsiteY86" fmla="*/ 700894 h 846624"/>
              <a:gd name="connsiteX87" fmla="*/ 381687 w 8257344"/>
              <a:gd name="connsiteY87" fmla="*/ 693954 h 846624"/>
              <a:gd name="connsiteX88" fmla="*/ 353928 w 8257344"/>
              <a:gd name="connsiteY88" fmla="*/ 756410 h 846624"/>
              <a:gd name="connsiteX89" fmla="*/ 353928 w 8257344"/>
              <a:gd name="connsiteY89" fmla="*/ 756410 h 846624"/>
              <a:gd name="connsiteX90" fmla="*/ 374747 w 8257344"/>
              <a:gd name="connsiteY90" fmla="*/ 832745 h 846624"/>
              <a:gd name="connsiteX91" fmla="*/ 471904 w 8257344"/>
              <a:gd name="connsiteY91" fmla="*/ 832745 h 846624"/>
              <a:gd name="connsiteX92" fmla="*/ 707856 w 8257344"/>
              <a:gd name="connsiteY92" fmla="*/ 846624 h 846624"/>
              <a:gd name="connsiteX93" fmla="*/ 839711 w 8257344"/>
              <a:gd name="connsiteY93" fmla="*/ 846624 h 846624"/>
              <a:gd name="connsiteX94" fmla="*/ 1082603 w 8257344"/>
              <a:gd name="connsiteY94" fmla="*/ 846624 h 846624"/>
              <a:gd name="connsiteX95" fmla="*/ 1311615 w 8257344"/>
              <a:gd name="connsiteY95" fmla="*/ 839685 h 846624"/>
              <a:gd name="connsiteX96" fmla="*/ 1519808 w 8257344"/>
              <a:gd name="connsiteY96" fmla="*/ 842719 h 846624"/>
              <a:gd name="connsiteX97" fmla="*/ 1700241 w 8257344"/>
              <a:gd name="connsiteY97" fmla="*/ 832745 h 846624"/>
              <a:gd name="connsiteX98" fmla="*/ 1873735 w 8257344"/>
              <a:gd name="connsiteY98" fmla="*/ 825515 h 846624"/>
              <a:gd name="connsiteX99" fmla="*/ 2033350 w 8257344"/>
              <a:gd name="connsiteY99" fmla="*/ 814961 h 846624"/>
              <a:gd name="connsiteX100" fmla="*/ 2241543 w 8257344"/>
              <a:gd name="connsiteY100" fmla="*/ 797466 h 846624"/>
              <a:gd name="connsiteX101" fmla="*/ 2442796 w 8257344"/>
              <a:gd name="connsiteY101" fmla="*/ 776648 h 846624"/>
              <a:gd name="connsiteX102" fmla="*/ 2505253 w 8257344"/>
              <a:gd name="connsiteY102" fmla="*/ 773033 h 846624"/>
              <a:gd name="connsiteX103" fmla="*/ 2528526 w 8257344"/>
              <a:gd name="connsiteY103" fmla="*/ 759735 h 846624"/>
              <a:gd name="connsiteX104" fmla="*/ 2517816 w 8257344"/>
              <a:gd name="connsiteY104" fmla="*/ 794598 h 846624"/>
              <a:gd name="connsiteX105" fmla="*/ 2633784 w 8257344"/>
              <a:gd name="connsiteY105" fmla="*/ 780263 h 846624"/>
              <a:gd name="connsiteX106" fmla="*/ 2775904 w 8257344"/>
              <a:gd name="connsiteY106" fmla="*/ 770289 h 846624"/>
              <a:gd name="connsiteX107" fmla="*/ 2928579 w 8257344"/>
              <a:gd name="connsiteY107" fmla="*/ 749471 h 846624"/>
              <a:gd name="connsiteX108" fmla="*/ 3143711 w 8257344"/>
              <a:gd name="connsiteY108" fmla="*/ 721713 h 846624"/>
              <a:gd name="connsiteX109" fmla="*/ 3331085 w 8257344"/>
              <a:gd name="connsiteY109" fmla="*/ 707833 h 846624"/>
              <a:gd name="connsiteX110" fmla="*/ 3525398 w 8257344"/>
              <a:gd name="connsiteY110" fmla="*/ 682819 h 846624"/>
              <a:gd name="connsiteX111" fmla="*/ 3748341 w 8257344"/>
              <a:gd name="connsiteY111" fmla="*/ 651737 h 846624"/>
              <a:gd name="connsiteX112" fmla="*/ 3946270 w 8257344"/>
              <a:gd name="connsiteY112" fmla="*/ 624269 h 846624"/>
              <a:gd name="connsiteX113" fmla="*/ 4066699 w 8257344"/>
              <a:gd name="connsiteY113" fmla="*/ 610680 h 846624"/>
              <a:gd name="connsiteX114" fmla="*/ 4108338 w 8257344"/>
              <a:gd name="connsiteY114" fmla="*/ 582051 h 846624"/>
              <a:gd name="connsiteX115" fmla="*/ 4268533 w 8257344"/>
              <a:gd name="connsiteY115" fmla="*/ 554583 h 846624"/>
              <a:gd name="connsiteX116" fmla="*/ 4321728 w 8257344"/>
              <a:gd name="connsiteY116" fmla="*/ 547933 h 846624"/>
              <a:gd name="connsiteX117" fmla="*/ 4316445 w 8257344"/>
              <a:gd name="connsiteY117" fmla="*/ 581818 h 846624"/>
              <a:gd name="connsiteX118" fmla="*/ 4469205 w 8257344"/>
              <a:gd name="connsiteY118" fmla="*/ 562103 h 846624"/>
              <a:gd name="connsiteX119" fmla="*/ 4663518 w 8257344"/>
              <a:gd name="connsiteY119" fmla="*/ 562103 h 846624"/>
              <a:gd name="connsiteX120" fmla="*/ 4927229 w 8257344"/>
              <a:gd name="connsiteY120" fmla="*/ 541284 h 846624"/>
              <a:gd name="connsiteX121" fmla="*/ 5232579 w 8257344"/>
              <a:gd name="connsiteY121" fmla="*/ 541284 h 846624"/>
              <a:gd name="connsiteX122" fmla="*/ 5461591 w 8257344"/>
              <a:gd name="connsiteY122" fmla="*/ 537379 h 846624"/>
              <a:gd name="connsiteX123" fmla="*/ 5676723 w 8257344"/>
              <a:gd name="connsiteY123" fmla="*/ 540703 h 846624"/>
              <a:gd name="connsiteX124" fmla="*/ 5843568 w 8257344"/>
              <a:gd name="connsiteY124" fmla="*/ 544319 h 846624"/>
              <a:gd name="connsiteX125" fmla="*/ 5919615 w 8257344"/>
              <a:gd name="connsiteY125" fmla="*/ 548224 h 846624"/>
              <a:gd name="connsiteX126" fmla="*/ 5954314 w 8257344"/>
              <a:gd name="connsiteY126" fmla="*/ 512945 h 846624"/>
              <a:gd name="connsiteX127" fmla="*/ 6162506 w 8257344"/>
              <a:gd name="connsiteY127" fmla="*/ 523500 h 846624"/>
              <a:gd name="connsiteX128" fmla="*/ 6433157 w 8257344"/>
              <a:gd name="connsiteY128" fmla="*/ 527405 h 846624"/>
              <a:gd name="connsiteX129" fmla="*/ 6578892 w 8257344"/>
              <a:gd name="connsiteY129" fmla="*/ 537379 h 846624"/>
              <a:gd name="connsiteX130" fmla="*/ 6758745 w 8257344"/>
              <a:gd name="connsiteY130" fmla="*/ 544028 h 846624"/>
              <a:gd name="connsiteX131" fmla="*/ 6940050 w 8257344"/>
              <a:gd name="connsiteY131" fmla="*/ 547644 h 846624"/>
              <a:gd name="connsiteX132" fmla="*/ 7224289 w 8257344"/>
              <a:gd name="connsiteY132" fmla="*/ 555164 h 846624"/>
              <a:gd name="connsiteX133" fmla="*/ 7397783 w 8257344"/>
              <a:gd name="connsiteY133" fmla="*/ 541284 h 846624"/>
              <a:gd name="connsiteX134" fmla="*/ 7696193 w 8257344"/>
              <a:gd name="connsiteY134" fmla="*/ 555164 h 846624"/>
              <a:gd name="connsiteX135" fmla="*/ 7973783 w 8257344"/>
              <a:gd name="connsiteY135" fmla="*/ 548224 h 846624"/>
              <a:gd name="connsiteX136" fmla="*/ 8202796 w 8257344"/>
              <a:gd name="connsiteY136" fmla="*/ 534345 h 846624"/>
              <a:gd name="connsiteX137" fmla="*/ 8189497 w 8257344"/>
              <a:gd name="connsiteY137" fmla="*/ 544319 h 846624"/>
              <a:gd name="connsiteX138" fmla="*/ 8229393 w 8257344"/>
              <a:gd name="connsiteY138" fmla="*/ 544319 h 846624"/>
              <a:gd name="connsiteX139" fmla="*/ 8256861 w 8257344"/>
              <a:gd name="connsiteY139" fmla="*/ 477088 h 846624"/>
              <a:gd name="connsiteX140" fmla="*/ 8246167 w 8257344"/>
              <a:gd name="connsiteY140" fmla="*/ 418909 h 846624"/>
              <a:gd name="connsiteX141" fmla="*/ 8203507 w 8257344"/>
              <a:gd name="connsiteY141" fmla="*/ 398879 h 846624"/>
              <a:gd name="connsiteX142" fmla="*/ 7779470 w 8257344"/>
              <a:gd name="connsiteY142" fmla="*/ 396714 h 846624"/>
              <a:gd name="connsiteX143" fmla="*/ 7234844 w 8257344"/>
              <a:gd name="connsiteY143" fmla="*/ 389485 h 846624"/>
              <a:gd name="connsiteX144" fmla="*/ 6808195 w 8257344"/>
              <a:gd name="connsiteY144" fmla="*/ 368667 h 846624"/>
              <a:gd name="connsiteX145" fmla="*/ 6447036 w 8257344"/>
              <a:gd name="connsiteY145" fmla="*/ 360856 h 846624"/>
              <a:gd name="connsiteX146" fmla="*/ 6800964 w 8257344"/>
              <a:gd name="connsiteY146" fmla="*/ 349721 h 846624"/>
              <a:gd name="connsiteX147" fmla="*/ 7242203 w 8257344"/>
              <a:gd name="connsiteY147" fmla="*/ 343072 h 846624"/>
              <a:gd name="connsiteX148" fmla="*/ 7278698 w 8257344"/>
              <a:gd name="connsiteY148" fmla="*/ 302545 h 846624"/>
              <a:gd name="connsiteX149" fmla="*/ 7321920 w 8257344"/>
              <a:gd name="connsiteY149" fmla="*/ 292570 h 846624"/>
              <a:gd name="connsiteX150" fmla="*/ 7361815 w 8257344"/>
              <a:gd name="connsiteY150" fmla="*/ 299219 h 846624"/>
              <a:gd name="connsiteX151" fmla="*/ 7417280 w 8257344"/>
              <a:gd name="connsiteY151" fmla="*/ 353336 h 846624"/>
              <a:gd name="connsiteX152" fmla="*/ 7550458 w 8257344"/>
              <a:gd name="connsiteY152" fmla="*/ 358826 h 846624"/>
              <a:gd name="connsiteX153" fmla="*/ 7828049 w 8257344"/>
              <a:gd name="connsiteY153" fmla="*/ 352756 h 846624"/>
              <a:gd name="connsiteX154" fmla="*/ 8084820 w 8257344"/>
              <a:gd name="connsiteY154" fmla="*/ 342782 h 846624"/>
              <a:gd name="connsiteX155" fmla="*/ 8140338 w 8257344"/>
              <a:gd name="connsiteY155" fmla="*/ 326159 h 846624"/>
              <a:gd name="connsiteX156" fmla="*/ 8140338 w 8257344"/>
              <a:gd name="connsiteY156" fmla="*/ 342782 h 846624"/>
              <a:gd name="connsiteX157" fmla="*/ 8164191 w 8257344"/>
              <a:gd name="connsiteY157" fmla="*/ 262542 h 846624"/>
              <a:gd name="connsiteX158" fmla="*/ 8153078 w 8257344"/>
              <a:gd name="connsiteY158" fmla="*/ 222752 h 846624"/>
              <a:gd name="connsiteX159" fmla="*/ 8112579 w 8257344"/>
              <a:gd name="connsiteY159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65880 w 8257344"/>
              <a:gd name="connsiteY76" fmla="*/ 659257 h 846624"/>
              <a:gd name="connsiteX77" fmla="*/ 1422651 w 8257344"/>
              <a:gd name="connsiteY77" fmla="*/ 666196 h 846624"/>
              <a:gd name="connsiteX78" fmla="*/ 1644432 w 8257344"/>
              <a:gd name="connsiteY78" fmla="*/ 662291 h 846624"/>
              <a:gd name="connsiteX79" fmla="*/ 1811277 w 8257344"/>
              <a:gd name="connsiteY79" fmla="*/ 658677 h 846624"/>
              <a:gd name="connsiteX80" fmla="*/ 1994616 w 8257344"/>
              <a:gd name="connsiteY80" fmla="*/ 658677 h 846624"/>
              <a:gd name="connsiteX81" fmla="*/ 1818217 w 8257344"/>
              <a:gd name="connsiteY81" fmla="*/ 680075 h 846624"/>
              <a:gd name="connsiteX82" fmla="*/ 1630844 w 8257344"/>
              <a:gd name="connsiteY82" fmla="*/ 687015 h 846624"/>
              <a:gd name="connsiteX83" fmla="*/ 1360193 w 8257344"/>
              <a:gd name="connsiteY83" fmla="*/ 687015 h 846624"/>
              <a:gd name="connsiteX84" fmla="*/ 1138121 w 8257344"/>
              <a:gd name="connsiteY84" fmla="*/ 693954 h 846624"/>
              <a:gd name="connsiteX85" fmla="*/ 818892 w 8257344"/>
              <a:gd name="connsiteY85" fmla="*/ 707833 h 846624"/>
              <a:gd name="connsiteX86" fmla="*/ 631518 w 8257344"/>
              <a:gd name="connsiteY86" fmla="*/ 700894 h 846624"/>
              <a:gd name="connsiteX87" fmla="*/ 381687 w 8257344"/>
              <a:gd name="connsiteY87" fmla="*/ 693954 h 846624"/>
              <a:gd name="connsiteX88" fmla="*/ 353928 w 8257344"/>
              <a:gd name="connsiteY88" fmla="*/ 756410 h 846624"/>
              <a:gd name="connsiteX89" fmla="*/ 353928 w 8257344"/>
              <a:gd name="connsiteY89" fmla="*/ 756410 h 846624"/>
              <a:gd name="connsiteX90" fmla="*/ 374747 w 8257344"/>
              <a:gd name="connsiteY90" fmla="*/ 832745 h 846624"/>
              <a:gd name="connsiteX91" fmla="*/ 471904 w 8257344"/>
              <a:gd name="connsiteY91" fmla="*/ 832745 h 846624"/>
              <a:gd name="connsiteX92" fmla="*/ 707856 w 8257344"/>
              <a:gd name="connsiteY92" fmla="*/ 846624 h 846624"/>
              <a:gd name="connsiteX93" fmla="*/ 839711 w 8257344"/>
              <a:gd name="connsiteY93" fmla="*/ 846624 h 846624"/>
              <a:gd name="connsiteX94" fmla="*/ 1082603 w 8257344"/>
              <a:gd name="connsiteY94" fmla="*/ 846624 h 846624"/>
              <a:gd name="connsiteX95" fmla="*/ 1311615 w 8257344"/>
              <a:gd name="connsiteY95" fmla="*/ 839685 h 846624"/>
              <a:gd name="connsiteX96" fmla="*/ 1519808 w 8257344"/>
              <a:gd name="connsiteY96" fmla="*/ 842719 h 846624"/>
              <a:gd name="connsiteX97" fmla="*/ 1700241 w 8257344"/>
              <a:gd name="connsiteY97" fmla="*/ 832745 h 846624"/>
              <a:gd name="connsiteX98" fmla="*/ 1873735 w 8257344"/>
              <a:gd name="connsiteY98" fmla="*/ 825515 h 846624"/>
              <a:gd name="connsiteX99" fmla="*/ 2033350 w 8257344"/>
              <a:gd name="connsiteY99" fmla="*/ 814961 h 846624"/>
              <a:gd name="connsiteX100" fmla="*/ 2241543 w 8257344"/>
              <a:gd name="connsiteY100" fmla="*/ 797466 h 846624"/>
              <a:gd name="connsiteX101" fmla="*/ 2442796 w 8257344"/>
              <a:gd name="connsiteY101" fmla="*/ 776648 h 846624"/>
              <a:gd name="connsiteX102" fmla="*/ 2505253 w 8257344"/>
              <a:gd name="connsiteY102" fmla="*/ 773033 h 846624"/>
              <a:gd name="connsiteX103" fmla="*/ 2528526 w 8257344"/>
              <a:gd name="connsiteY103" fmla="*/ 759735 h 846624"/>
              <a:gd name="connsiteX104" fmla="*/ 2517816 w 8257344"/>
              <a:gd name="connsiteY104" fmla="*/ 794598 h 846624"/>
              <a:gd name="connsiteX105" fmla="*/ 2633784 w 8257344"/>
              <a:gd name="connsiteY105" fmla="*/ 780263 h 846624"/>
              <a:gd name="connsiteX106" fmla="*/ 2775904 w 8257344"/>
              <a:gd name="connsiteY106" fmla="*/ 770289 h 846624"/>
              <a:gd name="connsiteX107" fmla="*/ 2928579 w 8257344"/>
              <a:gd name="connsiteY107" fmla="*/ 749471 h 846624"/>
              <a:gd name="connsiteX108" fmla="*/ 3143711 w 8257344"/>
              <a:gd name="connsiteY108" fmla="*/ 721713 h 846624"/>
              <a:gd name="connsiteX109" fmla="*/ 3331085 w 8257344"/>
              <a:gd name="connsiteY109" fmla="*/ 707833 h 846624"/>
              <a:gd name="connsiteX110" fmla="*/ 3525398 w 8257344"/>
              <a:gd name="connsiteY110" fmla="*/ 682819 h 846624"/>
              <a:gd name="connsiteX111" fmla="*/ 3748341 w 8257344"/>
              <a:gd name="connsiteY111" fmla="*/ 651737 h 846624"/>
              <a:gd name="connsiteX112" fmla="*/ 3946270 w 8257344"/>
              <a:gd name="connsiteY112" fmla="*/ 624269 h 846624"/>
              <a:gd name="connsiteX113" fmla="*/ 4066699 w 8257344"/>
              <a:gd name="connsiteY113" fmla="*/ 610680 h 846624"/>
              <a:gd name="connsiteX114" fmla="*/ 4108338 w 8257344"/>
              <a:gd name="connsiteY114" fmla="*/ 582051 h 846624"/>
              <a:gd name="connsiteX115" fmla="*/ 4268533 w 8257344"/>
              <a:gd name="connsiteY115" fmla="*/ 554583 h 846624"/>
              <a:gd name="connsiteX116" fmla="*/ 4321728 w 8257344"/>
              <a:gd name="connsiteY116" fmla="*/ 547933 h 846624"/>
              <a:gd name="connsiteX117" fmla="*/ 4316445 w 8257344"/>
              <a:gd name="connsiteY117" fmla="*/ 581818 h 846624"/>
              <a:gd name="connsiteX118" fmla="*/ 4469205 w 8257344"/>
              <a:gd name="connsiteY118" fmla="*/ 562103 h 846624"/>
              <a:gd name="connsiteX119" fmla="*/ 4663518 w 8257344"/>
              <a:gd name="connsiteY119" fmla="*/ 562103 h 846624"/>
              <a:gd name="connsiteX120" fmla="*/ 4927229 w 8257344"/>
              <a:gd name="connsiteY120" fmla="*/ 541284 h 846624"/>
              <a:gd name="connsiteX121" fmla="*/ 5232579 w 8257344"/>
              <a:gd name="connsiteY121" fmla="*/ 541284 h 846624"/>
              <a:gd name="connsiteX122" fmla="*/ 5461591 w 8257344"/>
              <a:gd name="connsiteY122" fmla="*/ 537379 h 846624"/>
              <a:gd name="connsiteX123" fmla="*/ 5676723 w 8257344"/>
              <a:gd name="connsiteY123" fmla="*/ 540703 h 846624"/>
              <a:gd name="connsiteX124" fmla="*/ 5843568 w 8257344"/>
              <a:gd name="connsiteY124" fmla="*/ 544319 h 846624"/>
              <a:gd name="connsiteX125" fmla="*/ 5919615 w 8257344"/>
              <a:gd name="connsiteY125" fmla="*/ 548224 h 846624"/>
              <a:gd name="connsiteX126" fmla="*/ 5954314 w 8257344"/>
              <a:gd name="connsiteY126" fmla="*/ 512945 h 846624"/>
              <a:gd name="connsiteX127" fmla="*/ 6162506 w 8257344"/>
              <a:gd name="connsiteY127" fmla="*/ 523500 h 846624"/>
              <a:gd name="connsiteX128" fmla="*/ 6433157 w 8257344"/>
              <a:gd name="connsiteY128" fmla="*/ 527405 h 846624"/>
              <a:gd name="connsiteX129" fmla="*/ 6578892 w 8257344"/>
              <a:gd name="connsiteY129" fmla="*/ 537379 h 846624"/>
              <a:gd name="connsiteX130" fmla="*/ 6758745 w 8257344"/>
              <a:gd name="connsiteY130" fmla="*/ 544028 h 846624"/>
              <a:gd name="connsiteX131" fmla="*/ 6940050 w 8257344"/>
              <a:gd name="connsiteY131" fmla="*/ 547644 h 846624"/>
              <a:gd name="connsiteX132" fmla="*/ 7224289 w 8257344"/>
              <a:gd name="connsiteY132" fmla="*/ 555164 h 846624"/>
              <a:gd name="connsiteX133" fmla="*/ 7397783 w 8257344"/>
              <a:gd name="connsiteY133" fmla="*/ 541284 h 846624"/>
              <a:gd name="connsiteX134" fmla="*/ 7696193 w 8257344"/>
              <a:gd name="connsiteY134" fmla="*/ 555164 h 846624"/>
              <a:gd name="connsiteX135" fmla="*/ 7973783 w 8257344"/>
              <a:gd name="connsiteY135" fmla="*/ 548224 h 846624"/>
              <a:gd name="connsiteX136" fmla="*/ 8202796 w 8257344"/>
              <a:gd name="connsiteY136" fmla="*/ 534345 h 846624"/>
              <a:gd name="connsiteX137" fmla="*/ 8189497 w 8257344"/>
              <a:gd name="connsiteY137" fmla="*/ 544319 h 846624"/>
              <a:gd name="connsiteX138" fmla="*/ 8229393 w 8257344"/>
              <a:gd name="connsiteY138" fmla="*/ 544319 h 846624"/>
              <a:gd name="connsiteX139" fmla="*/ 8256861 w 8257344"/>
              <a:gd name="connsiteY139" fmla="*/ 477088 h 846624"/>
              <a:gd name="connsiteX140" fmla="*/ 8246167 w 8257344"/>
              <a:gd name="connsiteY140" fmla="*/ 418909 h 846624"/>
              <a:gd name="connsiteX141" fmla="*/ 8203507 w 8257344"/>
              <a:gd name="connsiteY141" fmla="*/ 398879 h 846624"/>
              <a:gd name="connsiteX142" fmla="*/ 7779470 w 8257344"/>
              <a:gd name="connsiteY142" fmla="*/ 396714 h 846624"/>
              <a:gd name="connsiteX143" fmla="*/ 7234844 w 8257344"/>
              <a:gd name="connsiteY143" fmla="*/ 389485 h 846624"/>
              <a:gd name="connsiteX144" fmla="*/ 6808195 w 8257344"/>
              <a:gd name="connsiteY144" fmla="*/ 368667 h 846624"/>
              <a:gd name="connsiteX145" fmla="*/ 6447036 w 8257344"/>
              <a:gd name="connsiteY145" fmla="*/ 360856 h 846624"/>
              <a:gd name="connsiteX146" fmla="*/ 6800964 w 8257344"/>
              <a:gd name="connsiteY146" fmla="*/ 349721 h 846624"/>
              <a:gd name="connsiteX147" fmla="*/ 7242203 w 8257344"/>
              <a:gd name="connsiteY147" fmla="*/ 343072 h 846624"/>
              <a:gd name="connsiteX148" fmla="*/ 7278698 w 8257344"/>
              <a:gd name="connsiteY148" fmla="*/ 302545 h 846624"/>
              <a:gd name="connsiteX149" fmla="*/ 7321920 w 8257344"/>
              <a:gd name="connsiteY149" fmla="*/ 292570 h 846624"/>
              <a:gd name="connsiteX150" fmla="*/ 7361815 w 8257344"/>
              <a:gd name="connsiteY150" fmla="*/ 299219 h 846624"/>
              <a:gd name="connsiteX151" fmla="*/ 7417280 w 8257344"/>
              <a:gd name="connsiteY151" fmla="*/ 353336 h 846624"/>
              <a:gd name="connsiteX152" fmla="*/ 7550458 w 8257344"/>
              <a:gd name="connsiteY152" fmla="*/ 358826 h 846624"/>
              <a:gd name="connsiteX153" fmla="*/ 7828049 w 8257344"/>
              <a:gd name="connsiteY153" fmla="*/ 352756 h 846624"/>
              <a:gd name="connsiteX154" fmla="*/ 8084820 w 8257344"/>
              <a:gd name="connsiteY154" fmla="*/ 342782 h 846624"/>
              <a:gd name="connsiteX155" fmla="*/ 8140338 w 8257344"/>
              <a:gd name="connsiteY155" fmla="*/ 326159 h 846624"/>
              <a:gd name="connsiteX156" fmla="*/ 8140338 w 8257344"/>
              <a:gd name="connsiteY156" fmla="*/ 342782 h 846624"/>
              <a:gd name="connsiteX157" fmla="*/ 8164191 w 8257344"/>
              <a:gd name="connsiteY157" fmla="*/ 262542 h 846624"/>
              <a:gd name="connsiteX158" fmla="*/ 8153078 w 8257344"/>
              <a:gd name="connsiteY158" fmla="*/ 222752 h 846624"/>
              <a:gd name="connsiteX159" fmla="*/ 8112579 w 8257344"/>
              <a:gd name="connsiteY159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18144 w 8257344"/>
              <a:gd name="connsiteY76" fmla="*/ 644987 h 846624"/>
              <a:gd name="connsiteX77" fmla="*/ 1165880 w 8257344"/>
              <a:gd name="connsiteY77" fmla="*/ 659257 h 846624"/>
              <a:gd name="connsiteX78" fmla="*/ 1422651 w 8257344"/>
              <a:gd name="connsiteY78" fmla="*/ 666196 h 846624"/>
              <a:gd name="connsiteX79" fmla="*/ 1644432 w 8257344"/>
              <a:gd name="connsiteY79" fmla="*/ 662291 h 846624"/>
              <a:gd name="connsiteX80" fmla="*/ 1811277 w 8257344"/>
              <a:gd name="connsiteY80" fmla="*/ 658677 h 846624"/>
              <a:gd name="connsiteX81" fmla="*/ 1994616 w 8257344"/>
              <a:gd name="connsiteY81" fmla="*/ 658677 h 846624"/>
              <a:gd name="connsiteX82" fmla="*/ 1818217 w 8257344"/>
              <a:gd name="connsiteY82" fmla="*/ 680075 h 846624"/>
              <a:gd name="connsiteX83" fmla="*/ 1630844 w 8257344"/>
              <a:gd name="connsiteY83" fmla="*/ 687015 h 846624"/>
              <a:gd name="connsiteX84" fmla="*/ 1360193 w 8257344"/>
              <a:gd name="connsiteY84" fmla="*/ 687015 h 846624"/>
              <a:gd name="connsiteX85" fmla="*/ 1138121 w 8257344"/>
              <a:gd name="connsiteY85" fmla="*/ 693954 h 846624"/>
              <a:gd name="connsiteX86" fmla="*/ 818892 w 8257344"/>
              <a:gd name="connsiteY86" fmla="*/ 707833 h 846624"/>
              <a:gd name="connsiteX87" fmla="*/ 631518 w 8257344"/>
              <a:gd name="connsiteY87" fmla="*/ 700894 h 846624"/>
              <a:gd name="connsiteX88" fmla="*/ 381687 w 8257344"/>
              <a:gd name="connsiteY88" fmla="*/ 693954 h 846624"/>
              <a:gd name="connsiteX89" fmla="*/ 353928 w 8257344"/>
              <a:gd name="connsiteY89" fmla="*/ 756410 h 846624"/>
              <a:gd name="connsiteX90" fmla="*/ 353928 w 8257344"/>
              <a:gd name="connsiteY90" fmla="*/ 756410 h 846624"/>
              <a:gd name="connsiteX91" fmla="*/ 374747 w 8257344"/>
              <a:gd name="connsiteY91" fmla="*/ 832745 h 846624"/>
              <a:gd name="connsiteX92" fmla="*/ 471904 w 8257344"/>
              <a:gd name="connsiteY92" fmla="*/ 832745 h 846624"/>
              <a:gd name="connsiteX93" fmla="*/ 707856 w 8257344"/>
              <a:gd name="connsiteY93" fmla="*/ 846624 h 846624"/>
              <a:gd name="connsiteX94" fmla="*/ 839711 w 8257344"/>
              <a:gd name="connsiteY94" fmla="*/ 846624 h 846624"/>
              <a:gd name="connsiteX95" fmla="*/ 1082603 w 8257344"/>
              <a:gd name="connsiteY95" fmla="*/ 846624 h 846624"/>
              <a:gd name="connsiteX96" fmla="*/ 1311615 w 8257344"/>
              <a:gd name="connsiteY96" fmla="*/ 839685 h 846624"/>
              <a:gd name="connsiteX97" fmla="*/ 1519808 w 8257344"/>
              <a:gd name="connsiteY97" fmla="*/ 842719 h 846624"/>
              <a:gd name="connsiteX98" fmla="*/ 1700241 w 8257344"/>
              <a:gd name="connsiteY98" fmla="*/ 832745 h 846624"/>
              <a:gd name="connsiteX99" fmla="*/ 1873735 w 8257344"/>
              <a:gd name="connsiteY99" fmla="*/ 825515 h 846624"/>
              <a:gd name="connsiteX100" fmla="*/ 2033350 w 8257344"/>
              <a:gd name="connsiteY100" fmla="*/ 814961 h 846624"/>
              <a:gd name="connsiteX101" fmla="*/ 2241543 w 8257344"/>
              <a:gd name="connsiteY101" fmla="*/ 797466 h 846624"/>
              <a:gd name="connsiteX102" fmla="*/ 2442796 w 8257344"/>
              <a:gd name="connsiteY102" fmla="*/ 776648 h 846624"/>
              <a:gd name="connsiteX103" fmla="*/ 2505253 w 8257344"/>
              <a:gd name="connsiteY103" fmla="*/ 773033 h 846624"/>
              <a:gd name="connsiteX104" fmla="*/ 2528526 w 8257344"/>
              <a:gd name="connsiteY104" fmla="*/ 759735 h 846624"/>
              <a:gd name="connsiteX105" fmla="*/ 2517816 w 8257344"/>
              <a:gd name="connsiteY105" fmla="*/ 794598 h 846624"/>
              <a:gd name="connsiteX106" fmla="*/ 2633784 w 8257344"/>
              <a:gd name="connsiteY106" fmla="*/ 780263 h 846624"/>
              <a:gd name="connsiteX107" fmla="*/ 2775904 w 8257344"/>
              <a:gd name="connsiteY107" fmla="*/ 770289 h 846624"/>
              <a:gd name="connsiteX108" fmla="*/ 2928579 w 8257344"/>
              <a:gd name="connsiteY108" fmla="*/ 749471 h 846624"/>
              <a:gd name="connsiteX109" fmla="*/ 3143711 w 8257344"/>
              <a:gd name="connsiteY109" fmla="*/ 721713 h 846624"/>
              <a:gd name="connsiteX110" fmla="*/ 3331085 w 8257344"/>
              <a:gd name="connsiteY110" fmla="*/ 707833 h 846624"/>
              <a:gd name="connsiteX111" fmla="*/ 3525398 w 8257344"/>
              <a:gd name="connsiteY111" fmla="*/ 682819 h 846624"/>
              <a:gd name="connsiteX112" fmla="*/ 3748341 w 8257344"/>
              <a:gd name="connsiteY112" fmla="*/ 651737 h 846624"/>
              <a:gd name="connsiteX113" fmla="*/ 3946270 w 8257344"/>
              <a:gd name="connsiteY113" fmla="*/ 624269 h 846624"/>
              <a:gd name="connsiteX114" fmla="*/ 4066699 w 8257344"/>
              <a:gd name="connsiteY114" fmla="*/ 610680 h 846624"/>
              <a:gd name="connsiteX115" fmla="*/ 4108338 w 8257344"/>
              <a:gd name="connsiteY115" fmla="*/ 582051 h 846624"/>
              <a:gd name="connsiteX116" fmla="*/ 4268533 w 8257344"/>
              <a:gd name="connsiteY116" fmla="*/ 554583 h 846624"/>
              <a:gd name="connsiteX117" fmla="*/ 4321728 w 8257344"/>
              <a:gd name="connsiteY117" fmla="*/ 547933 h 846624"/>
              <a:gd name="connsiteX118" fmla="*/ 4316445 w 8257344"/>
              <a:gd name="connsiteY118" fmla="*/ 581818 h 846624"/>
              <a:gd name="connsiteX119" fmla="*/ 4469205 w 8257344"/>
              <a:gd name="connsiteY119" fmla="*/ 562103 h 846624"/>
              <a:gd name="connsiteX120" fmla="*/ 4663518 w 8257344"/>
              <a:gd name="connsiteY120" fmla="*/ 562103 h 846624"/>
              <a:gd name="connsiteX121" fmla="*/ 4927229 w 8257344"/>
              <a:gd name="connsiteY121" fmla="*/ 541284 h 846624"/>
              <a:gd name="connsiteX122" fmla="*/ 5232579 w 8257344"/>
              <a:gd name="connsiteY122" fmla="*/ 541284 h 846624"/>
              <a:gd name="connsiteX123" fmla="*/ 5461591 w 8257344"/>
              <a:gd name="connsiteY123" fmla="*/ 537379 h 846624"/>
              <a:gd name="connsiteX124" fmla="*/ 5676723 w 8257344"/>
              <a:gd name="connsiteY124" fmla="*/ 540703 h 846624"/>
              <a:gd name="connsiteX125" fmla="*/ 5843568 w 8257344"/>
              <a:gd name="connsiteY125" fmla="*/ 544319 h 846624"/>
              <a:gd name="connsiteX126" fmla="*/ 5919615 w 8257344"/>
              <a:gd name="connsiteY126" fmla="*/ 548224 h 846624"/>
              <a:gd name="connsiteX127" fmla="*/ 5954314 w 8257344"/>
              <a:gd name="connsiteY127" fmla="*/ 512945 h 846624"/>
              <a:gd name="connsiteX128" fmla="*/ 6162506 w 8257344"/>
              <a:gd name="connsiteY128" fmla="*/ 523500 h 846624"/>
              <a:gd name="connsiteX129" fmla="*/ 6433157 w 8257344"/>
              <a:gd name="connsiteY129" fmla="*/ 527405 h 846624"/>
              <a:gd name="connsiteX130" fmla="*/ 6578892 w 8257344"/>
              <a:gd name="connsiteY130" fmla="*/ 537379 h 846624"/>
              <a:gd name="connsiteX131" fmla="*/ 6758745 w 8257344"/>
              <a:gd name="connsiteY131" fmla="*/ 544028 h 846624"/>
              <a:gd name="connsiteX132" fmla="*/ 6940050 w 8257344"/>
              <a:gd name="connsiteY132" fmla="*/ 547644 h 846624"/>
              <a:gd name="connsiteX133" fmla="*/ 7224289 w 8257344"/>
              <a:gd name="connsiteY133" fmla="*/ 555164 h 846624"/>
              <a:gd name="connsiteX134" fmla="*/ 7397783 w 8257344"/>
              <a:gd name="connsiteY134" fmla="*/ 541284 h 846624"/>
              <a:gd name="connsiteX135" fmla="*/ 7696193 w 8257344"/>
              <a:gd name="connsiteY135" fmla="*/ 555164 h 846624"/>
              <a:gd name="connsiteX136" fmla="*/ 7973783 w 8257344"/>
              <a:gd name="connsiteY136" fmla="*/ 548224 h 846624"/>
              <a:gd name="connsiteX137" fmla="*/ 8202796 w 8257344"/>
              <a:gd name="connsiteY137" fmla="*/ 534345 h 846624"/>
              <a:gd name="connsiteX138" fmla="*/ 8189497 w 8257344"/>
              <a:gd name="connsiteY138" fmla="*/ 544319 h 846624"/>
              <a:gd name="connsiteX139" fmla="*/ 8229393 w 8257344"/>
              <a:gd name="connsiteY139" fmla="*/ 544319 h 846624"/>
              <a:gd name="connsiteX140" fmla="*/ 8256861 w 8257344"/>
              <a:gd name="connsiteY140" fmla="*/ 477088 h 846624"/>
              <a:gd name="connsiteX141" fmla="*/ 8246167 w 8257344"/>
              <a:gd name="connsiteY141" fmla="*/ 418909 h 846624"/>
              <a:gd name="connsiteX142" fmla="*/ 8203507 w 8257344"/>
              <a:gd name="connsiteY142" fmla="*/ 398879 h 846624"/>
              <a:gd name="connsiteX143" fmla="*/ 7779470 w 8257344"/>
              <a:gd name="connsiteY143" fmla="*/ 396714 h 846624"/>
              <a:gd name="connsiteX144" fmla="*/ 7234844 w 8257344"/>
              <a:gd name="connsiteY144" fmla="*/ 389485 h 846624"/>
              <a:gd name="connsiteX145" fmla="*/ 6808195 w 8257344"/>
              <a:gd name="connsiteY145" fmla="*/ 368667 h 846624"/>
              <a:gd name="connsiteX146" fmla="*/ 6447036 w 8257344"/>
              <a:gd name="connsiteY146" fmla="*/ 360856 h 846624"/>
              <a:gd name="connsiteX147" fmla="*/ 6800964 w 8257344"/>
              <a:gd name="connsiteY147" fmla="*/ 349721 h 846624"/>
              <a:gd name="connsiteX148" fmla="*/ 7242203 w 8257344"/>
              <a:gd name="connsiteY148" fmla="*/ 343072 h 846624"/>
              <a:gd name="connsiteX149" fmla="*/ 7278698 w 8257344"/>
              <a:gd name="connsiteY149" fmla="*/ 302545 h 846624"/>
              <a:gd name="connsiteX150" fmla="*/ 7321920 w 8257344"/>
              <a:gd name="connsiteY150" fmla="*/ 292570 h 846624"/>
              <a:gd name="connsiteX151" fmla="*/ 7361815 w 8257344"/>
              <a:gd name="connsiteY151" fmla="*/ 299219 h 846624"/>
              <a:gd name="connsiteX152" fmla="*/ 7417280 w 8257344"/>
              <a:gd name="connsiteY152" fmla="*/ 353336 h 846624"/>
              <a:gd name="connsiteX153" fmla="*/ 7550458 w 8257344"/>
              <a:gd name="connsiteY153" fmla="*/ 358826 h 846624"/>
              <a:gd name="connsiteX154" fmla="*/ 7828049 w 8257344"/>
              <a:gd name="connsiteY154" fmla="*/ 352756 h 846624"/>
              <a:gd name="connsiteX155" fmla="*/ 8084820 w 8257344"/>
              <a:gd name="connsiteY155" fmla="*/ 342782 h 846624"/>
              <a:gd name="connsiteX156" fmla="*/ 8140338 w 8257344"/>
              <a:gd name="connsiteY156" fmla="*/ 326159 h 846624"/>
              <a:gd name="connsiteX157" fmla="*/ 8140338 w 8257344"/>
              <a:gd name="connsiteY157" fmla="*/ 342782 h 846624"/>
              <a:gd name="connsiteX158" fmla="*/ 8164191 w 8257344"/>
              <a:gd name="connsiteY158" fmla="*/ 262542 h 846624"/>
              <a:gd name="connsiteX159" fmla="*/ 8153078 w 8257344"/>
              <a:gd name="connsiteY159" fmla="*/ 222752 h 846624"/>
              <a:gd name="connsiteX160" fmla="*/ 8112579 w 8257344"/>
              <a:gd name="connsiteY160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08170 w 8257344"/>
              <a:gd name="connsiteY76" fmla="*/ 631688 h 846624"/>
              <a:gd name="connsiteX77" fmla="*/ 1165880 w 8257344"/>
              <a:gd name="connsiteY77" fmla="*/ 659257 h 846624"/>
              <a:gd name="connsiteX78" fmla="*/ 1422651 w 8257344"/>
              <a:gd name="connsiteY78" fmla="*/ 666196 h 846624"/>
              <a:gd name="connsiteX79" fmla="*/ 1644432 w 8257344"/>
              <a:gd name="connsiteY79" fmla="*/ 662291 h 846624"/>
              <a:gd name="connsiteX80" fmla="*/ 1811277 w 8257344"/>
              <a:gd name="connsiteY80" fmla="*/ 658677 h 846624"/>
              <a:gd name="connsiteX81" fmla="*/ 1994616 w 8257344"/>
              <a:gd name="connsiteY81" fmla="*/ 658677 h 846624"/>
              <a:gd name="connsiteX82" fmla="*/ 1818217 w 8257344"/>
              <a:gd name="connsiteY82" fmla="*/ 680075 h 846624"/>
              <a:gd name="connsiteX83" fmla="*/ 1630844 w 8257344"/>
              <a:gd name="connsiteY83" fmla="*/ 687015 h 846624"/>
              <a:gd name="connsiteX84" fmla="*/ 1360193 w 8257344"/>
              <a:gd name="connsiteY84" fmla="*/ 687015 h 846624"/>
              <a:gd name="connsiteX85" fmla="*/ 1138121 w 8257344"/>
              <a:gd name="connsiteY85" fmla="*/ 693954 h 846624"/>
              <a:gd name="connsiteX86" fmla="*/ 818892 w 8257344"/>
              <a:gd name="connsiteY86" fmla="*/ 707833 h 846624"/>
              <a:gd name="connsiteX87" fmla="*/ 631518 w 8257344"/>
              <a:gd name="connsiteY87" fmla="*/ 700894 h 846624"/>
              <a:gd name="connsiteX88" fmla="*/ 381687 w 8257344"/>
              <a:gd name="connsiteY88" fmla="*/ 693954 h 846624"/>
              <a:gd name="connsiteX89" fmla="*/ 353928 w 8257344"/>
              <a:gd name="connsiteY89" fmla="*/ 756410 h 846624"/>
              <a:gd name="connsiteX90" fmla="*/ 353928 w 8257344"/>
              <a:gd name="connsiteY90" fmla="*/ 756410 h 846624"/>
              <a:gd name="connsiteX91" fmla="*/ 374747 w 8257344"/>
              <a:gd name="connsiteY91" fmla="*/ 832745 h 846624"/>
              <a:gd name="connsiteX92" fmla="*/ 471904 w 8257344"/>
              <a:gd name="connsiteY92" fmla="*/ 832745 h 846624"/>
              <a:gd name="connsiteX93" fmla="*/ 707856 w 8257344"/>
              <a:gd name="connsiteY93" fmla="*/ 846624 h 846624"/>
              <a:gd name="connsiteX94" fmla="*/ 839711 w 8257344"/>
              <a:gd name="connsiteY94" fmla="*/ 846624 h 846624"/>
              <a:gd name="connsiteX95" fmla="*/ 1082603 w 8257344"/>
              <a:gd name="connsiteY95" fmla="*/ 846624 h 846624"/>
              <a:gd name="connsiteX96" fmla="*/ 1311615 w 8257344"/>
              <a:gd name="connsiteY96" fmla="*/ 839685 h 846624"/>
              <a:gd name="connsiteX97" fmla="*/ 1519808 w 8257344"/>
              <a:gd name="connsiteY97" fmla="*/ 842719 h 846624"/>
              <a:gd name="connsiteX98" fmla="*/ 1700241 w 8257344"/>
              <a:gd name="connsiteY98" fmla="*/ 832745 h 846624"/>
              <a:gd name="connsiteX99" fmla="*/ 1873735 w 8257344"/>
              <a:gd name="connsiteY99" fmla="*/ 825515 h 846624"/>
              <a:gd name="connsiteX100" fmla="*/ 2033350 w 8257344"/>
              <a:gd name="connsiteY100" fmla="*/ 814961 h 846624"/>
              <a:gd name="connsiteX101" fmla="*/ 2241543 w 8257344"/>
              <a:gd name="connsiteY101" fmla="*/ 797466 h 846624"/>
              <a:gd name="connsiteX102" fmla="*/ 2442796 w 8257344"/>
              <a:gd name="connsiteY102" fmla="*/ 776648 h 846624"/>
              <a:gd name="connsiteX103" fmla="*/ 2505253 w 8257344"/>
              <a:gd name="connsiteY103" fmla="*/ 773033 h 846624"/>
              <a:gd name="connsiteX104" fmla="*/ 2528526 w 8257344"/>
              <a:gd name="connsiteY104" fmla="*/ 759735 h 846624"/>
              <a:gd name="connsiteX105" fmla="*/ 2517816 w 8257344"/>
              <a:gd name="connsiteY105" fmla="*/ 794598 h 846624"/>
              <a:gd name="connsiteX106" fmla="*/ 2633784 w 8257344"/>
              <a:gd name="connsiteY106" fmla="*/ 780263 h 846624"/>
              <a:gd name="connsiteX107" fmla="*/ 2775904 w 8257344"/>
              <a:gd name="connsiteY107" fmla="*/ 770289 h 846624"/>
              <a:gd name="connsiteX108" fmla="*/ 2928579 w 8257344"/>
              <a:gd name="connsiteY108" fmla="*/ 749471 h 846624"/>
              <a:gd name="connsiteX109" fmla="*/ 3143711 w 8257344"/>
              <a:gd name="connsiteY109" fmla="*/ 721713 h 846624"/>
              <a:gd name="connsiteX110" fmla="*/ 3331085 w 8257344"/>
              <a:gd name="connsiteY110" fmla="*/ 707833 h 846624"/>
              <a:gd name="connsiteX111" fmla="*/ 3525398 w 8257344"/>
              <a:gd name="connsiteY111" fmla="*/ 682819 h 846624"/>
              <a:gd name="connsiteX112" fmla="*/ 3748341 w 8257344"/>
              <a:gd name="connsiteY112" fmla="*/ 651737 h 846624"/>
              <a:gd name="connsiteX113" fmla="*/ 3946270 w 8257344"/>
              <a:gd name="connsiteY113" fmla="*/ 624269 h 846624"/>
              <a:gd name="connsiteX114" fmla="*/ 4066699 w 8257344"/>
              <a:gd name="connsiteY114" fmla="*/ 610680 h 846624"/>
              <a:gd name="connsiteX115" fmla="*/ 4108338 w 8257344"/>
              <a:gd name="connsiteY115" fmla="*/ 582051 h 846624"/>
              <a:gd name="connsiteX116" fmla="*/ 4268533 w 8257344"/>
              <a:gd name="connsiteY116" fmla="*/ 554583 h 846624"/>
              <a:gd name="connsiteX117" fmla="*/ 4321728 w 8257344"/>
              <a:gd name="connsiteY117" fmla="*/ 547933 h 846624"/>
              <a:gd name="connsiteX118" fmla="*/ 4316445 w 8257344"/>
              <a:gd name="connsiteY118" fmla="*/ 581818 h 846624"/>
              <a:gd name="connsiteX119" fmla="*/ 4469205 w 8257344"/>
              <a:gd name="connsiteY119" fmla="*/ 562103 h 846624"/>
              <a:gd name="connsiteX120" fmla="*/ 4663518 w 8257344"/>
              <a:gd name="connsiteY120" fmla="*/ 562103 h 846624"/>
              <a:gd name="connsiteX121" fmla="*/ 4927229 w 8257344"/>
              <a:gd name="connsiteY121" fmla="*/ 541284 h 846624"/>
              <a:gd name="connsiteX122" fmla="*/ 5232579 w 8257344"/>
              <a:gd name="connsiteY122" fmla="*/ 541284 h 846624"/>
              <a:gd name="connsiteX123" fmla="*/ 5461591 w 8257344"/>
              <a:gd name="connsiteY123" fmla="*/ 537379 h 846624"/>
              <a:gd name="connsiteX124" fmla="*/ 5676723 w 8257344"/>
              <a:gd name="connsiteY124" fmla="*/ 540703 h 846624"/>
              <a:gd name="connsiteX125" fmla="*/ 5843568 w 8257344"/>
              <a:gd name="connsiteY125" fmla="*/ 544319 h 846624"/>
              <a:gd name="connsiteX126" fmla="*/ 5919615 w 8257344"/>
              <a:gd name="connsiteY126" fmla="*/ 548224 h 846624"/>
              <a:gd name="connsiteX127" fmla="*/ 5954314 w 8257344"/>
              <a:gd name="connsiteY127" fmla="*/ 512945 h 846624"/>
              <a:gd name="connsiteX128" fmla="*/ 6162506 w 8257344"/>
              <a:gd name="connsiteY128" fmla="*/ 523500 h 846624"/>
              <a:gd name="connsiteX129" fmla="*/ 6433157 w 8257344"/>
              <a:gd name="connsiteY129" fmla="*/ 527405 h 846624"/>
              <a:gd name="connsiteX130" fmla="*/ 6578892 w 8257344"/>
              <a:gd name="connsiteY130" fmla="*/ 537379 h 846624"/>
              <a:gd name="connsiteX131" fmla="*/ 6758745 w 8257344"/>
              <a:gd name="connsiteY131" fmla="*/ 544028 h 846624"/>
              <a:gd name="connsiteX132" fmla="*/ 6940050 w 8257344"/>
              <a:gd name="connsiteY132" fmla="*/ 547644 h 846624"/>
              <a:gd name="connsiteX133" fmla="*/ 7224289 w 8257344"/>
              <a:gd name="connsiteY133" fmla="*/ 555164 h 846624"/>
              <a:gd name="connsiteX134" fmla="*/ 7397783 w 8257344"/>
              <a:gd name="connsiteY134" fmla="*/ 541284 h 846624"/>
              <a:gd name="connsiteX135" fmla="*/ 7696193 w 8257344"/>
              <a:gd name="connsiteY135" fmla="*/ 555164 h 846624"/>
              <a:gd name="connsiteX136" fmla="*/ 7973783 w 8257344"/>
              <a:gd name="connsiteY136" fmla="*/ 548224 h 846624"/>
              <a:gd name="connsiteX137" fmla="*/ 8202796 w 8257344"/>
              <a:gd name="connsiteY137" fmla="*/ 534345 h 846624"/>
              <a:gd name="connsiteX138" fmla="*/ 8189497 w 8257344"/>
              <a:gd name="connsiteY138" fmla="*/ 544319 h 846624"/>
              <a:gd name="connsiteX139" fmla="*/ 8229393 w 8257344"/>
              <a:gd name="connsiteY139" fmla="*/ 544319 h 846624"/>
              <a:gd name="connsiteX140" fmla="*/ 8256861 w 8257344"/>
              <a:gd name="connsiteY140" fmla="*/ 477088 h 846624"/>
              <a:gd name="connsiteX141" fmla="*/ 8246167 w 8257344"/>
              <a:gd name="connsiteY141" fmla="*/ 418909 h 846624"/>
              <a:gd name="connsiteX142" fmla="*/ 8203507 w 8257344"/>
              <a:gd name="connsiteY142" fmla="*/ 398879 h 846624"/>
              <a:gd name="connsiteX143" fmla="*/ 7779470 w 8257344"/>
              <a:gd name="connsiteY143" fmla="*/ 396714 h 846624"/>
              <a:gd name="connsiteX144" fmla="*/ 7234844 w 8257344"/>
              <a:gd name="connsiteY144" fmla="*/ 389485 h 846624"/>
              <a:gd name="connsiteX145" fmla="*/ 6808195 w 8257344"/>
              <a:gd name="connsiteY145" fmla="*/ 368667 h 846624"/>
              <a:gd name="connsiteX146" fmla="*/ 6447036 w 8257344"/>
              <a:gd name="connsiteY146" fmla="*/ 360856 h 846624"/>
              <a:gd name="connsiteX147" fmla="*/ 6800964 w 8257344"/>
              <a:gd name="connsiteY147" fmla="*/ 349721 h 846624"/>
              <a:gd name="connsiteX148" fmla="*/ 7242203 w 8257344"/>
              <a:gd name="connsiteY148" fmla="*/ 343072 h 846624"/>
              <a:gd name="connsiteX149" fmla="*/ 7278698 w 8257344"/>
              <a:gd name="connsiteY149" fmla="*/ 302545 h 846624"/>
              <a:gd name="connsiteX150" fmla="*/ 7321920 w 8257344"/>
              <a:gd name="connsiteY150" fmla="*/ 292570 h 846624"/>
              <a:gd name="connsiteX151" fmla="*/ 7361815 w 8257344"/>
              <a:gd name="connsiteY151" fmla="*/ 299219 h 846624"/>
              <a:gd name="connsiteX152" fmla="*/ 7417280 w 8257344"/>
              <a:gd name="connsiteY152" fmla="*/ 353336 h 846624"/>
              <a:gd name="connsiteX153" fmla="*/ 7550458 w 8257344"/>
              <a:gd name="connsiteY153" fmla="*/ 358826 h 846624"/>
              <a:gd name="connsiteX154" fmla="*/ 7828049 w 8257344"/>
              <a:gd name="connsiteY154" fmla="*/ 352756 h 846624"/>
              <a:gd name="connsiteX155" fmla="*/ 8084820 w 8257344"/>
              <a:gd name="connsiteY155" fmla="*/ 342782 h 846624"/>
              <a:gd name="connsiteX156" fmla="*/ 8140338 w 8257344"/>
              <a:gd name="connsiteY156" fmla="*/ 326159 h 846624"/>
              <a:gd name="connsiteX157" fmla="*/ 8140338 w 8257344"/>
              <a:gd name="connsiteY157" fmla="*/ 342782 h 846624"/>
              <a:gd name="connsiteX158" fmla="*/ 8164191 w 8257344"/>
              <a:gd name="connsiteY158" fmla="*/ 262542 h 846624"/>
              <a:gd name="connsiteX159" fmla="*/ 8153078 w 8257344"/>
              <a:gd name="connsiteY159" fmla="*/ 222752 h 846624"/>
              <a:gd name="connsiteX160" fmla="*/ 8112579 w 8257344"/>
              <a:gd name="connsiteY160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08170 w 8257344"/>
              <a:gd name="connsiteY76" fmla="*/ 631688 h 846624"/>
              <a:gd name="connsiteX77" fmla="*/ 1129309 w 8257344"/>
              <a:gd name="connsiteY77" fmla="*/ 662582 h 846624"/>
              <a:gd name="connsiteX78" fmla="*/ 1422651 w 8257344"/>
              <a:gd name="connsiteY78" fmla="*/ 666196 h 846624"/>
              <a:gd name="connsiteX79" fmla="*/ 1644432 w 8257344"/>
              <a:gd name="connsiteY79" fmla="*/ 662291 h 846624"/>
              <a:gd name="connsiteX80" fmla="*/ 1811277 w 8257344"/>
              <a:gd name="connsiteY80" fmla="*/ 658677 h 846624"/>
              <a:gd name="connsiteX81" fmla="*/ 1994616 w 8257344"/>
              <a:gd name="connsiteY81" fmla="*/ 658677 h 846624"/>
              <a:gd name="connsiteX82" fmla="*/ 1818217 w 8257344"/>
              <a:gd name="connsiteY82" fmla="*/ 680075 h 846624"/>
              <a:gd name="connsiteX83" fmla="*/ 1630844 w 8257344"/>
              <a:gd name="connsiteY83" fmla="*/ 687015 h 846624"/>
              <a:gd name="connsiteX84" fmla="*/ 1360193 w 8257344"/>
              <a:gd name="connsiteY84" fmla="*/ 687015 h 846624"/>
              <a:gd name="connsiteX85" fmla="*/ 1138121 w 8257344"/>
              <a:gd name="connsiteY85" fmla="*/ 693954 h 846624"/>
              <a:gd name="connsiteX86" fmla="*/ 818892 w 8257344"/>
              <a:gd name="connsiteY86" fmla="*/ 707833 h 846624"/>
              <a:gd name="connsiteX87" fmla="*/ 631518 w 8257344"/>
              <a:gd name="connsiteY87" fmla="*/ 700894 h 846624"/>
              <a:gd name="connsiteX88" fmla="*/ 381687 w 8257344"/>
              <a:gd name="connsiteY88" fmla="*/ 693954 h 846624"/>
              <a:gd name="connsiteX89" fmla="*/ 353928 w 8257344"/>
              <a:gd name="connsiteY89" fmla="*/ 756410 h 846624"/>
              <a:gd name="connsiteX90" fmla="*/ 353928 w 8257344"/>
              <a:gd name="connsiteY90" fmla="*/ 756410 h 846624"/>
              <a:gd name="connsiteX91" fmla="*/ 374747 w 8257344"/>
              <a:gd name="connsiteY91" fmla="*/ 832745 h 846624"/>
              <a:gd name="connsiteX92" fmla="*/ 471904 w 8257344"/>
              <a:gd name="connsiteY92" fmla="*/ 832745 h 846624"/>
              <a:gd name="connsiteX93" fmla="*/ 707856 w 8257344"/>
              <a:gd name="connsiteY93" fmla="*/ 846624 h 846624"/>
              <a:gd name="connsiteX94" fmla="*/ 839711 w 8257344"/>
              <a:gd name="connsiteY94" fmla="*/ 846624 h 846624"/>
              <a:gd name="connsiteX95" fmla="*/ 1082603 w 8257344"/>
              <a:gd name="connsiteY95" fmla="*/ 846624 h 846624"/>
              <a:gd name="connsiteX96" fmla="*/ 1311615 w 8257344"/>
              <a:gd name="connsiteY96" fmla="*/ 839685 h 846624"/>
              <a:gd name="connsiteX97" fmla="*/ 1519808 w 8257344"/>
              <a:gd name="connsiteY97" fmla="*/ 842719 h 846624"/>
              <a:gd name="connsiteX98" fmla="*/ 1700241 w 8257344"/>
              <a:gd name="connsiteY98" fmla="*/ 832745 h 846624"/>
              <a:gd name="connsiteX99" fmla="*/ 1873735 w 8257344"/>
              <a:gd name="connsiteY99" fmla="*/ 825515 h 846624"/>
              <a:gd name="connsiteX100" fmla="*/ 2033350 w 8257344"/>
              <a:gd name="connsiteY100" fmla="*/ 814961 h 846624"/>
              <a:gd name="connsiteX101" fmla="*/ 2241543 w 8257344"/>
              <a:gd name="connsiteY101" fmla="*/ 797466 h 846624"/>
              <a:gd name="connsiteX102" fmla="*/ 2442796 w 8257344"/>
              <a:gd name="connsiteY102" fmla="*/ 776648 h 846624"/>
              <a:gd name="connsiteX103" fmla="*/ 2505253 w 8257344"/>
              <a:gd name="connsiteY103" fmla="*/ 773033 h 846624"/>
              <a:gd name="connsiteX104" fmla="*/ 2528526 w 8257344"/>
              <a:gd name="connsiteY104" fmla="*/ 759735 h 846624"/>
              <a:gd name="connsiteX105" fmla="*/ 2517816 w 8257344"/>
              <a:gd name="connsiteY105" fmla="*/ 794598 h 846624"/>
              <a:gd name="connsiteX106" fmla="*/ 2633784 w 8257344"/>
              <a:gd name="connsiteY106" fmla="*/ 780263 h 846624"/>
              <a:gd name="connsiteX107" fmla="*/ 2775904 w 8257344"/>
              <a:gd name="connsiteY107" fmla="*/ 770289 h 846624"/>
              <a:gd name="connsiteX108" fmla="*/ 2928579 w 8257344"/>
              <a:gd name="connsiteY108" fmla="*/ 749471 h 846624"/>
              <a:gd name="connsiteX109" fmla="*/ 3143711 w 8257344"/>
              <a:gd name="connsiteY109" fmla="*/ 721713 h 846624"/>
              <a:gd name="connsiteX110" fmla="*/ 3331085 w 8257344"/>
              <a:gd name="connsiteY110" fmla="*/ 707833 h 846624"/>
              <a:gd name="connsiteX111" fmla="*/ 3525398 w 8257344"/>
              <a:gd name="connsiteY111" fmla="*/ 682819 h 846624"/>
              <a:gd name="connsiteX112" fmla="*/ 3748341 w 8257344"/>
              <a:gd name="connsiteY112" fmla="*/ 651737 h 846624"/>
              <a:gd name="connsiteX113" fmla="*/ 3946270 w 8257344"/>
              <a:gd name="connsiteY113" fmla="*/ 624269 h 846624"/>
              <a:gd name="connsiteX114" fmla="*/ 4066699 w 8257344"/>
              <a:gd name="connsiteY114" fmla="*/ 610680 h 846624"/>
              <a:gd name="connsiteX115" fmla="*/ 4108338 w 8257344"/>
              <a:gd name="connsiteY115" fmla="*/ 582051 h 846624"/>
              <a:gd name="connsiteX116" fmla="*/ 4268533 w 8257344"/>
              <a:gd name="connsiteY116" fmla="*/ 554583 h 846624"/>
              <a:gd name="connsiteX117" fmla="*/ 4321728 w 8257344"/>
              <a:gd name="connsiteY117" fmla="*/ 547933 h 846624"/>
              <a:gd name="connsiteX118" fmla="*/ 4316445 w 8257344"/>
              <a:gd name="connsiteY118" fmla="*/ 581818 h 846624"/>
              <a:gd name="connsiteX119" fmla="*/ 4469205 w 8257344"/>
              <a:gd name="connsiteY119" fmla="*/ 562103 h 846624"/>
              <a:gd name="connsiteX120" fmla="*/ 4663518 w 8257344"/>
              <a:gd name="connsiteY120" fmla="*/ 562103 h 846624"/>
              <a:gd name="connsiteX121" fmla="*/ 4927229 w 8257344"/>
              <a:gd name="connsiteY121" fmla="*/ 541284 h 846624"/>
              <a:gd name="connsiteX122" fmla="*/ 5232579 w 8257344"/>
              <a:gd name="connsiteY122" fmla="*/ 541284 h 846624"/>
              <a:gd name="connsiteX123" fmla="*/ 5461591 w 8257344"/>
              <a:gd name="connsiteY123" fmla="*/ 537379 h 846624"/>
              <a:gd name="connsiteX124" fmla="*/ 5676723 w 8257344"/>
              <a:gd name="connsiteY124" fmla="*/ 540703 h 846624"/>
              <a:gd name="connsiteX125" fmla="*/ 5843568 w 8257344"/>
              <a:gd name="connsiteY125" fmla="*/ 544319 h 846624"/>
              <a:gd name="connsiteX126" fmla="*/ 5919615 w 8257344"/>
              <a:gd name="connsiteY126" fmla="*/ 548224 h 846624"/>
              <a:gd name="connsiteX127" fmla="*/ 5954314 w 8257344"/>
              <a:gd name="connsiteY127" fmla="*/ 512945 h 846624"/>
              <a:gd name="connsiteX128" fmla="*/ 6162506 w 8257344"/>
              <a:gd name="connsiteY128" fmla="*/ 523500 h 846624"/>
              <a:gd name="connsiteX129" fmla="*/ 6433157 w 8257344"/>
              <a:gd name="connsiteY129" fmla="*/ 527405 h 846624"/>
              <a:gd name="connsiteX130" fmla="*/ 6578892 w 8257344"/>
              <a:gd name="connsiteY130" fmla="*/ 537379 h 846624"/>
              <a:gd name="connsiteX131" fmla="*/ 6758745 w 8257344"/>
              <a:gd name="connsiteY131" fmla="*/ 544028 h 846624"/>
              <a:gd name="connsiteX132" fmla="*/ 6940050 w 8257344"/>
              <a:gd name="connsiteY132" fmla="*/ 547644 h 846624"/>
              <a:gd name="connsiteX133" fmla="*/ 7224289 w 8257344"/>
              <a:gd name="connsiteY133" fmla="*/ 555164 h 846624"/>
              <a:gd name="connsiteX134" fmla="*/ 7397783 w 8257344"/>
              <a:gd name="connsiteY134" fmla="*/ 541284 h 846624"/>
              <a:gd name="connsiteX135" fmla="*/ 7696193 w 8257344"/>
              <a:gd name="connsiteY135" fmla="*/ 555164 h 846624"/>
              <a:gd name="connsiteX136" fmla="*/ 7973783 w 8257344"/>
              <a:gd name="connsiteY136" fmla="*/ 548224 h 846624"/>
              <a:gd name="connsiteX137" fmla="*/ 8202796 w 8257344"/>
              <a:gd name="connsiteY137" fmla="*/ 534345 h 846624"/>
              <a:gd name="connsiteX138" fmla="*/ 8189497 w 8257344"/>
              <a:gd name="connsiteY138" fmla="*/ 544319 h 846624"/>
              <a:gd name="connsiteX139" fmla="*/ 8229393 w 8257344"/>
              <a:gd name="connsiteY139" fmla="*/ 544319 h 846624"/>
              <a:gd name="connsiteX140" fmla="*/ 8256861 w 8257344"/>
              <a:gd name="connsiteY140" fmla="*/ 477088 h 846624"/>
              <a:gd name="connsiteX141" fmla="*/ 8246167 w 8257344"/>
              <a:gd name="connsiteY141" fmla="*/ 418909 h 846624"/>
              <a:gd name="connsiteX142" fmla="*/ 8203507 w 8257344"/>
              <a:gd name="connsiteY142" fmla="*/ 398879 h 846624"/>
              <a:gd name="connsiteX143" fmla="*/ 7779470 w 8257344"/>
              <a:gd name="connsiteY143" fmla="*/ 396714 h 846624"/>
              <a:gd name="connsiteX144" fmla="*/ 7234844 w 8257344"/>
              <a:gd name="connsiteY144" fmla="*/ 389485 h 846624"/>
              <a:gd name="connsiteX145" fmla="*/ 6808195 w 8257344"/>
              <a:gd name="connsiteY145" fmla="*/ 368667 h 846624"/>
              <a:gd name="connsiteX146" fmla="*/ 6447036 w 8257344"/>
              <a:gd name="connsiteY146" fmla="*/ 360856 h 846624"/>
              <a:gd name="connsiteX147" fmla="*/ 6800964 w 8257344"/>
              <a:gd name="connsiteY147" fmla="*/ 349721 h 846624"/>
              <a:gd name="connsiteX148" fmla="*/ 7242203 w 8257344"/>
              <a:gd name="connsiteY148" fmla="*/ 343072 h 846624"/>
              <a:gd name="connsiteX149" fmla="*/ 7278698 w 8257344"/>
              <a:gd name="connsiteY149" fmla="*/ 302545 h 846624"/>
              <a:gd name="connsiteX150" fmla="*/ 7321920 w 8257344"/>
              <a:gd name="connsiteY150" fmla="*/ 292570 h 846624"/>
              <a:gd name="connsiteX151" fmla="*/ 7361815 w 8257344"/>
              <a:gd name="connsiteY151" fmla="*/ 299219 h 846624"/>
              <a:gd name="connsiteX152" fmla="*/ 7417280 w 8257344"/>
              <a:gd name="connsiteY152" fmla="*/ 353336 h 846624"/>
              <a:gd name="connsiteX153" fmla="*/ 7550458 w 8257344"/>
              <a:gd name="connsiteY153" fmla="*/ 358826 h 846624"/>
              <a:gd name="connsiteX154" fmla="*/ 7828049 w 8257344"/>
              <a:gd name="connsiteY154" fmla="*/ 352756 h 846624"/>
              <a:gd name="connsiteX155" fmla="*/ 8084820 w 8257344"/>
              <a:gd name="connsiteY155" fmla="*/ 342782 h 846624"/>
              <a:gd name="connsiteX156" fmla="*/ 8140338 w 8257344"/>
              <a:gd name="connsiteY156" fmla="*/ 326159 h 846624"/>
              <a:gd name="connsiteX157" fmla="*/ 8140338 w 8257344"/>
              <a:gd name="connsiteY157" fmla="*/ 342782 h 846624"/>
              <a:gd name="connsiteX158" fmla="*/ 8164191 w 8257344"/>
              <a:gd name="connsiteY158" fmla="*/ 262542 h 846624"/>
              <a:gd name="connsiteX159" fmla="*/ 8153078 w 8257344"/>
              <a:gd name="connsiteY159" fmla="*/ 222752 h 846624"/>
              <a:gd name="connsiteX160" fmla="*/ 8112579 w 8257344"/>
              <a:gd name="connsiteY160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08170 w 8257344"/>
              <a:gd name="connsiteY76" fmla="*/ 631688 h 846624"/>
              <a:gd name="connsiteX77" fmla="*/ 1129309 w 8257344"/>
              <a:gd name="connsiteY77" fmla="*/ 662582 h 846624"/>
              <a:gd name="connsiteX78" fmla="*/ 1422651 w 8257344"/>
              <a:gd name="connsiteY78" fmla="*/ 666196 h 846624"/>
              <a:gd name="connsiteX79" fmla="*/ 1644432 w 8257344"/>
              <a:gd name="connsiteY79" fmla="*/ 662291 h 846624"/>
              <a:gd name="connsiteX80" fmla="*/ 1811277 w 8257344"/>
              <a:gd name="connsiteY80" fmla="*/ 658677 h 846624"/>
              <a:gd name="connsiteX81" fmla="*/ 1994616 w 8257344"/>
              <a:gd name="connsiteY81" fmla="*/ 658677 h 846624"/>
              <a:gd name="connsiteX82" fmla="*/ 1818217 w 8257344"/>
              <a:gd name="connsiteY82" fmla="*/ 680075 h 846624"/>
              <a:gd name="connsiteX83" fmla="*/ 1630844 w 8257344"/>
              <a:gd name="connsiteY83" fmla="*/ 687015 h 846624"/>
              <a:gd name="connsiteX84" fmla="*/ 1360193 w 8257344"/>
              <a:gd name="connsiteY84" fmla="*/ 687015 h 846624"/>
              <a:gd name="connsiteX85" fmla="*/ 1138121 w 8257344"/>
              <a:gd name="connsiteY85" fmla="*/ 693954 h 846624"/>
              <a:gd name="connsiteX86" fmla="*/ 818892 w 8257344"/>
              <a:gd name="connsiteY86" fmla="*/ 707833 h 846624"/>
              <a:gd name="connsiteX87" fmla="*/ 631518 w 8257344"/>
              <a:gd name="connsiteY87" fmla="*/ 700894 h 846624"/>
              <a:gd name="connsiteX88" fmla="*/ 381687 w 8257344"/>
              <a:gd name="connsiteY88" fmla="*/ 693954 h 846624"/>
              <a:gd name="connsiteX89" fmla="*/ 353928 w 8257344"/>
              <a:gd name="connsiteY89" fmla="*/ 756410 h 846624"/>
              <a:gd name="connsiteX90" fmla="*/ 353928 w 8257344"/>
              <a:gd name="connsiteY90" fmla="*/ 756410 h 846624"/>
              <a:gd name="connsiteX91" fmla="*/ 360127 w 8257344"/>
              <a:gd name="connsiteY91" fmla="*/ 797923 h 846624"/>
              <a:gd name="connsiteX92" fmla="*/ 374747 w 8257344"/>
              <a:gd name="connsiteY92" fmla="*/ 832745 h 846624"/>
              <a:gd name="connsiteX93" fmla="*/ 471904 w 8257344"/>
              <a:gd name="connsiteY93" fmla="*/ 832745 h 846624"/>
              <a:gd name="connsiteX94" fmla="*/ 707856 w 8257344"/>
              <a:gd name="connsiteY94" fmla="*/ 846624 h 846624"/>
              <a:gd name="connsiteX95" fmla="*/ 839711 w 8257344"/>
              <a:gd name="connsiteY95" fmla="*/ 846624 h 846624"/>
              <a:gd name="connsiteX96" fmla="*/ 1082603 w 8257344"/>
              <a:gd name="connsiteY96" fmla="*/ 846624 h 846624"/>
              <a:gd name="connsiteX97" fmla="*/ 1311615 w 8257344"/>
              <a:gd name="connsiteY97" fmla="*/ 839685 h 846624"/>
              <a:gd name="connsiteX98" fmla="*/ 1519808 w 8257344"/>
              <a:gd name="connsiteY98" fmla="*/ 842719 h 846624"/>
              <a:gd name="connsiteX99" fmla="*/ 1700241 w 8257344"/>
              <a:gd name="connsiteY99" fmla="*/ 832745 h 846624"/>
              <a:gd name="connsiteX100" fmla="*/ 1873735 w 8257344"/>
              <a:gd name="connsiteY100" fmla="*/ 825515 h 846624"/>
              <a:gd name="connsiteX101" fmla="*/ 2033350 w 8257344"/>
              <a:gd name="connsiteY101" fmla="*/ 814961 h 846624"/>
              <a:gd name="connsiteX102" fmla="*/ 2241543 w 8257344"/>
              <a:gd name="connsiteY102" fmla="*/ 797466 h 846624"/>
              <a:gd name="connsiteX103" fmla="*/ 2442796 w 8257344"/>
              <a:gd name="connsiteY103" fmla="*/ 776648 h 846624"/>
              <a:gd name="connsiteX104" fmla="*/ 2505253 w 8257344"/>
              <a:gd name="connsiteY104" fmla="*/ 773033 h 846624"/>
              <a:gd name="connsiteX105" fmla="*/ 2528526 w 8257344"/>
              <a:gd name="connsiteY105" fmla="*/ 759735 h 846624"/>
              <a:gd name="connsiteX106" fmla="*/ 2517816 w 8257344"/>
              <a:gd name="connsiteY106" fmla="*/ 794598 h 846624"/>
              <a:gd name="connsiteX107" fmla="*/ 2633784 w 8257344"/>
              <a:gd name="connsiteY107" fmla="*/ 780263 h 846624"/>
              <a:gd name="connsiteX108" fmla="*/ 2775904 w 8257344"/>
              <a:gd name="connsiteY108" fmla="*/ 770289 h 846624"/>
              <a:gd name="connsiteX109" fmla="*/ 2928579 w 8257344"/>
              <a:gd name="connsiteY109" fmla="*/ 749471 h 846624"/>
              <a:gd name="connsiteX110" fmla="*/ 3143711 w 8257344"/>
              <a:gd name="connsiteY110" fmla="*/ 721713 h 846624"/>
              <a:gd name="connsiteX111" fmla="*/ 3331085 w 8257344"/>
              <a:gd name="connsiteY111" fmla="*/ 707833 h 846624"/>
              <a:gd name="connsiteX112" fmla="*/ 3525398 w 8257344"/>
              <a:gd name="connsiteY112" fmla="*/ 682819 h 846624"/>
              <a:gd name="connsiteX113" fmla="*/ 3748341 w 8257344"/>
              <a:gd name="connsiteY113" fmla="*/ 651737 h 846624"/>
              <a:gd name="connsiteX114" fmla="*/ 3946270 w 8257344"/>
              <a:gd name="connsiteY114" fmla="*/ 624269 h 846624"/>
              <a:gd name="connsiteX115" fmla="*/ 4066699 w 8257344"/>
              <a:gd name="connsiteY115" fmla="*/ 610680 h 846624"/>
              <a:gd name="connsiteX116" fmla="*/ 4108338 w 8257344"/>
              <a:gd name="connsiteY116" fmla="*/ 582051 h 846624"/>
              <a:gd name="connsiteX117" fmla="*/ 4268533 w 8257344"/>
              <a:gd name="connsiteY117" fmla="*/ 554583 h 846624"/>
              <a:gd name="connsiteX118" fmla="*/ 4321728 w 8257344"/>
              <a:gd name="connsiteY118" fmla="*/ 547933 h 846624"/>
              <a:gd name="connsiteX119" fmla="*/ 4316445 w 8257344"/>
              <a:gd name="connsiteY119" fmla="*/ 581818 h 846624"/>
              <a:gd name="connsiteX120" fmla="*/ 4469205 w 8257344"/>
              <a:gd name="connsiteY120" fmla="*/ 562103 h 846624"/>
              <a:gd name="connsiteX121" fmla="*/ 4663518 w 8257344"/>
              <a:gd name="connsiteY121" fmla="*/ 562103 h 846624"/>
              <a:gd name="connsiteX122" fmla="*/ 4927229 w 8257344"/>
              <a:gd name="connsiteY122" fmla="*/ 541284 h 846624"/>
              <a:gd name="connsiteX123" fmla="*/ 5232579 w 8257344"/>
              <a:gd name="connsiteY123" fmla="*/ 541284 h 846624"/>
              <a:gd name="connsiteX124" fmla="*/ 5461591 w 8257344"/>
              <a:gd name="connsiteY124" fmla="*/ 537379 h 846624"/>
              <a:gd name="connsiteX125" fmla="*/ 5676723 w 8257344"/>
              <a:gd name="connsiteY125" fmla="*/ 540703 h 846624"/>
              <a:gd name="connsiteX126" fmla="*/ 5843568 w 8257344"/>
              <a:gd name="connsiteY126" fmla="*/ 544319 h 846624"/>
              <a:gd name="connsiteX127" fmla="*/ 5919615 w 8257344"/>
              <a:gd name="connsiteY127" fmla="*/ 548224 h 846624"/>
              <a:gd name="connsiteX128" fmla="*/ 5954314 w 8257344"/>
              <a:gd name="connsiteY128" fmla="*/ 512945 h 846624"/>
              <a:gd name="connsiteX129" fmla="*/ 6162506 w 8257344"/>
              <a:gd name="connsiteY129" fmla="*/ 523500 h 846624"/>
              <a:gd name="connsiteX130" fmla="*/ 6433157 w 8257344"/>
              <a:gd name="connsiteY130" fmla="*/ 527405 h 846624"/>
              <a:gd name="connsiteX131" fmla="*/ 6578892 w 8257344"/>
              <a:gd name="connsiteY131" fmla="*/ 537379 h 846624"/>
              <a:gd name="connsiteX132" fmla="*/ 6758745 w 8257344"/>
              <a:gd name="connsiteY132" fmla="*/ 544028 h 846624"/>
              <a:gd name="connsiteX133" fmla="*/ 6940050 w 8257344"/>
              <a:gd name="connsiteY133" fmla="*/ 547644 h 846624"/>
              <a:gd name="connsiteX134" fmla="*/ 7224289 w 8257344"/>
              <a:gd name="connsiteY134" fmla="*/ 555164 h 846624"/>
              <a:gd name="connsiteX135" fmla="*/ 7397783 w 8257344"/>
              <a:gd name="connsiteY135" fmla="*/ 541284 h 846624"/>
              <a:gd name="connsiteX136" fmla="*/ 7696193 w 8257344"/>
              <a:gd name="connsiteY136" fmla="*/ 555164 h 846624"/>
              <a:gd name="connsiteX137" fmla="*/ 7973783 w 8257344"/>
              <a:gd name="connsiteY137" fmla="*/ 548224 h 846624"/>
              <a:gd name="connsiteX138" fmla="*/ 8202796 w 8257344"/>
              <a:gd name="connsiteY138" fmla="*/ 534345 h 846624"/>
              <a:gd name="connsiteX139" fmla="*/ 8189497 w 8257344"/>
              <a:gd name="connsiteY139" fmla="*/ 544319 h 846624"/>
              <a:gd name="connsiteX140" fmla="*/ 8229393 w 8257344"/>
              <a:gd name="connsiteY140" fmla="*/ 544319 h 846624"/>
              <a:gd name="connsiteX141" fmla="*/ 8256861 w 8257344"/>
              <a:gd name="connsiteY141" fmla="*/ 477088 h 846624"/>
              <a:gd name="connsiteX142" fmla="*/ 8246167 w 8257344"/>
              <a:gd name="connsiteY142" fmla="*/ 418909 h 846624"/>
              <a:gd name="connsiteX143" fmla="*/ 8203507 w 8257344"/>
              <a:gd name="connsiteY143" fmla="*/ 398879 h 846624"/>
              <a:gd name="connsiteX144" fmla="*/ 7779470 w 8257344"/>
              <a:gd name="connsiteY144" fmla="*/ 396714 h 846624"/>
              <a:gd name="connsiteX145" fmla="*/ 7234844 w 8257344"/>
              <a:gd name="connsiteY145" fmla="*/ 389485 h 846624"/>
              <a:gd name="connsiteX146" fmla="*/ 6808195 w 8257344"/>
              <a:gd name="connsiteY146" fmla="*/ 368667 h 846624"/>
              <a:gd name="connsiteX147" fmla="*/ 6447036 w 8257344"/>
              <a:gd name="connsiteY147" fmla="*/ 360856 h 846624"/>
              <a:gd name="connsiteX148" fmla="*/ 6800964 w 8257344"/>
              <a:gd name="connsiteY148" fmla="*/ 349721 h 846624"/>
              <a:gd name="connsiteX149" fmla="*/ 7242203 w 8257344"/>
              <a:gd name="connsiteY149" fmla="*/ 343072 h 846624"/>
              <a:gd name="connsiteX150" fmla="*/ 7278698 w 8257344"/>
              <a:gd name="connsiteY150" fmla="*/ 302545 h 846624"/>
              <a:gd name="connsiteX151" fmla="*/ 7321920 w 8257344"/>
              <a:gd name="connsiteY151" fmla="*/ 292570 h 846624"/>
              <a:gd name="connsiteX152" fmla="*/ 7361815 w 8257344"/>
              <a:gd name="connsiteY152" fmla="*/ 299219 h 846624"/>
              <a:gd name="connsiteX153" fmla="*/ 7417280 w 8257344"/>
              <a:gd name="connsiteY153" fmla="*/ 353336 h 846624"/>
              <a:gd name="connsiteX154" fmla="*/ 7550458 w 8257344"/>
              <a:gd name="connsiteY154" fmla="*/ 358826 h 846624"/>
              <a:gd name="connsiteX155" fmla="*/ 7828049 w 8257344"/>
              <a:gd name="connsiteY155" fmla="*/ 352756 h 846624"/>
              <a:gd name="connsiteX156" fmla="*/ 8084820 w 8257344"/>
              <a:gd name="connsiteY156" fmla="*/ 342782 h 846624"/>
              <a:gd name="connsiteX157" fmla="*/ 8140338 w 8257344"/>
              <a:gd name="connsiteY157" fmla="*/ 326159 h 846624"/>
              <a:gd name="connsiteX158" fmla="*/ 8140338 w 8257344"/>
              <a:gd name="connsiteY158" fmla="*/ 342782 h 846624"/>
              <a:gd name="connsiteX159" fmla="*/ 8164191 w 8257344"/>
              <a:gd name="connsiteY159" fmla="*/ 262542 h 846624"/>
              <a:gd name="connsiteX160" fmla="*/ 8153078 w 8257344"/>
              <a:gd name="connsiteY160" fmla="*/ 222752 h 846624"/>
              <a:gd name="connsiteX161" fmla="*/ 8112579 w 8257344"/>
              <a:gd name="connsiteY161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17976 w 8257344"/>
              <a:gd name="connsiteY47" fmla="*/ 319219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08170 w 8257344"/>
              <a:gd name="connsiteY76" fmla="*/ 631688 h 846624"/>
              <a:gd name="connsiteX77" fmla="*/ 1129309 w 8257344"/>
              <a:gd name="connsiteY77" fmla="*/ 662582 h 846624"/>
              <a:gd name="connsiteX78" fmla="*/ 1422651 w 8257344"/>
              <a:gd name="connsiteY78" fmla="*/ 666196 h 846624"/>
              <a:gd name="connsiteX79" fmla="*/ 1644432 w 8257344"/>
              <a:gd name="connsiteY79" fmla="*/ 662291 h 846624"/>
              <a:gd name="connsiteX80" fmla="*/ 1811277 w 8257344"/>
              <a:gd name="connsiteY80" fmla="*/ 658677 h 846624"/>
              <a:gd name="connsiteX81" fmla="*/ 1994616 w 8257344"/>
              <a:gd name="connsiteY81" fmla="*/ 658677 h 846624"/>
              <a:gd name="connsiteX82" fmla="*/ 1818217 w 8257344"/>
              <a:gd name="connsiteY82" fmla="*/ 680075 h 846624"/>
              <a:gd name="connsiteX83" fmla="*/ 1630844 w 8257344"/>
              <a:gd name="connsiteY83" fmla="*/ 687015 h 846624"/>
              <a:gd name="connsiteX84" fmla="*/ 1360193 w 8257344"/>
              <a:gd name="connsiteY84" fmla="*/ 687015 h 846624"/>
              <a:gd name="connsiteX85" fmla="*/ 1138121 w 8257344"/>
              <a:gd name="connsiteY85" fmla="*/ 693954 h 846624"/>
              <a:gd name="connsiteX86" fmla="*/ 818892 w 8257344"/>
              <a:gd name="connsiteY86" fmla="*/ 707833 h 846624"/>
              <a:gd name="connsiteX87" fmla="*/ 631518 w 8257344"/>
              <a:gd name="connsiteY87" fmla="*/ 700894 h 846624"/>
              <a:gd name="connsiteX88" fmla="*/ 381687 w 8257344"/>
              <a:gd name="connsiteY88" fmla="*/ 693954 h 846624"/>
              <a:gd name="connsiteX89" fmla="*/ 353928 w 8257344"/>
              <a:gd name="connsiteY89" fmla="*/ 756410 h 846624"/>
              <a:gd name="connsiteX90" fmla="*/ 353928 w 8257344"/>
              <a:gd name="connsiteY90" fmla="*/ 756410 h 846624"/>
              <a:gd name="connsiteX91" fmla="*/ 350153 w 8257344"/>
              <a:gd name="connsiteY91" fmla="*/ 804572 h 846624"/>
              <a:gd name="connsiteX92" fmla="*/ 374747 w 8257344"/>
              <a:gd name="connsiteY92" fmla="*/ 832745 h 846624"/>
              <a:gd name="connsiteX93" fmla="*/ 471904 w 8257344"/>
              <a:gd name="connsiteY93" fmla="*/ 832745 h 846624"/>
              <a:gd name="connsiteX94" fmla="*/ 707856 w 8257344"/>
              <a:gd name="connsiteY94" fmla="*/ 846624 h 846624"/>
              <a:gd name="connsiteX95" fmla="*/ 839711 w 8257344"/>
              <a:gd name="connsiteY95" fmla="*/ 846624 h 846624"/>
              <a:gd name="connsiteX96" fmla="*/ 1082603 w 8257344"/>
              <a:gd name="connsiteY96" fmla="*/ 846624 h 846624"/>
              <a:gd name="connsiteX97" fmla="*/ 1311615 w 8257344"/>
              <a:gd name="connsiteY97" fmla="*/ 839685 h 846624"/>
              <a:gd name="connsiteX98" fmla="*/ 1519808 w 8257344"/>
              <a:gd name="connsiteY98" fmla="*/ 842719 h 846624"/>
              <a:gd name="connsiteX99" fmla="*/ 1700241 w 8257344"/>
              <a:gd name="connsiteY99" fmla="*/ 832745 h 846624"/>
              <a:gd name="connsiteX100" fmla="*/ 1873735 w 8257344"/>
              <a:gd name="connsiteY100" fmla="*/ 825515 h 846624"/>
              <a:gd name="connsiteX101" fmla="*/ 2033350 w 8257344"/>
              <a:gd name="connsiteY101" fmla="*/ 814961 h 846624"/>
              <a:gd name="connsiteX102" fmla="*/ 2241543 w 8257344"/>
              <a:gd name="connsiteY102" fmla="*/ 797466 h 846624"/>
              <a:gd name="connsiteX103" fmla="*/ 2442796 w 8257344"/>
              <a:gd name="connsiteY103" fmla="*/ 776648 h 846624"/>
              <a:gd name="connsiteX104" fmla="*/ 2505253 w 8257344"/>
              <a:gd name="connsiteY104" fmla="*/ 773033 h 846624"/>
              <a:gd name="connsiteX105" fmla="*/ 2528526 w 8257344"/>
              <a:gd name="connsiteY105" fmla="*/ 759735 h 846624"/>
              <a:gd name="connsiteX106" fmla="*/ 2517816 w 8257344"/>
              <a:gd name="connsiteY106" fmla="*/ 794598 h 846624"/>
              <a:gd name="connsiteX107" fmla="*/ 2633784 w 8257344"/>
              <a:gd name="connsiteY107" fmla="*/ 780263 h 846624"/>
              <a:gd name="connsiteX108" fmla="*/ 2775904 w 8257344"/>
              <a:gd name="connsiteY108" fmla="*/ 770289 h 846624"/>
              <a:gd name="connsiteX109" fmla="*/ 2928579 w 8257344"/>
              <a:gd name="connsiteY109" fmla="*/ 749471 h 846624"/>
              <a:gd name="connsiteX110" fmla="*/ 3143711 w 8257344"/>
              <a:gd name="connsiteY110" fmla="*/ 721713 h 846624"/>
              <a:gd name="connsiteX111" fmla="*/ 3331085 w 8257344"/>
              <a:gd name="connsiteY111" fmla="*/ 707833 h 846624"/>
              <a:gd name="connsiteX112" fmla="*/ 3525398 w 8257344"/>
              <a:gd name="connsiteY112" fmla="*/ 682819 h 846624"/>
              <a:gd name="connsiteX113" fmla="*/ 3748341 w 8257344"/>
              <a:gd name="connsiteY113" fmla="*/ 651737 h 846624"/>
              <a:gd name="connsiteX114" fmla="*/ 3946270 w 8257344"/>
              <a:gd name="connsiteY114" fmla="*/ 624269 h 846624"/>
              <a:gd name="connsiteX115" fmla="*/ 4066699 w 8257344"/>
              <a:gd name="connsiteY115" fmla="*/ 610680 h 846624"/>
              <a:gd name="connsiteX116" fmla="*/ 4108338 w 8257344"/>
              <a:gd name="connsiteY116" fmla="*/ 582051 h 846624"/>
              <a:gd name="connsiteX117" fmla="*/ 4268533 w 8257344"/>
              <a:gd name="connsiteY117" fmla="*/ 554583 h 846624"/>
              <a:gd name="connsiteX118" fmla="*/ 4321728 w 8257344"/>
              <a:gd name="connsiteY118" fmla="*/ 547933 h 846624"/>
              <a:gd name="connsiteX119" fmla="*/ 4316445 w 8257344"/>
              <a:gd name="connsiteY119" fmla="*/ 581818 h 846624"/>
              <a:gd name="connsiteX120" fmla="*/ 4469205 w 8257344"/>
              <a:gd name="connsiteY120" fmla="*/ 562103 h 846624"/>
              <a:gd name="connsiteX121" fmla="*/ 4663518 w 8257344"/>
              <a:gd name="connsiteY121" fmla="*/ 562103 h 846624"/>
              <a:gd name="connsiteX122" fmla="*/ 4927229 w 8257344"/>
              <a:gd name="connsiteY122" fmla="*/ 541284 h 846624"/>
              <a:gd name="connsiteX123" fmla="*/ 5232579 w 8257344"/>
              <a:gd name="connsiteY123" fmla="*/ 541284 h 846624"/>
              <a:gd name="connsiteX124" fmla="*/ 5461591 w 8257344"/>
              <a:gd name="connsiteY124" fmla="*/ 537379 h 846624"/>
              <a:gd name="connsiteX125" fmla="*/ 5676723 w 8257344"/>
              <a:gd name="connsiteY125" fmla="*/ 540703 h 846624"/>
              <a:gd name="connsiteX126" fmla="*/ 5843568 w 8257344"/>
              <a:gd name="connsiteY126" fmla="*/ 544319 h 846624"/>
              <a:gd name="connsiteX127" fmla="*/ 5919615 w 8257344"/>
              <a:gd name="connsiteY127" fmla="*/ 548224 h 846624"/>
              <a:gd name="connsiteX128" fmla="*/ 5954314 w 8257344"/>
              <a:gd name="connsiteY128" fmla="*/ 512945 h 846624"/>
              <a:gd name="connsiteX129" fmla="*/ 6162506 w 8257344"/>
              <a:gd name="connsiteY129" fmla="*/ 523500 h 846624"/>
              <a:gd name="connsiteX130" fmla="*/ 6433157 w 8257344"/>
              <a:gd name="connsiteY130" fmla="*/ 527405 h 846624"/>
              <a:gd name="connsiteX131" fmla="*/ 6578892 w 8257344"/>
              <a:gd name="connsiteY131" fmla="*/ 537379 h 846624"/>
              <a:gd name="connsiteX132" fmla="*/ 6758745 w 8257344"/>
              <a:gd name="connsiteY132" fmla="*/ 544028 h 846624"/>
              <a:gd name="connsiteX133" fmla="*/ 6940050 w 8257344"/>
              <a:gd name="connsiteY133" fmla="*/ 547644 h 846624"/>
              <a:gd name="connsiteX134" fmla="*/ 7224289 w 8257344"/>
              <a:gd name="connsiteY134" fmla="*/ 555164 h 846624"/>
              <a:gd name="connsiteX135" fmla="*/ 7397783 w 8257344"/>
              <a:gd name="connsiteY135" fmla="*/ 541284 h 846624"/>
              <a:gd name="connsiteX136" fmla="*/ 7696193 w 8257344"/>
              <a:gd name="connsiteY136" fmla="*/ 555164 h 846624"/>
              <a:gd name="connsiteX137" fmla="*/ 7973783 w 8257344"/>
              <a:gd name="connsiteY137" fmla="*/ 548224 h 846624"/>
              <a:gd name="connsiteX138" fmla="*/ 8202796 w 8257344"/>
              <a:gd name="connsiteY138" fmla="*/ 534345 h 846624"/>
              <a:gd name="connsiteX139" fmla="*/ 8189497 w 8257344"/>
              <a:gd name="connsiteY139" fmla="*/ 544319 h 846624"/>
              <a:gd name="connsiteX140" fmla="*/ 8229393 w 8257344"/>
              <a:gd name="connsiteY140" fmla="*/ 544319 h 846624"/>
              <a:gd name="connsiteX141" fmla="*/ 8256861 w 8257344"/>
              <a:gd name="connsiteY141" fmla="*/ 477088 h 846624"/>
              <a:gd name="connsiteX142" fmla="*/ 8246167 w 8257344"/>
              <a:gd name="connsiteY142" fmla="*/ 418909 h 846624"/>
              <a:gd name="connsiteX143" fmla="*/ 8203507 w 8257344"/>
              <a:gd name="connsiteY143" fmla="*/ 398879 h 846624"/>
              <a:gd name="connsiteX144" fmla="*/ 7779470 w 8257344"/>
              <a:gd name="connsiteY144" fmla="*/ 396714 h 846624"/>
              <a:gd name="connsiteX145" fmla="*/ 7234844 w 8257344"/>
              <a:gd name="connsiteY145" fmla="*/ 389485 h 846624"/>
              <a:gd name="connsiteX146" fmla="*/ 6808195 w 8257344"/>
              <a:gd name="connsiteY146" fmla="*/ 368667 h 846624"/>
              <a:gd name="connsiteX147" fmla="*/ 6447036 w 8257344"/>
              <a:gd name="connsiteY147" fmla="*/ 360856 h 846624"/>
              <a:gd name="connsiteX148" fmla="*/ 6800964 w 8257344"/>
              <a:gd name="connsiteY148" fmla="*/ 349721 h 846624"/>
              <a:gd name="connsiteX149" fmla="*/ 7242203 w 8257344"/>
              <a:gd name="connsiteY149" fmla="*/ 343072 h 846624"/>
              <a:gd name="connsiteX150" fmla="*/ 7278698 w 8257344"/>
              <a:gd name="connsiteY150" fmla="*/ 302545 h 846624"/>
              <a:gd name="connsiteX151" fmla="*/ 7321920 w 8257344"/>
              <a:gd name="connsiteY151" fmla="*/ 292570 h 846624"/>
              <a:gd name="connsiteX152" fmla="*/ 7361815 w 8257344"/>
              <a:gd name="connsiteY152" fmla="*/ 299219 h 846624"/>
              <a:gd name="connsiteX153" fmla="*/ 7417280 w 8257344"/>
              <a:gd name="connsiteY153" fmla="*/ 353336 h 846624"/>
              <a:gd name="connsiteX154" fmla="*/ 7550458 w 8257344"/>
              <a:gd name="connsiteY154" fmla="*/ 358826 h 846624"/>
              <a:gd name="connsiteX155" fmla="*/ 7828049 w 8257344"/>
              <a:gd name="connsiteY155" fmla="*/ 352756 h 846624"/>
              <a:gd name="connsiteX156" fmla="*/ 8084820 w 8257344"/>
              <a:gd name="connsiteY156" fmla="*/ 342782 h 846624"/>
              <a:gd name="connsiteX157" fmla="*/ 8140338 w 8257344"/>
              <a:gd name="connsiteY157" fmla="*/ 326159 h 846624"/>
              <a:gd name="connsiteX158" fmla="*/ 8140338 w 8257344"/>
              <a:gd name="connsiteY158" fmla="*/ 342782 h 846624"/>
              <a:gd name="connsiteX159" fmla="*/ 8164191 w 8257344"/>
              <a:gd name="connsiteY159" fmla="*/ 262542 h 846624"/>
              <a:gd name="connsiteX160" fmla="*/ 8153078 w 8257344"/>
              <a:gd name="connsiteY160" fmla="*/ 222752 h 846624"/>
              <a:gd name="connsiteX161" fmla="*/ 8112579 w 8257344"/>
              <a:gd name="connsiteY161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17976 w 8257344"/>
              <a:gd name="connsiteY46" fmla="*/ 319219 h 846624"/>
              <a:gd name="connsiteX47" fmla="*/ 141249 w 8257344"/>
              <a:gd name="connsiteY47" fmla="*/ 352465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08170 w 8257344"/>
              <a:gd name="connsiteY76" fmla="*/ 631688 h 846624"/>
              <a:gd name="connsiteX77" fmla="*/ 1129309 w 8257344"/>
              <a:gd name="connsiteY77" fmla="*/ 662582 h 846624"/>
              <a:gd name="connsiteX78" fmla="*/ 1422651 w 8257344"/>
              <a:gd name="connsiteY78" fmla="*/ 666196 h 846624"/>
              <a:gd name="connsiteX79" fmla="*/ 1644432 w 8257344"/>
              <a:gd name="connsiteY79" fmla="*/ 662291 h 846624"/>
              <a:gd name="connsiteX80" fmla="*/ 1811277 w 8257344"/>
              <a:gd name="connsiteY80" fmla="*/ 658677 h 846624"/>
              <a:gd name="connsiteX81" fmla="*/ 1994616 w 8257344"/>
              <a:gd name="connsiteY81" fmla="*/ 658677 h 846624"/>
              <a:gd name="connsiteX82" fmla="*/ 1818217 w 8257344"/>
              <a:gd name="connsiteY82" fmla="*/ 680075 h 846624"/>
              <a:gd name="connsiteX83" fmla="*/ 1630844 w 8257344"/>
              <a:gd name="connsiteY83" fmla="*/ 687015 h 846624"/>
              <a:gd name="connsiteX84" fmla="*/ 1360193 w 8257344"/>
              <a:gd name="connsiteY84" fmla="*/ 687015 h 846624"/>
              <a:gd name="connsiteX85" fmla="*/ 1138121 w 8257344"/>
              <a:gd name="connsiteY85" fmla="*/ 693954 h 846624"/>
              <a:gd name="connsiteX86" fmla="*/ 818892 w 8257344"/>
              <a:gd name="connsiteY86" fmla="*/ 707833 h 846624"/>
              <a:gd name="connsiteX87" fmla="*/ 631518 w 8257344"/>
              <a:gd name="connsiteY87" fmla="*/ 700894 h 846624"/>
              <a:gd name="connsiteX88" fmla="*/ 381687 w 8257344"/>
              <a:gd name="connsiteY88" fmla="*/ 693954 h 846624"/>
              <a:gd name="connsiteX89" fmla="*/ 353928 w 8257344"/>
              <a:gd name="connsiteY89" fmla="*/ 756410 h 846624"/>
              <a:gd name="connsiteX90" fmla="*/ 353928 w 8257344"/>
              <a:gd name="connsiteY90" fmla="*/ 756410 h 846624"/>
              <a:gd name="connsiteX91" fmla="*/ 350153 w 8257344"/>
              <a:gd name="connsiteY91" fmla="*/ 804572 h 846624"/>
              <a:gd name="connsiteX92" fmla="*/ 374747 w 8257344"/>
              <a:gd name="connsiteY92" fmla="*/ 832745 h 846624"/>
              <a:gd name="connsiteX93" fmla="*/ 471904 w 8257344"/>
              <a:gd name="connsiteY93" fmla="*/ 832745 h 846624"/>
              <a:gd name="connsiteX94" fmla="*/ 707856 w 8257344"/>
              <a:gd name="connsiteY94" fmla="*/ 846624 h 846624"/>
              <a:gd name="connsiteX95" fmla="*/ 839711 w 8257344"/>
              <a:gd name="connsiteY95" fmla="*/ 846624 h 846624"/>
              <a:gd name="connsiteX96" fmla="*/ 1082603 w 8257344"/>
              <a:gd name="connsiteY96" fmla="*/ 846624 h 846624"/>
              <a:gd name="connsiteX97" fmla="*/ 1311615 w 8257344"/>
              <a:gd name="connsiteY97" fmla="*/ 839685 h 846624"/>
              <a:gd name="connsiteX98" fmla="*/ 1519808 w 8257344"/>
              <a:gd name="connsiteY98" fmla="*/ 842719 h 846624"/>
              <a:gd name="connsiteX99" fmla="*/ 1700241 w 8257344"/>
              <a:gd name="connsiteY99" fmla="*/ 832745 h 846624"/>
              <a:gd name="connsiteX100" fmla="*/ 1873735 w 8257344"/>
              <a:gd name="connsiteY100" fmla="*/ 825515 h 846624"/>
              <a:gd name="connsiteX101" fmla="*/ 2033350 w 8257344"/>
              <a:gd name="connsiteY101" fmla="*/ 814961 h 846624"/>
              <a:gd name="connsiteX102" fmla="*/ 2241543 w 8257344"/>
              <a:gd name="connsiteY102" fmla="*/ 797466 h 846624"/>
              <a:gd name="connsiteX103" fmla="*/ 2442796 w 8257344"/>
              <a:gd name="connsiteY103" fmla="*/ 776648 h 846624"/>
              <a:gd name="connsiteX104" fmla="*/ 2505253 w 8257344"/>
              <a:gd name="connsiteY104" fmla="*/ 773033 h 846624"/>
              <a:gd name="connsiteX105" fmla="*/ 2528526 w 8257344"/>
              <a:gd name="connsiteY105" fmla="*/ 759735 h 846624"/>
              <a:gd name="connsiteX106" fmla="*/ 2517816 w 8257344"/>
              <a:gd name="connsiteY106" fmla="*/ 794598 h 846624"/>
              <a:gd name="connsiteX107" fmla="*/ 2633784 w 8257344"/>
              <a:gd name="connsiteY107" fmla="*/ 780263 h 846624"/>
              <a:gd name="connsiteX108" fmla="*/ 2775904 w 8257344"/>
              <a:gd name="connsiteY108" fmla="*/ 770289 h 846624"/>
              <a:gd name="connsiteX109" fmla="*/ 2928579 w 8257344"/>
              <a:gd name="connsiteY109" fmla="*/ 749471 h 846624"/>
              <a:gd name="connsiteX110" fmla="*/ 3143711 w 8257344"/>
              <a:gd name="connsiteY110" fmla="*/ 721713 h 846624"/>
              <a:gd name="connsiteX111" fmla="*/ 3331085 w 8257344"/>
              <a:gd name="connsiteY111" fmla="*/ 707833 h 846624"/>
              <a:gd name="connsiteX112" fmla="*/ 3525398 w 8257344"/>
              <a:gd name="connsiteY112" fmla="*/ 682819 h 846624"/>
              <a:gd name="connsiteX113" fmla="*/ 3748341 w 8257344"/>
              <a:gd name="connsiteY113" fmla="*/ 651737 h 846624"/>
              <a:gd name="connsiteX114" fmla="*/ 3946270 w 8257344"/>
              <a:gd name="connsiteY114" fmla="*/ 624269 h 846624"/>
              <a:gd name="connsiteX115" fmla="*/ 4066699 w 8257344"/>
              <a:gd name="connsiteY115" fmla="*/ 610680 h 846624"/>
              <a:gd name="connsiteX116" fmla="*/ 4108338 w 8257344"/>
              <a:gd name="connsiteY116" fmla="*/ 582051 h 846624"/>
              <a:gd name="connsiteX117" fmla="*/ 4268533 w 8257344"/>
              <a:gd name="connsiteY117" fmla="*/ 554583 h 846624"/>
              <a:gd name="connsiteX118" fmla="*/ 4321728 w 8257344"/>
              <a:gd name="connsiteY118" fmla="*/ 547933 h 846624"/>
              <a:gd name="connsiteX119" fmla="*/ 4316445 w 8257344"/>
              <a:gd name="connsiteY119" fmla="*/ 581818 h 846624"/>
              <a:gd name="connsiteX120" fmla="*/ 4469205 w 8257344"/>
              <a:gd name="connsiteY120" fmla="*/ 562103 h 846624"/>
              <a:gd name="connsiteX121" fmla="*/ 4663518 w 8257344"/>
              <a:gd name="connsiteY121" fmla="*/ 562103 h 846624"/>
              <a:gd name="connsiteX122" fmla="*/ 4927229 w 8257344"/>
              <a:gd name="connsiteY122" fmla="*/ 541284 h 846624"/>
              <a:gd name="connsiteX123" fmla="*/ 5232579 w 8257344"/>
              <a:gd name="connsiteY123" fmla="*/ 541284 h 846624"/>
              <a:gd name="connsiteX124" fmla="*/ 5461591 w 8257344"/>
              <a:gd name="connsiteY124" fmla="*/ 537379 h 846624"/>
              <a:gd name="connsiteX125" fmla="*/ 5676723 w 8257344"/>
              <a:gd name="connsiteY125" fmla="*/ 540703 h 846624"/>
              <a:gd name="connsiteX126" fmla="*/ 5843568 w 8257344"/>
              <a:gd name="connsiteY126" fmla="*/ 544319 h 846624"/>
              <a:gd name="connsiteX127" fmla="*/ 5919615 w 8257344"/>
              <a:gd name="connsiteY127" fmla="*/ 548224 h 846624"/>
              <a:gd name="connsiteX128" fmla="*/ 5954314 w 8257344"/>
              <a:gd name="connsiteY128" fmla="*/ 512945 h 846624"/>
              <a:gd name="connsiteX129" fmla="*/ 6162506 w 8257344"/>
              <a:gd name="connsiteY129" fmla="*/ 523500 h 846624"/>
              <a:gd name="connsiteX130" fmla="*/ 6433157 w 8257344"/>
              <a:gd name="connsiteY130" fmla="*/ 527405 h 846624"/>
              <a:gd name="connsiteX131" fmla="*/ 6578892 w 8257344"/>
              <a:gd name="connsiteY131" fmla="*/ 537379 h 846624"/>
              <a:gd name="connsiteX132" fmla="*/ 6758745 w 8257344"/>
              <a:gd name="connsiteY132" fmla="*/ 544028 h 846624"/>
              <a:gd name="connsiteX133" fmla="*/ 6940050 w 8257344"/>
              <a:gd name="connsiteY133" fmla="*/ 547644 h 846624"/>
              <a:gd name="connsiteX134" fmla="*/ 7224289 w 8257344"/>
              <a:gd name="connsiteY134" fmla="*/ 555164 h 846624"/>
              <a:gd name="connsiteX135" fmla="*/ 7397783 w 8257344"/>
              <a:gd name="connsiteY135" fmla="*/ 541284 h 846624"/>
              <a:gd name="connsiteX136" fmla="*/ 7696193 w 8257344"/>
              <a:gd name="connsiteY136" fmla="*/ 555164 h 846624"/>
              <a:gd name="connsiteX137" fmla="*/ 7973783 w 8257344"/>
              <a:gd name="connsiteY137" fmla="*/ 548224 h 846624"/>
              <a:gd name="connsiteX138" fmla="*/ 8202796 w 8257344"/>
              <a:gd name="connsiteY138" fmla="*/ 534345 h 846624"/>
              <a:gd name="connsiteX139" fmla="*/ 8189497 w 8257344"/>
              <a:gd name="connsiteY139" fmla="*/ 544319 h 846624"/>
              <a:gd name="connsiteX140" fmla="*/ 8229393 w 8257344"/>
              <a:gd name="connsiteY140" fmla="*/ 544319 h 846624"/>
              <a:gd name="connsiteX141" fmla="*/ 8256861 w 8257344"/>
              <a:gd name="connsiteY141" fmla="*/ 477088 h 846624"/>
              <a:gd name="connsiteX142" fmla="*/ 8246167 w 8257344"/>
              <a:gd name="connsiteY142" fmla="*/ 418909 h 846624"/>
              <a:gd name="connsiteX143" fmla="*/ 8203507 w 8257344"/>
              <a:gd name="connsiteY143" fmla="*/ 398879 h 846624"/>
              <a:gd name="connsiteX144" fmla="*/ 7779470 w 8257344"/>
              <a:gd name="connsiteY144" fmla="*/ 396714 h 846624"/>
              <a:gd name="connsiteX145" fmla="*/ 7234844 w 8257344"/>
              <a:gd name="connsiteY145" fmla="*/ 389485 h 846624"/>
              <a:gd name="connsiteX146" fmla="*/ 6808195 w 8257344"/>
              <a:gd name="connsiteY146" fmla="*/ 368667 h 846624"/>
              <a:gd name="connsiteX147" fmla="*/ 6447036 w 8257344"/>
              <a:gd name="connsiteY147" fmla="*/ 360856 h 846624"/>
              <a:gd name="connsiteX148" fmla="*/ 6800964 w 8257344"/>
              <a:gd name="connsiteY148" fmla="*/ 349721 h 846624"/>
              <a:gd name="connsiteX149" fmla="*/ 7242203 w 8257344"/>
              <a:gd name="connsiteY149" fmla="*/ 343072 h 846624"/>
              <a:gd name="connsiteX150" fmla="*/ 7278698 w 8257344"/>
              <a:gd name="connsiteY150" fmla="*/ 302545 h 846624"/>
              <a:gd name="connsiteX151" fmla="*/ 7321920 w 8257344"/>
              <a:gd name="connsiteY151" fmla="*/ 292570 h 846624"/>
              <a:gd name="connsiteX152" fmla="*/ 7361815 w 8257344"/>
              <a:gd name="connsiteY152" fmla="*/ 299219 h 846624"/>
              <a:gd name="connsiteX153" fmla="*/ 7417280 w 8257344"/>
              <a:gd name="connsiteY153" fmla="*/ 353336 h 846624"/>
              <a:gd name="connsiteX154" fmla="*/ 7550458 w 8257344"/>
              <a:gd name="connsiteY154" fmla="*/ 358826 h 846624"/>
              <a:gd name="connsiteX155" fmla="*/ 7828049 w 8257344"/>
              <a:gd name="connsiteY155" fmla="*/ 352756 h 846624"/>
              <a:gd name="connsiteX156" fmla="*/ 8084820 w 8257344"/>
              <a:gd name="connsiteY156" fmla="*/ 342782 h 846624"/>
              <a:gd name="connsiteX157" fmla="*/ 8140338 w 8257344"/>
              <a:gd name="connsiteY157" fmla="*/ 326159 h 846624"/>
              <a:gd name="connsiteX158" fmla="*/ 8140338 w 8257344"/>
              <a:gd name="connsiteY158" fmla="*/ 342782 h 846624"/>
              <a:gd name="connsiteX159" fmla="*/ 8164191 w 8257344"/>
              <a:gd name="connsiteY159" fmla="*/ 262542 h 846624"/>
              <a:gd name="connsiteX160" fmla="*/ 8153078 w 8257344"/>
              <a:gd name="connsiteY160" fmla="*/ 222752 h 846624"/>
              <a:gd name="connsiteX161" fmla="*/ 8112579 w 8257344"/>
              <a:gd name="connsiteY161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08002 w 8257344"/>
              <a:gd name="connsiteY46" fmla="*/ 319219 h 846624"/>
              <a:gd name="connsiteX47" fmla="*/ 141249 w 8257344"/>
              <a:gd name="connsiteY47" fmla="*/ 352465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08170 w 8257344"/>
              <a:gd name="connsiteY76" fmla="*/ 631688 h 846624"/>
              <a:gd name="connsiteX77" fmla="*/ 1129309 w 8257344"/>
              <a:gd name="connsiteY77" fmla="*/ 662582 h 846624"/>
              <a:gd name="connsiteX78" fmla="*/ 1422651 w 8257344"/>
              <a:gd name="connsiteY78" fmla="*/ 666196 h 846624"/>
              <a:gd name="connsiteX79" fmla="*/ 1644432 w 8257344"/>
              <a:gd name="connsiteY79" fmla="*/ 662291 h 846624"/>
              <a:gd name="connsiteX80" fmla="*/ 1811277 w 8257344"/>
              <a:gd name="connsiteY80" fmla="*/ 658677 h 846624"/>
              <a:gd name="connsiteX81" fmla="*/ 1994616 w 8257344"/>
              <a:gd name="connsiteY81" fmla="*/ 658677 h 846624"/>
              <a:gd name="connsiteX82" fmla="*/ 1818217 w 8257344"/>
              <a:gd name="connsiteY82" fmla="*/ 680075 h 846624"/>
              <a:gd name="connsiteX83" fmla="*/ 1630844 w 8257344"/>
              <a:gd name="connsiteY83" fmla="*/ 687015 h 846624"/>
              <a:gd name="connsiteX84" fmla="*/ 1360193 w 8257344"/>
              <a:gd name="connsiteY84" fmla="*/ 687015 h 846624"/>
              <a:gd name="connsiteX85" fmla="*/ 1138121 w 8257344"/>
              <a:gd name="connsiteY85" fmla="*/ 693954 h 846624"/>
              <a:gd name="connsiteX86" fmla="*/ 818892 w 8257344"/>
              <a:gd name="connsiteY86" fmla="*/ 707833 h 846624"/>
              <a:gd name="connsiteX87" fmla="*/ 631518 w 8257344"/>
              <a:gd name="connsiteY87" fmla="*/ 700894 h 846624"/>
              <a:gd name="connsiteX88" fmla="*/ 381687 w 8257344"/>
              <a:gd name="connsiteY88" fmla="*/ 693954 h 846624"/>
              <a:gd name="connsiteX89" fmla="*/ 353928 w 8257344"/>
              <a:gd name="connsiteY89" fmla="*/ 756410 h 846624"/>
              <a:gd name="connsiteX90" fmla="*/ 353928 w 8257344"/>
              <a:gd name="connsiteY90" fmla="*/ 756410 h 846624"/>
              <a:gd name="connsiteX91" fmla="*/ 350153 w 8257344"/>
              <a:gd name="connsiteY91" fmla="*/ 804572 h 846624"/>
              <a:gd name="connsiteX92" fmla="*/ 374747 w 8257344"/>
              <a:gd name="connsiteY92" fmla="*/ 832745 h 846624"/>
              <a:gd name="connsiteX93" fmla="*/ 471904 w 8257344"/>
              <a:gd name="connsiteY93" fmla="*/ 832745 h 846624"/>
              <a:gd name="connsiteX94" fmla="*/ 707856 w 8257344"/>
              <a:gd name="connsiteY94" fmla="*/ 846624 h 846624"/>
              <a:gd name="connsiteX95" fmla="*/ 839711 w 8257344"/>
              <a:gd name="connsiteY95" fmla="*/ 846624 h 846624"/>
              <a:gd name="connsiteX96" fmla="*/ 1082603 w 8257344"/>
              <a:gd name="connsiteY96" fmla="*/ 846624 h 846624"/>
              <a:gd name="connsiteX97" fmla="*/ 1311615 w 8257344"/>
              <a:gd name="connsiteY97" fmla="*/ 839685 h 846624"/>
              <a:gd name="connsiteX98" fmla="*/ 1519808 w 8257344"/>
              <a:gd name="connsiteY98" fmla="*/ 842719 h 846624"/>
              <a:gd name="connsiteX99" fmla="*/ 1700241 w 8257344"/>
              <a:gd name="connsiteY99" fmla="*/ 832745 h 846624"/>
              <a:gd name="connsiteX100" fmla="*/ 1873735 w 8257344"/>
              <a:gd name="connsiteY100" fmla="*/ 825515 h 846624"/>
              <a:gd name="connsiteX101" fmla="*/ 2033350 w 8257344"/>
              <a:gd name="connsiteY101" fmla="*/ 814961 h 846624"/>
              <a:gd name="connsiteX102" fmla="*/ 2241543 w 8257344"/>
              <a:gd name="connsiteY102" fmla="*/ 797466 h 846624"/>
              <a:gd name="connsiteX103" fmla="*/ 2442796 w 8257344"/>
              <a:gd name="connsiteY103" fmla="*/ 776648 h 846624"/>
              <a:gd name="connsiteX104" fmla="*/ 2505253 w 8257344"/>
              <a:gd name="connsiteY104" fmla="*/ 773033 h 846624"/>
              <a:gd name="connsiteX105" fmla="*/ 2528526 w 8257344"/>
              <a:gd name="connsiteY105" fmla="*/ 759735 h 846624"/>
              <a:gd name="connsiteX106" fmla="*/ 2517816 w 8257344"/>
              <a:gd name="connsiteY106" fmla="*/ 794598 h 846624"/>
              <a:gd name="connsiteX107" fmla="*/ 2633784 w 8257344"/>
              <a:gd name="connsiteY107" fmla="*/ 780263 h 846624"/>
              <a:gd name="connsiteX108" fmla="*/ 2775904 w 8257344"/>
              <a:gd name="connsiteY108" fmla="*/ 770289 h 846624"/>
              <a:gd name="connsiteX109" fmla="*/ 2928579 w 8257344"/>
              <a:gd name="connsiteY109" fmla="*/ 749471 h 846624"/>
              <a:gd name="connsiteX110" fmla="*/ 3143711 w 8257344"/>
              <a:gd name="connsiteY110" fmla="*/ 721713 h 846624"/>
              <a:gd name="connsiteX111" fmla="*/ 3331085 w 8257344"/>
              <a:gd name="connsiteY111" fmla="*/ 707833 h 846624"/>
              <a:gd name="connsiteX112" fmla="*/ 3525398 w 8257344"/>
              <a:gd name="connsiteY112" fmla="*/ 682819 h 846624"/>
              <a:gd name="connsiteX113" fmla="*/ 3748341 w 8257344"/>
              <a:gd name="connsiteY113" fmla="*/ 651737 h 846624"/>
              <a:gd name="connsiteX114" fmla="*/ 3946270 w 8257344"/>
              <a:gd name="connsiteY114" fmla="*/ 624269 h 846624"/>
              <a:gd name="connsiteX115" fmla="*/ 4066699 w 8257344"/>
              <a:gd name="connsiteY115" fmla="*/ 610680 h 846624"/>
              <a:gd name="connsiteX116" fmla="*/ 4108338 w 8257344"/>
              <a:gd name="connsiteY116" fmla="*/ 582051 h 846624"/>
              <a:gd name="connsiteX117" fmla="*/ 4268533 w 8257344"/>
              <a:gd name="connsiteY117" fmla="*/ 554583 h 846624"/>
              <a:gd name="connsiteX118" fmla="*/ 4321728 w 8257344"/>
              <a:gd name="connsiteY118" fmla="*/ 547933 h 846624"/>
              <a:gd name="connsiteX119" fmla="*/ 4316445 w 8257344"/>
              <a:gd name="connsiteY119" fmla="*/ 581818 h 846624"/>
              <a:gd name="connsiteX120" fmla="*/ 4469205 w 8257344"/>
              <a:gd name="connsiteY120" fmla="*/ 562103 h 846624"/>
              <a:gd name="connsiteX121" fmla="*/ 4663518 w 8257344"/>
              <a:gd name="connsiteY121" fmla="*/ 562103 h 846624"/>
              <a:gd name="connsiteX122" fmla="*/ 4927229 w 8257344"/>
              <a:gd name="connsiteY122" fmla="*/ 541284 h 846624"/>
              <a:gd name="connsiteX123" fmla="*/ 5232579 w 8257344"/>
              <a:gd name="connsiteY123" fmla="*/ 541284 h 846624"/>
              <a:gd name="connsiteX124" fmla="*/ 5461591 w 8257344"/>
              <a:gd name="connsiteY124" fmla="*/ 537379 h 846624"/>
              <a:gd name="connsiteX125" fmla="*/ 5676723 w 8257344"/>
              <a:gd name="connsiteY125" fmla="*/ 540703 h 846624"/>
              <a:gd name="connsiteX126" fmla="*/ 5843568 w 8257344"/>
              <a:gd name="connsiteY126" fmla="*/ 544319 h 846624"/>
              <a:gd name="connsiteX127" fmla="*/ 5919615 w 8257344"/>
              <a:gd name="connsiteY127" fmla="*/ 548224 h 846624"/>
              <a:gd name="connsiteX128" fmla="*/ 5954314 w 8257344"/>
              <a:gd name="connsiteY128" fmla="*/ 512945 h 846624"/>
              <a:gd name="connsiteX129" fmla="*/ 6162506 w 8257344"/>
              <a:gd name="connsiteY129" fmla="*/ 523500 h 846624"/>
              <a:gd name="connsiteX130" fmla="*/ 6433157 w 8257344"/>
              <a:gd name="connsiteY130" fmla="*/ 527405 h 846624"/>
              <a:gd name="connsiteX131" fmla="*/ 6578892 w 8257344"/>
              <a:gd name="connsiteY131" fmla="*/ 537379 h 846624"/>
              <a:gd name="connsiteX132" fmla="*/ 6758745 w 8257344"/>
              <a:gd name="connsiteY132" fmla="*/ 544028 h 846624"/>
              <a:gd name="connsiteX133" fmla="*/ 6940050 w 8257344"/>
              <a:gd name="connsiteY133" fmla="*/ 547644 h 846624"/>
              <a:gd name="connsiteX134" fmla="*/ 7224289 w 8257344"/>
              <a:gd name="connsiteY134" fmla="*/ 555164 h 846624"/>
              <a:gd name="connsiteX135" fmla="*/ 7397783 w 8257344"/>
              <a:gd name="connsiteY135" fmla="*/ 541284 h 846624"/>
              <a:gd name="connsiteX136" fmla="*/ 7696193 w 8257344"/>
              <a:gd name="connsiteY136" fmla="*/ 555164 h 846624"/>
              <a:gd name="connsiteX137" fmla="*/ 7973783 w 8257344"/>
              <a:gd name="connsiteY137" fmla="*/ 548224 h 846624"/>
              <a:gd name="connsiteX138" fmla="*/ 8202796 w 8257344"/>
              <a:gd name="connsiteY138" fmla="*/ 534345 h 846624"/>
              <a:gd name="connsiteX139" fmla="*/ 8189497 w 8257344"/>
              <a:gd name="connsiteY139" fmla="*/ 544319 h 846624"/>
              <a:gd name="connsiteX140" fmla="*/ 8229393 w 8257344"/>
              <a:gd name="connsiteY140" fmla="*/ 544319 h 846624"/>
              <a:gd name="connsiteX141" fmla="*/ 8256861 w 8257344"/>
              <a:gd name="connsiteY141" fmla="*/ 477088 h 846624"/>
              <a:gd name="connsiteX142" fmla="*/ 8246167 w 8257344"/>
              <a:gd name="connsiteY142" fmla="*/ 418909 h 846624"/>
              <a:gd name="connsiteX143" fmla="*/ 8203507 w 8257344"/>
              <a:gd name="connsiteY143" fmla="*/ 398879 h 846624"/>
              <a:gd name="connsiteX144" fmla="*/ 7779470 w 8257344"/>
              <a:gd name="connsiteY144" fmla="*/ 396714 h 846624"/>
              <a:gd name="connsiteX145" fmla="*/ 7234844 w 8257344"/>
              <a:gd name="connsiteY145" fmla="*/ 389485 h 846624"/>
              <a:gd name="connsiteX146" fmla="*/ 6808195 w 8257344"/>
              <a:gd name="connsiteY146" fmla="*/ 368667 h 846624"/>
              <a:gd name="connsiteX147" fmla="*/ 6447036 w 8257344"/>
              <a:gd name="connsiteY147" fmla="*/ 360856 h 846624"/>
              <a:gd name="connsiteX148" fmla="*/ 6800964 w 8257344"/>
              <a:gd name="connsiteY148" fmla="*/ 349721 h 846624"/>
              <a:gd name="connsiteX149" fmla="*/ 7242203 w 8257344"/>
              <a:gd name="connsiteY149" fmla="*/ 343072 h 846624"/>
              <a:gd name="connsiteX150" fmla="*/ 7278698 w 8257344"/>
              <a:gd name="connsiteY150" fmla="*/ 302545 h 846624"/>
              <a:gd name="connsiteX151" fmla="*/ 7321920 w 8257344"/>
              <a:gd name="connsiteY151" fmla="*/ 292570 h 846624"/>
              <a:gd name="connsiteX152" fmla="*/ 7361815 w 8257344"/>
              <a:gd name="connsiteY152" fmla="*/ 299219 h 846624"/>
              <a:gd name="connsiteX153" fmla="*/ 7417280 w 8257344"/>
              <a:gd name="connsiteY153" fmla="*/ 353336 h 846624"/>
              <a:gd name="connsiteX154" fmla="*/ 7550458 w 8257344"/>
              <a:gd name="connsiteY154" fmla="*/ 358826 h 846624"/>
              <a:gd name="connsiteX155" fmla="*/ 7828049 w 8257344"/>
              <a:gd name="connsiteY155" fmla="*/ 352756 h 846624"/>
              <a:gd name="connsiteX156" fmla="*/ 8084820 w 8257344"/>
              <a:gd name="connsiteY156" fmla="*/ 342782 h 846624"/>
              <a:gd name="connsiteX157" fmla="*/ 8140338 w 8257344"/>
              <a:gd name="connsiteY157" fmla="*/ 326159 h 846624"/>
              <a:gd name="connsiteX158" fmla="*/ 8140338 w 8257344"/>
              <a:gd name="connsiteY158" fmla="*/ 342782 h 846624"/>
              <a:gd name="connsiteX159" fmla="*/ 8164191 w 8257344"/>
              <a:gd name="connsiteY159" fmla="*/ 262542 h 846624"/>
              <a:gd name="connsiteX160" fmla="*/ 8153078 w 8257344"/>
              <a:gd name="connsiteY160" fmla="*/ 222752 h 846624"/>
              <a:gd name="connsiteX161" fmla="*/ 8112579 w 8257344"/>
              <a:gd name="connsiteY161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08002 w 8257344"/>
              <a:gd name="connsiteY46" fmla="*/ 319219 h 846624"/>
              <a:gd name="connsiteX47" fmla="*/ 141249 w 8257344"/>
              <a:gd name="connsiteY47" fmla="*/ 352465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08170 w 8257344"/>
              <a:gd name="connsiteY76" fmla="*/ 631688 h 846624"/>
              <a:gd name="connsiteX77" fmla="*/ 1129309 w 8257344"/>
              <a:gd name="connsiteY77" fmla="*/ 662582 h 846624"/>
              <a:gd name="connsiteX78" fmla="*/ 1422651 w 8257344"/>
              <a:gd name="connsiteY78" fmla="*/ 666196 h 846624"/>
              <a:gd name="connsiteX79" fmla="*/ 1644432 w 8257344"/>
              <a:gd name="connsiteY79" fmla="*/ 662291 h 846624"/>
              <a:gd name="connsiteX80" fmla="*/ 1811277 w 8257344"/>
              <a:gd name="connsiteY80" fmla="*/ 658677 h 846624"/>
              <a:gd name="connsiteX81" fmla="*/ 1994616 w 8257344"/>
              <a:gd name="connsiteY81" fmla="*/ 658677 h 846624"/>
              <a:gd name="connsiteX82" fmla="*/ 1818217 w 8257344"/>
              <a:gd name="connsiteY82" fmla="*/ 680075 h 846624"/>
              <a:gd name="connsiteX83" fmla="*/ 1630844 w 8257344"/>
              <a:gd name="connsiteY83" fmla="*/ 687015 h 846624"/>
              <a:gd name="connsiteX84" fmla="*/ 1360193 w 8257344"/>
              <a:gd name="connsiteY84" fmla="*/ 687015 h 846624"/>
              <a:gd name="connsiteX85" fmla="*/ 1138121 w 8257344"/>
              <a:gd name="connsiteY85" fmla="*/ 693954 h 846624"/>
              <a:gd name="connsiteX86" fmla="*/ 818892 w 8257344"/>
              <a:gd name="connsiteY86" fmla="*/ 707833 h 846624"/>
              <a:gd name="connsiteX87" fmla="*/ 631518 w 8257344"/>
              <a:gd name="connsiteY87" fmla="*/ 700894 h 846624"/>
              <a:gd name="connsiteX88" fmla="*/ 381687 w 8257344"/>
              <a:gd name="connsiteY88" fmla="*/ 693954 h 846624"/>
              <a:gd name="connsiteX89" fmla="*/ 353928 w 8257344"/>
              <a:gd name="connsiteY89" fmla="*/ 756410 h 846624"/>
              <a:gd name="connsiteX90" fmla="*/ 353928 w 8257344"/>
              <a:gd name="connsiteY90" fmla="*/ 756410 h 846624"/>
              <a:gd name="connsiteX91" fmla="*/ 350153 w 8257344"/>
              <a:gd name="connsiteY91" fmla="*/ 804572 h 846624"/>
              <a:gd name="connsiteX92" fmla="*/ 374747 w 8257344"/>
              <a:gd name="connsiteY92" fmla="*/ 832745 h 846624"/>
              <a:gd name="connsiteX93" fmla="*/ 471904 w 8257344"/>
              <a:gd name="connsiteY93" fmla="*/ 832745 h 846624"/>
              <a:gd name="connsiteX94" fmla="*/ 707856 w 8257344"/>
              <a:gd name="connsiteY94" fmla="*/ 846624 h 846624"/>
              <a:gd name="connsiteX95" fmla="*/ 839711 w 8257344"/>
              <a:gd name="connsiteY95" fmla="*/ 846624 h 846624"/>
              <a:gd name="connsiteX96" fmla="*/ 1082603 w 8257344"/>
              <a:gd name="connsiteY96" fmla="*/ 846624 h 846624"/>
              <a:gd name="connsiteX97" fmla="*/ 1311615 w 8257344"/>
              <a:gd name="connsiteY97" fmla="*/ 839685 h 846624"/>
              <a:gd name="connsiteX98" fmla="*/ 1519808 w 8257344"/>
              <a:gd name="connsiteY98" fmla="*/ 842719 h 846624"/>
              <a:gd name="connsiteX99" fmla="*/ 1700241 w 8257344"/>
              <a:gd name="connsiteY99" fmla="*/ 832745 h 846624"/>
              <a:gd name="connsiteX100" fmla="*/ 1873735 w 8257344"/>
              <a:gd name="connsiteY100" fmla="*/ 825515 h 846624"/>
              <a:gd name="connsiteX101" fmla="*/ 2033350 w 8257344"/>
              <a:gd name="connsiteY101" fmla="*/ 814961 h 846624"/>
              <a:gd name="connsiteX102" fmla="*/ 2241543 w 8257344"/>
              <a:gd name="connsiteY102" fmla="*/ 797466 h 846624"/>
              <a:gd name="connsiteX103" fmla="*/ 2442796 w 8257344"/>
              <a:gd name="connsiteY103" fmla="*/ 776648 h 846624"/>
              <a:gd name="connsiteX104" fmla="*/ 2505253 w 8257344"/>
              <a:gd name="connsiteY104" fmla="*/ 773033 h 846624"/>
              <a:gd name="connsiteX105" fmla="*/ 2528526 w 8257344"/>
              <a:gd name="connsiteY105" fmla="*/ 759735 h 846624"/>
              <a:gd name="connsiteX106" fmla="*/ 2517816 w 8257344"/>
              <a:gd name="connsiteY106" fmla="*/ 794598 h 846624"/>
              <a:gd name="connsiteX107" fmla="*/ 2633784 w 8257344"/>
              <a:gd name="connsiteY107" fmla="*/ 780263 h 846624"/>
              <a:gd name="connsiteX108" fmla="*/ 2775904 w 8257344"/>
              <a:gd name="connsiteY108" fmla="*/ 770289 h 846624"/>
              <a:gd name="connsiteX109" fmla="*/ 2928579 w 8257344"/>
              <a:gd name="connsiteY109" fmla="*/ 749471 h 846624"/>
              <a:gd name="connsiteX110" fmla="*/ 3143711 w 8257344"/>
              <a:gd name="connsiteY110" fmla="*/ 721713 h 846624"/>
              <a:gd name="connsiteX111" fmla="*/ 3331085 w 8257344"/>
              <a:gd name="connsiteY111" fmla="*/ 707833 h 846624"/>
              <a:gd name="connsiteX112" fmla="*/ 3525398 w 8257344"/>
              <a:gd name="connsiteY112" fmla="*/ 682819 h 846624"/>
              <a:gd name="connsiteX113" fmla="*/ 3748341 w 8257344"/>
              <a:gd name="connsiteY113" fmla="*/ 651737 h 846624"/>
              <a:gd name="connsiteX114" fmla="*/ 3946270 w 8257344"/>
              <a:gd name="connsiteY114" fmla="*/ 624269 h 846624"/>
              <a:gd name="connsiteX115" fmla="*/ 4066699 w 8257344"/>
              <a:gd name="connsiteY115" fmla="*/ 610680 h 846624"/>
              <a:gd name="connsiteX116" fmla="*/ 4108338 w 8257344"/>
              <a:gd name="connsiteY116" fmla="*/ 582051 h 846624"/>
              <a:gd name="connsiteX117" fmla="*/ 4268533 w 8257344"/>
              <a:gd name="connsiteY117" fmla="*/ 554583 h 846624"/>
              <a:gd name="connsiteX118" fmla="*/ 4321728 w 8257344"/>
              <a:gd name="connsiteY118" fmla="*/ 547933 h 846624"/>
              <a:gd name="connsiteX119" fmla="*/ 4316445 w 8257344"/>
              <a:gd name="connsiteY119" fmla="*/ 581818 h 846624"/>
              <a:gd name="connsiteX120" fmla="*/ 4469205 w 8257344"/>
              <a:gd name="connsiteY120" fmla="*/ 562103 h 846624"/>
              <a:gd name="connsiteX121" fmla="*/ 4663518 w 8257344"/>
              <a:gd name="connsiteY121" fmla="*/ 562103 h 846624"/>
              <a:gd name="connsiteX122" fmla="*/ 4927229 w 8257344"/>
              <a:gd name="connsiteY122" fmla="*/ 541284 h 846624"/>
              <a:gd name="connsiteX123" fmla="*/ 5232579 w 8257344"/>
              <a:gd name="connsiteY123" fmla="*/ 541284 h 846624"/>
              <a:gd name="connsiteX124" fmla="*/ 5461591 w 8257344"/>
              <a:gd name="connsiteY124" fmla="*/ 537379 h 846624"/>
              <a:gd name="connsiteX125" fmla="*/ 5676723 w 8257344"/>
              <a:gd name="connsiteY125" fmla="*/ 540703 h 846624"/>
              <a:gd name="connsiteX126" fmla="*/ 5843568 w 8257344"/>
              <a:gd name="connsiteY126" fmla="*/ 544319 h 846624"/>
              <a:gd name="connsiteX127" fmla="*/ 5919615 w 8257344"/>
              <a:gd name="connsiteY127" fmla="*/ 548224 h 846624"/>
              <a:gd name="connsiteX128" fmla="*/ 5954314 w 8257344"/>
              <a:gd name="connsiteY128" fmla="*/ 512945 h 846624"/>
              <a:gd name="connsiteX129" fmla="*/ 6162506 w 8257344"/>
              <a:gd name="connsiteY129" fmla="*/ 523500 h 846624"/>
              <a:gd name="connsiteX130" fmla="*/ 6433157 w 8257344"/>
              <a:gd name="connsiteY130" fmla="*/ 527405 h 846624"/>
              <a:gd name="connsiteX131" fmla="*/ 6578892 w 8257344"/>
              <a:gd name="connsiteY131" fmla="*/ 537379 h 846624"/>
              <a:gd name="connsiteX132" fmla="*/ 6758745 w 8257344"/>
              <a:gd name="connsiteY132" fmla="*/ 544028 h 846624"/>
              <a:gd name="connsiteX133" fmla="*/ 6940050 w 8257344"/>
              <a:gd name="connsiteY133" fmla="*/ 547644 h 846624"/>
              <a:gd name="connsiteX134" fmla="*/ 7224289 w 8257344"/>
              <a:gd name="connsiteY134" fmla="*/ 555164 h 846624"/>
              <a:gd name="connsiteX135" fmla="*/ 7397783 w 8257344"/>
              <a:gd name="connsiteY135" fmla="*/ 541284 h 846624"/>
              <a:gd name="connsiteX136" fmla="*/ 7696193 w 8257344"/>
              <a:gd name="connsiteY136" fmla="*/ 555164 h 846624"/>
              <a:gd name="connsiteX137" fmla="*/ 7973783 w 8257344"/>
              <a:gd name="connsiteY137" fmla="*/ 548224 h 846624"/>
              <a:gd name="connsiteX138" fmla="*/ 8202796 w 8257344"/>
              <a:gd name="connsiteY138" fmla="*/ 534345 h 846624"/>
              <a:gd name="connsiteX139" fmla="*/ 8189497 w 8257344"/>
              <a:gd name="connsiteY139" fmla="*/ 544319 h 846624"/>
              <a:gd name="connsiteX140" fmla="*/ 8229393 w 8257344"/>
              <a:gd name="connsiteY140" fmla="*/ 544319 h 846624"/>
              <a:gd name="connsiteX141" fmla="*/ 8256861 w 8257344"/>
              <a:gd name="connsiteY141" fmla="*/ 477088 h 846624"/>
              <a:gd name="connsiteX142" fmla="*/ 8246167 w 8257344"/>
              <a:gd name="connsiteY142" fmla="*/ 418909 h 846624"/>
              <a:gd name="connsiteX143" fmla="*/ 8203507 w 8257344"/>
              <a:gd name="connsiteY143" fmla="*/ 398879 h 846624"/>
              <a:gd name="connsiteX144" fmla="*/ 7779470 w 8257344"/>
              <a:gd name="connsiteY144" fmla="*/ 396714 h 846624"/>
              <a:gd name="connsiteX145" fmla="*/ 7234844 w 8257344"/>
              <a:gd name="connsiteY145" fmla="*/ 389485 h 846624"/>
              <a:gd name="connsiteX146" fmla="*/ 6808195 w 8257344"/>
              <a:gd name="connsiteY146" fmla="*/ 368667 h 846624"/>
              <a:gd name="connsiteX147" fmla="*/ 6447036 w 8257344"/>
              <a:gd name="connsiteY147" fmla="*/ 360856 h 846624"/>
              <a:gd name="connsiteX148" fmla="*/ 6800964 w 8257344"/>
              <a:gd name="connsiteY148" fmla="*/ 349721 h 846624"/>
              <a:gd name="connsiteX149" fmla="*/ 7242203 w 8257344"/>
              <a:gd name="connsiteY149" fmla="*/ 343072 h 846624"/>
              <a:gd name="connsiteX150" fmla="*/ 7278698 w 8257344"/>
              <a:gd name="connsiteY150" fmla="*/ 302545 h 846624"/>
              <a:gd name="connsiteX151" fmla="*/ 7321920 w 8257344"/>
              <a:gd name="connsiteY151" fmla="*/ 292570 h 846624"/>
              <a:gd name="connsiteX152" fmla="*/ 7361815 w 8257344"/>
              <a:gd name="connsiteY152" fmla="*/ 299219 h 846624"/>
              <a:gd name="connsiteX153" fmla="*/ 7417280 w 8257344"/>
              <a:gd name="connsiteY153" fmla="*/ 353336 h 846624"/>
              <a:gd name="connsiteX154" fmla="*/ 7550458 w 8257344"/>
              <a:gd name="connsiteY154" fmla="*/ 358826 h 846624"/>
              <a:gd name="connsiteX155" fmla="*/ 7828049 w 8257344"/>
              <a:gd name="connsiteY155" fmla="*/ 352756 h 846624"/>
              <a:gd name="connsiteX156" fmla="*/ 8084820 w 8257344"/>
              <a:gd name="connsiteY156" fmla="*/ 342782 h 846624"/>
              <a:gd name="connsiteX157" fmla="*/ 8140338 w 8257344"/>
              <a:gd name="connsiteY157" fmla="*/ 326159 h 846624"/>
              <a:gd name="connsiteX158" fmla="*/ 8140338 w 8257344"/>
              <a:gd name="connsiteY158" fmla="*/ 342782 h 846624"/>
              <a:gd name="connsiteX159" fmla="*/ 8164191 w 8257344"/>
              <a:gd name="connsiteY159" fmla="*/ 262542 h 846624"/>
              <a:gd name="connsiteX160" fmla="*/ 8153078 w 8257344"/>
              <a:gd name="connsiteY160" fmla="*/ 222752 h 846624"/>
              <a:gd name="connsiteX161" fmla="*/ 8112579 w 8257344"/>
              <a:gd name="connsiteY161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48579 w 8257344"/>
              <a:gd name="connsiteY31" fmla="*/ 159610 h 846624"/>
              <a:gd name="connsiteX32" fmla="*/ 152675 w 8257344"/>
              <a:gd name="connsiteY32" fmla="*/ 159610 h 846624"/>
              <a:gd name="connsiteX33" fmla="*/ 326169 w 8257344"/>
              <a:gd name="connsiteY33" fmla="*/ 173489 h 846624"/>
              <a:gd name="connsiteX34" fmla="*/ 666217 w 8257344"/>
              <a:gd name="connsiteY34" fmla="*/ 145731 h 846624"/>
              <a:gd name="connsiteX35" fmla="*/ 950747 w 8257344"/>
              <a:gd name="connsiteY35" fmla="*/ 166549 h 846624"/>
              <a:gd name="connsiteX36" fmla="*/ 1186699 w 8257344"/>
              <a:gd name="connsiteY36" fmla="*/ 166549 h 846624"/>
              <a:gd name="connsiteX37" fmla="*/ 1381012 w 8257344"/>
              <a:gd name="connsiteY37" fmla="*/ 194307 h 846624"/>
              <a:gd name="connsiteX38" fmla="*/ 1124241 w 8257344"/>
              <a:gd name="connsiteY38" fmla="*/ 194307 h 846624"/>
              <a:gd name="connsiteX39" fmla="*/ 902169 w 8257344"/>
              <a:gd name="connsiteY39" fmla="*/ 194307 h 846624"/>
              <a:gd name="connsiteX40" fmla="*/ 638458 w 8257344"/>
              <a:gd name="connsiteY40" fmla="*/ 187368 h 846624"/>
              <a:gd name="connsiteX41" fmla="*/ 492723 w 8257344"/>
              <a:gd name="connsiteY41" fmla="*/ 187368 h 846624"/>
              <a:gd name="connsiteX42" fmla="*/ 277591 w 8257344"/>
              <a:gd name="connsiteY42" fmla="*/ 208187 h 846624"/>
              <a:gd name="connsiteX43" fmla="*/ 138796 w 8257344"/>
              <a:gd name="connsiteY43" fmla="*/ 194307 h 846624"/>
              <a:gd name="connsiteX44" fmla="*/ 97157 w 8257344"/>
              <a:gd name="connsiteY44" fmla="*/ 249824 h 846624"/>
              <a:gd name="connsiteX45" fmla="*/ 97157 w 8257344"/>
              <a:gd name="connsiteY45" fmla="*/ 249824 h 846624"/>
              <a:gd name="connsiteX46" fmla="*/ 108002 w 8257344"/>
              <a:gd name="connsiteY46" fmla="*/ 319219 h 846624"/>
              <a:gd name="connsiteX47" fmla="*/ 141249 w 8257344"/>
              <a:gd name="connsiteY47" fmla="*/ 352465 h 846624"/>
              <a:gd name="connsiteX48" fmla="*/ 353928 w 8257344"/>
              <a:gd name="connsiteY48" fmla="*/ 353917 h 846624"/>
              <a:gd name="connsiteX49" fmla="*/ 589880 w 8257344"/>
              <a:gd name="connsiteY49" fmla="*/ 333098 h 846624"/>
              <a:gd name="connsiteX50" fmla="*/ 791133 w 8257344"/>
              <a:gd name="connsiteY50" fmla="*/ 319219 h 846624"/>
              <a:gd name="connsiteX51" fmla="*/ 1047904 w 8257344"/>
              <a:gd name="connsiteY51" fmla="*/ 319219 h 846624"/>
              <a:gd name="connsiteX52" fmla="*/ 1283856 w 8257344"/>
              <a:gd name="connsiteY52" fmla="*/ 340038 h 846624"/>
              <a:gd name="connsiteX53" fmla="*/ 1637783 w 8257344"/>
              <a:gd name="connsiteY53" fmla="*/ 312280 h 846624"/>
              <a:gd name="connsiteX54" fmla="*/ 2033350 w 8257344"/>
              <a:gd name="connsiteY54" fmla="*/ 312280 h 846624"/>
              <a:gd name="connsiteX55" fmla="*/ 2324820 w 8257344"/>
              <a:gd name="connsiteY55" fmla="*/ 340038 h 846624"/>
              <a:gd name="connsiteX56" fmla="*/ 2810603 w 8257344"/>
              <a:gd name="connsiteY56" fmla="*/ 402494 h 846624"/>
              <a:gd name="connsiteX57" fmla="*/ 3081253 w 8257344"/>
              <a:gd name="connsiteY57" fmla="*/ 402494 h 846624"/>
              <a:gd name="connsiteX58" fmla="*/ 3511518 w 8257344"/>
              <a:gd name="connsiteY58" fmla="*/ 437191 h 846624"/>
              <a:gd name="connsiteX59" fmla="*/ 3226988 w 8257344"/>
              <a:gd name="connsiteY59" fmla="*/ 478829 h 846624"/>
              <a:gd name="connsiteX60" fmla="*/ 2852241 w 8257344"/>
              <a:gd name="connsiteY60" fmla="*/ 478829 h 846624"/>
              <a:gd name="connsiteX61" fmla="*/ 2539952 w 8257344"/>
              <a:gd name="connsiteY61" fmla="*/ 499647 h 846624"/>
              <a:gd name="connsiteX62" fmla="*/ 2005591 w 8257344"/>
              <a:gd name="connsiteY62" fmla="*/ 499647 h 846624"/>
              <a:gd name="connsiteX63" fmla="*/ 1471229 w 8257344"/>
              <a:gd name="connsiteY63" fmla="*/ 506587 h 846624"/>
              <a:gd name="connsiteX64" fmla="*/ 950747 w 8257344"/>
              <a:gd name="connsiteY64" fmla="*/ 499647 h 846624"/>
              <a:gd name="connsiteX65" fmla="*/ 576000 w 8257344"/>
              <a:gd name="connsiteY65" fmla="*/ 499647 h 846624"/>
              <a:gd name="connsiteX66" fmla="*/ 367808 w 8257344"/>
              <a:gd name="connsiteY66" fmla="*/ 506587 h 846624"/>
              <a:gd name="connsiteX67" fmla="*/ 284530 w 8257344"/>
              <a:gd name="connsiteY67" fmla="*/ 520466 h 846624"/>
              <a:gd name="connsiteX68" fmla="*/ 284530 w 8257344"/>
              <a:gd name="connsiteY68" fmla="*/ 520466 h 846624"/>
              <a:gd name="connsiteX69" fmla="*/ 249832 w 8257344"/>
              <a:gd name="connsiteY69" fmla="*/ 589861 h 846624"/>
              <a:gd name="connsiteX70" fmla="*/ 249832 w 8257344"/>
              <a:gd name="connsiteY70" fmla="*/ 589861 h 846624"/>
              <a:gd name="connsiteX71" fmla="*/ 277591 w 8257344"/>
              <a:gd name="connsiteY71" fmla="*/ 652317 h 846624"/>
              <a:gd name="connsiteX72" fmla="*/ 388627 w 8257344"/>
              <a:gd name="connsiteY72" fmla="*/ 659257 h 846624"/>
              <a:gd name="connsiteX73" fmla="*/ 714796 w 8257344"/>
              <a:gd name="connsiteY73" fmla="*/ 666196 h 846624"/>
              <a:gd name="connsiteX74" fmla="*/ 805012 w 8257344"/>
              <a:gd name="connsiteY74" fmla="*/ 666196 h 846624"/>
              <a:gd name="connsiteX75" fmla="*/ 1005106 w 8257344"/>
              <a:gd name="connsiteY75" fmla="*/ 635014 h 846624"/>
              <a:gd name="connsiteX76" fmla="*/ 1108170 w 8257344"/>
              <a:gd name="connsiteY76" fmla="*/ 631688 h 846624"/>
              <a:gd name="connsiteX77" fmla="*/ 1129309 w 8257344"/>
              <a:gd name="connsiteY77" fmla="*/ 662582 h 846624"/>
              <a:gd name="connsiteX78" fmla="*/ 1422651 w 8257344"/>
              <a:gd name="connsiteY78" fmla="*/ 666196 h 846624"/>
              <a:gd name="connsiteX79" fmla="*/ 1644432 w 8257344"/>
              <a:gd name="connsiteY79" fmla="*/ 662291 h 846624"/>
              <a:gd name="connsiteX80" fmla="*/ 1811277 w 8257344"/>
              <a:gd name="connsiteY80" fmla="*/ 658677 h 846624"/>
              <a:gd name="connsiteX81" fmla="*/ 1994616 w 8257344"/>
              <a:gd name="connsiteY81" fmla="*/ 658677 h 846624"/>
              <a:gd name="connsiteX82" fmla="*/ 1818217 w 8257344"/>
              <a:gd name="connsiteY82" fmla="*/ 680075 h 846624"/>
              <a:gd name="connsiteX83" fmla="*/ 1630844 w 8257344"/>
              <a:gd name="connsiteY83" fmla="*/ 687015 h 846624"/>
              <a:gd name="connsiteX84" fmla="*/ 1360193 w 8257344"/>
              <a:gd name="connsiteY84" fmla="*/ 687015 h 846624"/>
              <a:gd name="connsiteX85" fmla="*/ 1138121 w 8257344"/>
              <a:gd name="connsiteY85" fmla="*/ 693954 h 846624"/>
              <a:gd name="connsiteX86" fmla="*/ 818892 w 8257344"/>
              <a:gd name="connsiteY86" fmla="*/ 707833 h 846624"/>
              <a:gd name="connsiteX87" fmla="*/ 631518 w 8257344"/>
              <a:gd name="connsiteY87" fmla="*/ 700894 h 846624"/>
              <a:gd name="connsiteX88" fmla="*/ 381687 w 8257344"/>
              <a:gd name="connsiteY88" fmla="*/ 693954 h 846624"/>
              <a:gd name="connsiteX89" fmla="*/ 353928 w 8257344"/>
              <a:gd name="connsiteY89" fmla="*/ 756410 h 846624"/>
              <a:gd name="connsiteX90" fmla="*/ 353928 w 8257344"/>
              <a:gd name="connsiteY90" fmla="*/ 756410 h 846624"/>
              <a:gd name="connsiteX91" fmla="*/ 350153 w 8257344"/>
              <a:gd name="connsiteY91" fmla="*/ 804572 h 846624"/>
              <a:gd name="connsiteX92" fmla="*/ 374747 w 8257344"/>
              <a:gd name="connsiteY92" fmla="*/ 832745 h 846624"/>
              <a:gd name="connsiteX93" fmla="*/ 471904 w 8257344"/>
              <a:gd name="connsiteY93" fmla="*/ 832745 h 846624"/>
              <a:gd name="connsiteX94" fmla="*/ 707856 w 8257344"/>
              <a:gd name="connsiteY94" fmla="*/ 846624 h 846624"/>
              <a:gd name="connsiteX95" fmla="*/ 839711 w 8257344"/>
              <a:gd name="connsiteY95" fmla="*/ 846624 h 846624"/>
              <a:gd name="connsiteX96" fmla="*/ 1082603 w 8257344"/>
              <a:gd name="connsiteY96" fmla="*/ 846624 h 846624"/>
              <a:gd name="connsiteX97" fmla="*/ 1311615 w 8257344"/>
              <a:gd name="connsiteY97" fmla="*/ 839685 h 846624"/>
              <a:gd name="connsiteX98" fmla="*/ 1519808 w 8257344"/>
              <a:gd name="connsiteY98" fmla="*/ 842719 h 846624"/>
              <a:gd name="connsiteX99" fmla="*/ 1700241 w 8257344"/>
              <a:gd name="connsiteY99" fmla="*/ 832745 h 846624"/>
              <a:gd name="connsiteX100" fmla="*/ 1873735 w 8257344"/>
              <a:gd name="connsiteY100" fmla="*/ 825515 h 846624"/>
              <a:gd name="connsiteX101" fmla="*/ 2033350 w 8257344"/>
              <a:gd name="connsiteY101" fmla="*/ 814961 h 846624"/>
              <a:gd name="connsiteX102" fmla="*/ 2241543 w 8257344"/>
              <a:gd name="connsiteY102" fmla="*/ 797466 h 846624"/>
              <a:gd name="connsiteX103" fmla="*/ 2442796 w 8257344"/>
              <a:gd name="connsiteY103" fmla="*/ 776648 h 846624"/>
              <a:gd name="connsiteX104" fmla="*/ 2505253 w 8257344"/>
              <a:gd name="connsiteY104" fmla="*/ 773033 h 846624"/>
              <a:gd name="connsiteX105" fmla="*/ 2528526 w 8257344"/>
              <a:gd name="connsiteY105" fmla="*/ 759735 h 846624"/>
              <a:gd name="connsiteX106" fmla="*/ 2517816 w 8257344"/>
              <a:gd name="connsiteY106" fmla="*/ 794598 h 846624"/>
              <a:gd name="connsiteX107" fmla="*/ 2633784 w 8257344"/>
              <a:gd name="connsiteY107" fmla="*/ 780263 h 846624"/>
              <a:gd name="connsiteX108" fmla="*/ 2775904 w 8257344"/>
              <a:gd name="connsiteY108" fmla="*/ 770289 h 846624"/>
              <a:gd name="connsiteX109" fmla="*/ 2928579 w 8257344"/>
              <a:gd name="connsiteY109" fmla="*/ 749471 h 846624"/>
              <a:gd name="connsiteX110" fmla="*/ 3143711 w 8257344"/>
              <a:gd name="connsiteY110" fmla="*/ 721713 h 846624"/>
              <a:gd name="connsiteX111" fmla="*/ 3331085 w 8257344"/>
              <a:gd name="connsiteY111" fmla="*/ 707833 h 846624"/>
              <a:gd name="connsiteX112" fmla="*/ 3525398 w 8257344"/>
              <a:gd name="connsiteY112" fmla="*/ 682819 h 846624"/>
              <a:gd name="connsiteX113" fmla="*/ 3748341 w 8257344"/>
              <a:gd name="connsiteY113" fmla="*/ 651737 h 846624"/>
              <a:gd name="connsiteX114" fmla="*/ 3946270 w 8257344"/>
              <a:gd name="connsiteY114" fmla="*/ 624269 h 846624"/>
              <a:gd name="connsiteX115" fmla="*/ 4066699 w 8257344"/>
              <a:gd name="connsiteY115" fmla="*/ 610680 h 846624"/>
              <a:gd name="connsiteX116" fmla="*/ 4108338 w 8257344"/>
              <a:gd name="connsiteY116" fmla="*/ 582051 h 846624"/>
              <a:gd name="connsiteX117" fmla="*/ 4268533 w 8257344"/>
              <a:gd name="connsiteY117" fmla="*/ 554583 h 846624"/>
              <a:gd name="connsiteX118" fmla="*/ 4321728 w 8257344"/>
              <a:gd name="connsiteY118" fmla="*/ 547933 h 846624"/>
              <a:gd name="connsiteX119" fmla="*/ 4316445 w 8257344"/>
              <a:gd name="connsiteY119" fmla="*/ 581818 h 846624"/>
              <a:gd name="connsiteX120" fmla="*/ 4469205 w 8257344"/>
              <a:gd name="connsiteY120" fmla="*/ 562103 h 846624"/>
              <a:gd name="connsiteX121" fmla="*/ 4663518 w 8257344"/>
              <a:gd name="connsiteY121" fmla="*/ 562103 h 846624"/>
              <a:gd name="connsiteX122" fmla="*/ 4927229 w 8257344"/>
              <a:gd name="connsiteY122" fmla="*/ 541284 h 846624"/>
              <a:gd name="connsiteX123" fmla="*/ 5232579 w 8257344"/>
              <a:gd name="connsiteY123" fmla="*/ 541284 h 846624"/>
              <a:gd name="connsiteX124" fmla="*/ 5461591 w 8257344"/>
              <a:gd name="connsiteY124" fmla="*/ 537379 h 846624"/>
              <a:gd name="connsiteX125" fmla="*/ 5676723 w 8257344"/>
              <a:gd name="connsiteY125" fmla="*/ 540703 h 846624"/>
              <a:gd name="connsiteX126" fmla="*/ 5843568 w 8257344"/>
              <a:gd name="connsiteY126" fmla="*/ 544319 h 846624"/>
              <a:gd name="connsiteX127" fmla="*/ 5919615 w 8257344"/>
              <a:gd name="connsiteY127" fmla="*/ 548224 h 846624"/>
              <a:gd name="connsiteX128" fmla="*/ 5954314 w 8257344"/>
              <a:gd name="connsiteY128" fmla="*/ 512945 h 846624"/>
              <a:gd name="connsiteX129" fmla="*/ 6162506 w 8257344"/>
              <a:gd name="connsiteY129" fmla="*/ 523500 h 846624"/>
              <a:gd name="connsiteX130" fmla="*/ 6433157 w 8257344"/>
              <a:gd name="connsiteY130" fmla="*/ 527405 h 846624"/>
              <a:gd name="connsiteX131" fmla="*/ 6578892 w 8257344"/>
              <a:gd name="connsiteY131" fmla="*/ 537379 h 846624"/>
              <a:gd name="connsiteX132" fmla="*/ 6758745 w 8257344"/>
              <a:gd name="connsiteY132" fmla="*/ 544028 h 846624"/>
              <a:gd name="connsiteX133" fmla="*/ 6940050 w 8257344"/>
              <a:gd name="connsiteY133" fmla="*/ 547644 h 846624"/>
              <a:gd name="connsiteX134" fmla="*/ 7224289 w 8257344"/>
              <a:gd name="connsiteY134" fmla="*/ 555164 h 846624"/>
              <a:gd name="connsiteX135" fmla="*/ 7397783 w 8257344"/>
              <a:gd name="connsiteY135" fmla="*/ 541284 h 846624"/>
              <a:gd name="connsiteX136" fmla="*/ 7696193 w 8257344"/>
              <a:gd name="connsiteY136" fmla="*/ 555164 h 846624"/>
              <a:gd name="connsiteX137" fmla="*/ 7973783 w 8257344"/>
              <a:gd name="connsiteY137" fmla="*/ 548224 h 846624"/>
              <a:gd name="connsiteX138" fmla="*/ 8202796 w 8257344"/>
              <a:gd name="connsiteY138" fmla="*/ 534345 h 846624"/>
              <a:gd name="connsiteX139" fmla="*/ 8189497 w 8257344"/>
              <a:gd name="connsiteY139" fmla="*/ 544319 h 846624"/>
              <a:gd name="connsiteX140" fmla="*/ 8229393 w 8257344"/>
              <a:gd name="connsiteY140" fmla="*/ 544319 h 846624"/>
              <a:gd name="connsiteX141" fmla="*/ 8256861 w 8257344"/>
              <a:gd name="connsiteY141" fmla="*/ 477088 h 846624"/>
              <a:gd name="connsiteX142" fmla="*/ 8246167 w 8257344"/>
              <a:gd name="connsiteY142" fmla="*/ 418909 h 846624"/>
              <a:gd name="connsiteX143" fmla="*/ 8203507 w 8257344"/>
              <a:gd name="connsiteY143" fmla="*/ 398879 h 846624"/>
              <a:gd name="connsiteX144" fmla="*/ 7779470 w 8257344"/>
              <a:gd name="connsiteY144" fmla="*/ 396714 h 846624"/>
              <a:gd name="connsiteX145" fmla="*/ 7234844 w 8257344"/>
              <a:gd name="connsiteY145" fmla="*/ 389485 h 846624"/>
              <a:gd name="connsiteX146" fmla="*/ 6808195 w 8257344"/>
              <a:gd name="connsiteY146" fmla="*/ 368667 h 846624"/>
              <a:gd name="connsiteX147" fmla="*/ 6447036 w 8257344"/>
              <a:gd name="connsiteY147" fmla="*/ 360856 h 846624"/>
              <a:gd name="connsiteX148" fmla="*/ 6800964 w 8257344"/>
              <a:gd name="connsiteY148" fmla="*/ 349721 h 846624"/>
              <a:gd name="connsiteX149" fmla="*/ 7242203 w 8257344"/>
              <a:gd name="connsiteY149" fmla="*/ 343072 h 846624"/>
              <a:gd name="connsiteX150" fmla="*/ 7278698 w 8257344"/>
              <a:gd name="connsiteY150" fmla="*/ 302545 h 846624"/>
              <a:gd name="connsiteX151" fmla="*/ 7321920 w 8257344"/>
              <a:gd name="connsiteY151" fmla="*/ 292570 h 846624"/>
              <a:gd name="connsiteX152" fmla="*/ 7361815 w 8257344"/>
              <a:gd name="connsiteY152" fmla="*/ 299219 h 846624"/>
              <a:gd name="connsiteX153" fmla="*/ 7417280 w 8257344"/>
              <a:gd name="connsiteY153" fmla="*/ 353336 h 846624"/>
              <a:gd name="connsiteX154" fmla="*/ 7550458 w 8257344"/>
              <a:gd name="connsiteY154" fmla="*/ 358826 h 846624"/>
              <a:gd name="connsiteX155" fmla="*/ 7828049 w 8257344"/>
              <a:gd name="connsiteY155" fmla="*/ 352756 h 846624"/>
              <a:gd name="connsiteX156" fmla="*/ 8084820 w 8257344"/>
              <a:gd name="connsiteY156" fmla="*/ 342782 h 846624"/>
              <a:gd name="connsiteX157" fmla="*/ 8140338 w 8257344"/>
              <a:gd name="connsiteY157" fmla="*/ 326159 h 846624"/>
              <a:gd name="connsiteX158" fmla="*/ 8140338 w 8257344"/>
              <a:gd name="connsiteY158" fmla="*/ 342782 h 846624"/>
              <a:gd name="connsiteX159" fmla="*/ 8164191 w 8257344"/>
              <a:gd name="connsiteY159" fmla="*/ 262542 h 846624"/>
              <a:gd name="connsiteX160" fmla="*/ 8153078 w 8257344"/>
              <a:gd name="connsiteY160" fmla="*/ 222752 h 846624"/>
              <a:gd name="connsiteX161" fmla="*/ 8112579 w 8257344"/>
              <a:gd name="connsiteY161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17689 w 8257344"/>
              <a:gd name="connsiteY31" fmla="*/ 129661 h 846624"/>
              <a:gd name="connsiteX32" fmla="*/ 48579 w 8257344"/>
              <a:gd name="connsiteY32" fmla="*/ 159610 h 846624"/>
              <a:gd name="connsiteX33" fmla="*/ 152675 w 8257344"/>
              <a:gd name="connsiteY33" fmla="*/ 159610 h 846624"/>
              <a:gd name="connsiteX34" fmla="*/ 326169 w 8257344"/>
              <a:gd name="connsiteY34" fmla="*/ 173489 h 846624"/>
              <a:gd name="connsiteX35" fmla="*/ 666217 w 8257344"/>
              <a:gd name="connsiteY35" fmla="*/ 145731 h 846624"/>
              <a:gd name="connsiteX36" fmla="*/ 950747 w 8257344"/>
              <a:gd name="connsiteY36" fmla="*/ 166549 h 846624"/>
              <a:gd name="connsiteX37" fmla="*/ 1186699 w 8257344"/>
              <a:gd name="connsiteY37" fmla="*/ 166549 h 846624"/>
              <a:gd name="connsiteX38" fmla="*/ 1381012 w 8257344"/>
              <a:gd name="connsiteY38" fmla="*/ 194307 h 846624"/>
              <a:gd name="connsiteX39" fmla="*/ 1124241 w 8257344"/>
              <a:gd name="connsiteY39" fmla="*/ 194307 h 846624"/>
              <a:gd name="connsiteX40" fmla="*/ 902169 w 8257344"/>
              <a:gd name="connsiteY40" fmla="*/ 194307 h 846624"/>
              <a:gd name="connsiteX41" fmla="*/ 638458 w 8257344"/>
              <a:gd name="connsiteY41" fmla="*/ 187368 h 846624"/>
              <a:gd name="connsiteX42" fmla="*/ 492723 w 8257344"/>
              <a:gd name="connsiteY42" fmla="*/ 187368 h 846624"/>
              <a:gd name="connsiteX43" fmla="*/ 277591 w 8257344"/>
              <a:gd name="connsiteY43" fmla="*/ 208187 h 846624"/>
              <a:gd name="connsiteX44" fmla="*/ 138796 w 8257344"/>
              <a:gd name="connsiteY44" fmla="*/ 194307 h 846624"/>
              <a:gd name="connsiteX45" fmla="*/ 97157 w 8257344"/>
              <a:gd name="connsiteY45" fmla="*/ 249824 h 846624"/>
              <a:gd name="connsiteX46" fmla="*/ 97157 w 8257344"/>
              <a:gd name="connsiteY46" fmla="*/ 249824 h 846624"/>
              <a:gd name="connsiteX47" fmla="*/ 108002 w 8257344"/>
              <a:gd name="connsiteY47" fmla="*/ 319219 h 846624"/>
              <a:gd name="connsiteX48" fmla="*/ 141249 w 8257344"/>
              <a:gd name="connsiteY48" fmla="*/ 352465 h 846624"/>
              <a:gd name="connsiteX49" fmla="*/ 353928 w 8257344"/>
              <a:gd name="connsiteY49" fmla="*/ 353917 h 846624"/>
              <a:gd name="connsiteX50" fmla="*/ 589880 w 8257344"/>
              <a:gd name="connsiteY50" fmla="*/ 333098 h 846624"/>
              <a:gd name="connsiteX51" fmla="*/ 791133 w 8257344"/>
              <a:gd name="connsiteY51" fmla="*/ 319219 h 846624"/>
              <a:gd name="connsiteX52" fmla="*/ 1047904 w 8257344"/>
              <a:gd name="connsiteY52" fmla="*/ 319219 h 846624"/>
              <a:gd name="connsiteX53" fmla="*/ 1283856 w 8257344"/>
              <a:gd name="connsiteY53" fmla="*/ 340038 h 846624"/>
              <a:gd name="connsiteX54" fmla="*/ 1637783 w 8257344"/>
              <a:gd name="connsiteY54" fmla="*/ 312280 h 846624"/>
              <a:gd name="connsiteX55" fmla="*/ 2033350 w 8257344"/>
              <a:gd name="connsiteY55" fmla="*/ 312280 h 846624"/>
              <a:gd name="connsiteX56" fmla="*/ 2324820 w 8257344"/>
              <a:gd name="connsiteY56" fmla="*/ 340038 h 846624"/>
              <a:gd name="connsiteX57" fmla="*/ 2810603 w 8257344"/>
              <a:gd name="connsiteY57" fmla="*/ 402494 h 846624"/>
              <a:gd name="connsiteX58" fmla="*/ 3081253 w 8257344"/>
              <a:gd name="connsiteY58" fmla="*/ 402494 h 846624"/>
              <a:gd name="connsiteX59" fmla="*/ 3511518 w 8257344"/>
              <a:gd name="connsiteY59" fmla="*/ 437191 h 846624"/>
              <a:gd name="connsiteX60" fmla="*/ 3226988 w 8257344"/>
              <a:gd name="connsiteY60" fmla="*/ 478829 h 846624"/>
              <a:gd name="connsiteX61" fmla="*/ 2852241 w 8257344"/>
              <a:gd name="connsiteY61" fmla="*/ 478829 h 846624"/>
              <a:gd name="connsiteX62" fmla="*/ 2539952 w 8257344"/>
              <a:gd name="connsiteY62" fmla="*/ 499647 h 846624"/>
              <a:gd name="connsiteX63" fmla="*/ 2005591 w 8257344"/>
              <a:gd name="connsiteY63" fmla="*/ 499647 h 846624"/>
              <a:gd name="connsiteX64" fmla="*/ 1471229 w 8257344"/>
              <a:gd name="connsiteY64" fmla="*/ 506587 h 846624"/>
              <a:gd name="connsiteX65" fmla="*/ 950747 w 8257344"/>
              <a:gd name="connsiteY65" fmla="*/ 499647 h 846624"/>
              <a:gd name="connsiteX66" fmla="*/ 576000 w 8257344"/>
              <a:gd name="connsiteY66" fmla="*/ 499647 h 846624"/>
              <a:gd name="connsiteX67" fmla="*/ 367808 w 8257344"/>
              <a:gd name="connsiteY67" fmla="*/ 506587 h 846624"/>
              <a:gd name="connsiteX68" fmla="*/ 284530 w 8257344"/>
              <a:gd name="connsiteY68" fmla="*/ 520466 h 846624"/>
              <a:gd name="connsiteX69" fmla="*/ 284530 w 8257344"/>
              <a:gd name="connsiteY69" fmla="*/ 520466 h 846624"/>
              <a:gd name="connsiteX70" fmla="*/ 249832 w 8257344"/>
              <a:gd name="connsiteY70" fmla="*/ 589861 h 846624"/>
              <a:gd name="connsiteX71" fmla="*/ 249832 w 8257344"/>
              <a:gd name="connsiteY71" fmla="*/ 589861 h 846624"/>
              <a:gd name="connsiteX72" fmla="*/ 277591 w 8257344"/>
              <a:gd name="connsiteY72" fmla="*/ 652317 h 846624"/>
              <a:gd name="connsiteX73" fmla="*/ 388627 w 8257344"/>
              <a:gd name="connsiteY73" fmla="*/ 659257 h 846624"/>
              <a:gd name="connsiteX74" fmla="*/ 714796 w 8257344"/>
              <a:gd name="connsiteY74" fmla="*/ 666196 h 846624"/>
              <a:gd name="connsiteX75" fmla="*/ 805012 w 8257344"/>
              <a:gd name="connsiteY75" fmla="*/ 666196 h 846624"/>
              <a:gd name="connsiteX76" fmla="*/ 1005106 w 8257344"/>
              <a:gd name="connsiteY76" fmla="*/ 635014 h 846624"/>
              <a:gd name="connsiteX77" fmla="*/ 1108170 w 8257344"/>
              <a:gd name="connsiteY77" fmla="*/ 631688 h 846624"/>
              <a:gd name="connsiteX78" fmla="*/ 1129309 w 8257344"/>
              <a:gd name="connsiteY78" fmla="*/ 662582 h 846624"/>
              <a:gd name="connsiteX79" fmla="*/ 1422651 w 8257344"/>
              <a:gd name="connsiteY79" fmla="*/ 666196 h 846624"/>
              <a:gd name="connsiteX80" fmla="*/ 1644432 w 8257344"/>
              <a:gd name="connsiteY80" fmla="*/ 662291 h 846624"/>
              <a:gd name="connsiteX81" fmla="*/ 1811277 w 8257344"/>
              <a:gd name="connsiteY81" fmla="*/ 658677 h 846624"/>
              <a:gd name="connsiteX82" fmla="*/ 1994616 w 8257344"/>
              <a:gd name="connsiteY82" fmla="*/ 658677 h 846624"/>
              <a:gd name="connsiteX83" fmla="*/ 1818217 w 8257344"/>
              <a:gd name="connsiteY83" fmla="*/ 680075 h 846624"/>
              <a:gd name="connsiteX84" fmla="*/ 1630844 w 8257344"/>
              <a:gd name="connsiteY84" fmla="*/ 687015 h 846624"/>
              <a:gd name="connsiteX85" fmla="*/ 1360193 w 8257344"/>
              <a:gd name="connsiteY85" fmla="*/ 687015 h 846624"/>
              <a:gd name="connsiteX86" fmla="*/ 1138121 w 8257344"/>
              <a:gd name="connsiteY86" fmla="*/ 693954 h 846624"/>
              <a:gd name="connsiteX87" fmla="*/ 818892 w 8257344"/>
              <a:gd name="connsiteY87" fmla="*/ 707833 h 846624"/>
              <a:gd name="connsiteX88" fmla="*/ 631518 w 8257344"/>
              <a:gd name="connsiteY88" fmla="*/ 700894 h 846624"/>
              <a:gd name="connsiteX89" fmla="*/ 381687 w 8257344"/>
              <a:gd name="connsiteY89" fmla="*/ 693954 h 846624"/>
              <a:gd name="connsiteX90" fmla="*/ 353928 w 8257344"/>
              <a:gd name="connsiteY90" fmla="*/ 756410 h 846624"/>
              <a:gd name="connsiteX91" fmla="*/ 353928 w 8257344"/>
              <a:gd name="connsiteY91" fmla="*/ 756410 h 846624"/>
              <a:gd name="connsiteX92" fmla="*/ 350153 w 8257344"/>
              <a:gd name="connsiteY92" fmla="*/ 804572 h 846624"/>
              <a:gd name="connsiteX93" fmla="*/ 374747 w 8257344"/>
              <a:gd name="connsiteY93" fmla="*/ 832745 h 846624"/>
              <a:gd name="connsiteX94" fmla="*/ 471904 w 8257344"/>
              <a:gd name="connsiteY94" fmla="*/ 832745 h 846624"/>
              <a:gd name="connsiteX95" fmla="*/ 707856 w 8257344"/>
              <a:gd name="connsiteY95" fmla="*/ 846624 h 846624"/>
              <a:gd name="connsiteX96" fmla="*/ 839711 w 8257344"/>
              <a:gd name="connsiteY96" fmla="*/ 846624 h 846624"/>
              <a:gd name="connsiteX97" fmla="*/ 1082603 w 8257344"/>
              <a:gd name="connsiteY97" fmla="*/ 846624 h 846624"/>
              <a:gd name="connsiteX98" fmla="*/ 1311615 w 8257344"/>
              <a:gd name="connsiteY98" fmla="*/ 839685 h 846624"/>
              <a:gd name="connsiteX99" fmla="*/ 1519808 w 8257344"/>
              <a:gd name="connsiteY99" fmla="*/ 842719 h 846624"/>
              <a:gd name="connsiteX100" fmla="*/ 1700241 w 8257344"/>
              <a:gd name="connsiteY100" fmla="*/ 832745 h 846624"/>
              <a:gd name="connsiteX101" fmla="*/ 1873735 w 8257344"/>
              <a:gd name="connsiteY101" fmla="*/ 825515 h 846624"/>
              <a:gd name="connsiteX102" fmla="*/ 2033350 w 8257344"/>
              <a:gd name="connsiteY102" fmla="*/ 814961 h 846624"/>
              <a:gd name="connsiteX103" fmla="*/ 2241543 w 8257344"/>
              <a:gd name="connsiteY103" fmla="*/ 797466 h 846624"/>
              <a:gd name="connsiteX104" fmla="*/ 2442796 w 8257344"/>
              <a:gd name="connsiteY104" fmla="*/ 776648 h 846624"/>
              <a:gd name="connsiteX105" fmla="*/ 2505253 w 8257344"/>
              <a:gd name="connsiteY105" fmla="*/ 773033 h 846624"/>
              <a:gd name="connsiteX106" fmla="*/ 2528526 w 8257344"/>
              <a:gd name="connsiteY106" fmla="*/ 759735 h 846624"/>
              <a:gd name="connsiteX107" fmla="*/ 2517816 w 8257344"/>
              <a:gd name="connsiteY107" fmla="*/ 794598 h 846624"/>
              <a:gd name="connsiteX108" fmla="*/ 2633784 w 8257344"/>
              <a:gd name="connsiteY108" fmla="*/ 780263 h 846624"/>
              <a:gd name="connsiteX109" fmla="*/ 2775904 w 8257344"/>
              <a:gd name="connsiteY109" fmla="*/ 770289 h 846624"/>
              <a:gd name="connsiteX110" fmla="*/ 2928579 w 8257344"/>
              <a:gd name="connsiteY110" fmla="*/ 749471 h 846624"/>
              <a:gd name="connsiteX111" fmla="*/ 3143711 w 8257344"/>
              <a:gd name="connsiteY111" fmla="*/ 721713 h 846624"/>
              <a:gd name="connsiteX112" fmla="*/ 3331085 w 8257344"/>
              <a:gd name="connsiteY112" fmla="*/ 707833 h 846624"/>
              <a:gd name="connsiteX113" fmla="*/ 3525398 w 8257344"/>
              <a:gd name="connsiteY113" fmla="*/ 682819 h 846624"/>
              <a:gd name="connsiteX114" fmla="*/ 3748341 w 8257344"/>
              <a:gd name="connsiteY114" fmla="*/ 651737 h 846624"/>
              <a:gd name="connsiteX115" fmla="*/ 3946270 w 8257344"/>
              <a:gd name="connsiteY115" fmla="*/ 624269 h 846624"/>
              <a:gd name="connsiteX116" fmla="*/ 4066699 w 8257344"/>
              <a:gd name="connsiteY116" fmla="*/ 610680 h 846624"/>
              <a:gd name="connsiteX117" fmla="*/ 4108338 w 8257344"/>
              <a:gd name="connsiteY117" fmla="*/ 582051 h 846624"/>
              <a:gd name="connsiteX118" fmla="*/ 4268533 w 8257344"/>
              <a:gd name="connsiteY118" fmla="*/ 554583 h 846624"/>
              <a:gd name="connsiteX119" fmla="*/ 4321728 w 8257344"/>
              <a:gd name="connsiteY119" fmla="*/ 547933 h 846624"/>
              <a:gd name="connsiteX120" fmla="*/ 4316445 w 8257344"/>
              <a:gd name="connsiteY120" fmla="*/ 581818 h 846624"/>
              <a:gd name="connsiteX121" fmla="*/ 4469205 w 8257344"/>
              <a:gd name="connsiteY121" fmla="*/ 562103 h 846624"/>
              <a:gd name="connsiteX122" fmla="*/ 4663518 w 8257344"/>
              <a:gd name="connsiteY122" fmla="*/ 562103 h 846624"/>
              <a:gd name="connsiteX123" fmla="*/ 4927229 w 8257344"/>
              <a:gd name="connsiteY123" fmla="*/ 541284 h 846624"/>
              <a:gd name="connsiteX124" fmla="*/ 5232579 w 8257344"/>
              <a:gd name="connsiteY124" fmla="*/ 541284 h 846624"/>
              <a:gd name="connsiteX125" fmla="*/ 5461591 w 8257344"/>
              <a:gd name="connsiteY125" fmla="*/ 537379 h 846624"/>
              <a:gd name="connsiteX126" fmla="*/ 5676723 w 8257344"/>
              <a:gd name="connsiteY126" fmla="*/ 540703 h 846624"/>
              <a:gd name="connsiteX127" fmla="*/ 5843568 w 8257344"/>
              <a:gd name="connsiteY127" fmla="*/ 544319 h 846624"/>
              <a:gd name="connsiteX128" fmla="*/ 5919615 w 8257344"/>
              <a:gd name="connsiteY128" fmla="*/ 548224 h 846624"/>
              <a:gd name="connsiteX129" fmla="*/ 5954314 w 8257344"/>
              <a:gd name="connsiteY129" fmla="*/ 512945 h 846624"/>
              <a:gd name="connsiteX130" fmla="*/ 6162506 w 8257344"/>
              <a:gd name="connsiteY130" fmla="*/ 523500 h 846624"/>
              <a:gd name="connsiteX131" fmla="*/ 6433157 w 8257344"/>
              <a:gd name="connsiteY131" fmla="*/ 527405 h 846624"/>
              <a:gd name="connsiteX132" fmla="*/ 6578892 w 8257344"/>
              <a:gd name="connsiteY132" fmla="*/ 537379 h 846624"/>
              <a:gd name="connsiteX133" fmla="*/ 6758745 w 8257344"/>
              <a:gd name="connsiteY133" fmla="*/ 544028 h 846624"/>
              <a:gd name="connsiteX134" fmla="*/ 6940050 w 8257344"/>
              <a:gd name="connsiteY134" fmla="*/ 547644 h 846624"/>
              <a:gd name="connsiteX135" fmla="*/ 7224289 w 8257344"/>
              <a:gd name="connsiteY135" fmla="*/ 555164 h 846624"/>
              <a:gd name="connsiteX136" fmla="*/ 7397783 w 8257344"/>
              <a:gd name="connsiteY136" fmla="*/ 541284 h 846624"/>
              <a:gd name="connsiteX137" fmla="*/ 7696193 w 8257344"/>
              <a:gd name="connsiteY137" fmla="*/ 555164 h 846624"/>
              <a:gd name="connsiteX138" fmla="*/ 7973783 w 8257344"/>
              <a:gd name="connsiteY138" fmla="*/ 548224 h 846624"/>
              <a:gd name="connsiteX139" fmla="*/ 8202796 w 8257344"/>
              <a:gd name="connsiteY139" fmla="*/ 534345 h 846624"/>
              <a:gd name="connsiteX140" fmla="*/ 8189497 w 8257344"/>
              <a:gd name="connsiteY140" fmla="*/ 544319 h 846624"/>
              <a:gd name="connsiteX141" fmla="*/ 8229393 w 8257344"/>
              <a:gd name="connsiteY141" fmla="*/ 544319 h 846624"/>
              <a:gd name="connsiteX142" fmla="*/ 8256861 w 8257344"/>
              <a:gd name="connsiteY142" fmla="*/ 477088 h 846624"/>
              <a:gd name="connsiteX143" fmla="*/ 8246167 w 8257344"/>
              <a:gd name="connsiteY143" fmla="*/ 418909 h 846624"/>
              <a:gd name="connsiteX144" fmla="*/ 8203507 w 8257344"/>
              <a:gd name="connsiteY144" fmla="*/ 398879 h 846624"/>
              <a:gd name="connsiteX145" fmla="*/ 7779470 w 8257344"/>
              <a:gd name="connsiteY145" fmla="*/ 396714 h 846624"/>
              <a:gd name="connsiteX146" fmla="*/ 7234844 w 8257344"/>
              <a:gd name="connsiteY146" fmla="*/ 389485 h 846624"/>
              <a:gd name="connsiteX147" fmla="*/ 6808195 w 8257344"/>
              <a:gd name="connsiteY147" fmla="*/ 368667 h 846624"/>
              <a:gd name="connsiteX148" fmla="*/ 6447036 w 8257344"/>
              <a:gd name="connsiteY148" fmla="*/ 360856 h 846624"/>
              <a:gd name="connsiteX149" fmla="*/ 6800964 w 8257344"/>
              <a:gd name="connsiteY149" fmla="*/ 349721 h 846624"/>
              <a:gd name="connsiteX150" fmla="*/ 7242203 w 8257344"/>
              <a:gd name="connsiteY150" fmla="*/ 343072 h 846624"/>
              <a:gd name="connsiteX151" fmla="*/ 7278698 w 8257344"/>
              <a:gd name="connsiteY151" fmla="*/ 302545 h 846624"/>
              <a:gd name="connsiteX152" fmla="*/ 7321920 w 8257344"/>
              <a:gd name="connsiteY152" fmla="*/ 292570 h 846624"/>
              <a:gd name="connsiteX153" fmla="*/ 7361815 w 8257344"/>
              <a:gd name="connsiteY153" fmla="*/ 299219 h 846624"/>
              <a:gd name="connsiteX154" fmla="*/ 7417280 w 8257344"/>
              <a:gd name="connsiteY154" fmla="*/ 353336 h 846624"/>
              <a:gd name="connsiteX155" fmla="*/ 7550458 w 8257344"/>
              <a:gd name="connsiteY155" fmla="*/ 358826 h 846624"/>
              <a:gd name="connsiteX156" fmla="*/ 7828049 w 8257344"/>
              <a:gd name="connsiteY156" fmla="*/ 352756 h 846624"/>
              <a:gd name="connsiteX157" fmla="*/ 8084820 w 8257344"/>
              <a:gd name="connsiteY157" fmla="*/ 342782 h 846624"/>
              <a:gd name="connsiteX158" fmla="*/ 8140338 w 8257344"/>
              <a:gd name="connsiteY158" fmla="*/ 326159 h 846624"/>
              <a:gd name="connsiteX159" fmla="*/ 8140338 w 8257344"/>
              <a:gd name="connsiteY159" fmla="*/ 342782 h 846624"/>
              <a:gd name="connsiteX160" fmla="*/ 8164191 w 8257344"/>
              <a:gd name="connsiteY160" fmla="*/ 262542 h 846624"/>
              <a:gd name="connsiteX161" fmla="*/ 8153078 w 8257344"/>
              <a:gd name="connsiteY161" fmla="*/ 222752 h 846624"/>
              <a:gd name="connsiteX162" fmla="*/ 8112579 w 8257344"/>
              <a:gd name="connsiteY162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0 w 8257344"/>
              <a:gd name="connsiteY29" fmla="*/ 83275 h 846624"/>
              <a:gd name="connsiteX30" fmla="*/ 0 w 8257344"/>
              <a:gd name="connsiteY30" fmla="*/ 83275 h 846624"/>
              <a:gd name="connsiteX31" fmla="*/ 17689 w 8257344"/>
              <a:gd name="connsiteY31" fmla="*/ 139635 h 846624"/>
              <a:gd name="connsiteX32" fmla="*/ 48579 w 8257344"/>
              <a:gd name="connsiteY32" fmla="*/ 159610 h 846624"/>
              <a:gd name="connsiteX33" fmla="*/ 152675 w 8257344"/>
              <a:gd name="connsiteY33" fmla="*/ 159610 h 846624"/>
              <a:gd name="connsiteX34" fmla="*/ 326169 w 8257344"/>
              <a:gd name="connsiteY34" fmla="*/ 173489 h 846624"/>
              <a:gd name="connsiteX35" fmla="*/ 666217 w 8257344"/>
              <a:gd name="connsiteY35" fmla="*/ 145731 h 846624"/>
              <a:gd name="connsiteX36" fmla="*/ 950747 w 8257344"/>
              <a:gd name="connsiteY36" fmla="*/ 166549 h 846624"/>
              <a:gd name="connsiteX37" fmla="*/ 1186699 w 8257344"/>
              <a:gd name="connsiteY37" fmla="*/ 166549 h 846624"/>
              <a:gd name="connsiteX38" fmla="*/ 1381012 w 8257344"/>
              <a:gd name="connsiteY38" fmla="*/ 194307 h 846624"/>
              <a:gd name="connsiteX39" fmla="*/ 1124241 w 8257344"/>
              <a:gd name="connsiteY39" fmla="*/ 194307 h 846624"/>
              <a:gd name="connsiteX40" fmla="*/ 902169 w 8257344"/>
              <a:gd name="connsiteY40" fmla="*/ 194307 h 846624"/>
              <a:gd name="connsiteX41" fmla="*/ 638458 w 8257344"/>
              <a:gd name="connsiteY41" fmla="*/ 187368 h 846624"/>
              <a:gd name="connsiteX42" fmla="*/ 492723 w 8257344"/>
              <a:gd name="connsiteY42" fmla="*/ 187368 h 846624"/>
              <a:gd name="connsiteX43" fmla="*/ 277591 w 8257344"/>
              <a:gd name="connsiteY43" fmla="*/ 208187 h 846624"/>
              <a:gd name="connsiteX44" fmla="*/ 138796 w 8257344"/>
              <a:gd name="connsiteY44" fmla="*/ 194307 h 846624"/>
              <a:gd name="connsiteX45" fmla="*/ 97157 w 8257344"/>
              <a:gd name="connsiteY45" fmla="*/ 249824 h 846624"/>
              <a:gd name="connsiteX46" fmla="*/ 97157 w 8257344"/>
              <a:gd name="connsiteY46" fmla="*/ 249824 h 846624"/>
              <a:gd name="connsiteX47" fmla="*/ 108002 w 8257344"/>
              <a:gd name="connsiteY47" fmla="*/ 319219 h 846624"/>
              <a:gd name="connsiteX48" fmla="*/ 141249 w 8257344"/>
              <a:gd name="connsiteY48" fmla="*/ 352465 h 846624"/>
              <a:gd name="connsiteX49" fmla="*/ 353928 w 8257344"/>
              <a:gd name="connsiteY49" fmla="*/ 353917 h 846624"/>
              <a:gd name="connsiteX50" fmla="*/ 589880 w 8257344"/>
              <a:gd name="connsiteY50" fmla="*/ 333098 h 846624"/>
              <a:gd name="connsiteX51" fmla="*/ 791133 w 8257344"/>
              <a:gd name="connsiteY51" fmla="*/ 319219 h 846624"/>
              <a:gd name="connsiteX52" fmla="*/ 1047904 w 8257344"/>
              <a:gd name="connsiteY52" fmla="*/ 319219 h 846624"/>
              <a:gd name="connsiteX53" fmla="*/ 1283856 w 8257344"/>
              <a:gd name="connsiteY53" fmla="*/ 340038 h 846624"/>
              <a:gd name="connsiteX54" fmla="*/ 1637783 w 8257344"/>
              <a:gd name="connsiteY54" fmla="*/ 312280 h 846624"/>
              <a:gd name="connsiteX55" fmla="*/ 2033350 w 8257344"/>
              <a:gd name="connsiteY55" fmla="*/ 312280 h 846624"/>
              <a:gd name="connsiteX56" fmla="*/ 2324820 w 8257344"/>
              <a:gd name="connsiteY56" fmla="*/ 340038 h 846624"/>
              <a:gd name="connsiteX57" fmla="*/ 2810603 w 8257344"/>
              <a:gd name="connsiteY57" fmla="*/ 402494 h 846624"/>
              <a:gd name="connsiteX58" fmla="*/ 3081253 w 8257344"/>
              <a:gd name="connsiteY58" fmla="*/ 402494 h 846624"/>
              <a:gd name="connsiteX59" fmla="*/ 3511518 w 8257344"/>
              <a:gd name="connsiteY59" fmla="*/ 437191 h 846624"/>
              <a:gd name="connsiteX60" fmla="*/ 3226988 w 8257344"/>
              <a:gd name="connsiteY60" fmla="*/ 478829 h 846624"/>
              <a:gd name="connsiteX61" fmla="*/ 2852241 w 8257344"/>
              <a:gd name="connsiteY61" fmla="*/ 478829 h 846624"/>
              <a:gd name="connsiteX62" fmla="*/ 2539952 w 8257344"/>
              <a:gd name="connsiteY62" fmla="*/ 499647 h 846624"/>
              <a:gd name="connsiteX63" fmla="*/ 2005591 w 8257344"/>
              <a:gd name="connsiteY63" fmla="*/ 499647 h 846624"/>
              <a:gd name="connsiteX64" fmla="*/ 1471229 w 8257344"/>
              <a:gd name="connsiteY64" fmla="*/ 506587 h 846624"/>
              <a:gd name="connsiteX65" fmla="*/ 950747 w 8257344"/>
              <a:gd name="connsiteY65" fmla="*/ 499647 h 846624"/>
              <a:gd name="connsiteX66" fmla="*/ 576000 w 8257344"/>
              <a:gd name="connsiteY66" fmla="*/ 499647 h 846624"/>
              <a:gd name="connsiteX67" fmla="*/ 367808 w 8257344"/>
              <a:gd name="connsiteY67" fmla="*/ 506587 h 846624"/>
              <a:gd name="connsiteX68" fmla="*/ 284530 w 8257344"/>
              <a:gd name="connsiteY68" fmla="*/ 520466 h 846624"/>
              <a:gd name="connsiteX69" fmla="*/ 284530 w 8257344"/>
              <a:gd name="connsiteY69" fmla="*/ 520466 h 846624"/>
              <a:gd name="connsiteX70" fmla="*/ 249832 w 8257344"/>
              <a:gd name="connsiteY70" fmla="*/ 589861 h 846624"/>
              <a:gd name="connsiteX71" fmla="*/ 249832 w 8257344"/>
              <a:gd name="connsiteY71" fmla="*/ 589861 h 846624"/>
              <a:gd name="connsiteX72" fmla="*/ 277591 w 8257344"/>
              <a:gd name="connsiteY72" fmla="*/ 652317 h 846624"/>
              <a:gd name="connsiteX73" fmla="*/ 388627 w 8257344"/>
              <a:gd name="connsiteY73" fmla="*/ 659257 h 846624"/>
              <a:gd name="connsiteX74" fmla="*/ 714796 w 8257344"/>
              <a:gd name="connsiteY74" fmla="*/ 666196 h 846624"/>
              <a:gd name="connsiteX75" fmla="*/ 805012 w 8257344"/>
              <a:gd name="connsiteY75" fmla="*/ 666196 h 846624"/>
              <a:gd name="connsiteX76" fmla="*/ 1005106 w 8257344"/>
              <a:gd name="connsiteY76" fmla="*/ 635014 h 846624"/>
              <a:gd name="connsiteX77" fmla="*/ 1108170 w 8257344"/>
              <a:gd name="connsiteY77" fmla="*/ 631688 h 846624"/>
              <a:gd name="connsiteX78" fmla="*/ 1129309 w 8257344"/>
              <a:gd name="connsiteY78" fmla="*/ 662582 h 846624"/>
              <a:gd name="connsiteX79" fmla="*/ 1422651 w 8257344"/>
              <a:gd name="connsiteY79" fmla="*/ 666196 h 846624"/>
              <a:gd name="connsiteX80" fmla="*/ 1644432 w 8257344"/>
              <a:gd name="connsiteY80" fmla="*/ 662291 h 846624"/>
              <a:gd name="connsiteX81" fmla="*/ 1811277 w 8257344"/>
              <a:gd name="connsiteY81" fmla="*/ 658677 h 846624"/>
              <a:gd name="connsiteX82" fmla="*/ 1994616 w 8257344"/>
              <a:gd name="connsiteY82" fmla="*/ 658677 h 846624"/>
              <a:gd name="connsiteX83" fmla="*/ 1818217 w 8257344"/>
              <a:gd name="connsiteY83" fmla="*/ 680075 h 846624"/>
              <a:gd name="connsiteX84" fmla="*/ 1630844 w 8257344"/>
              <a:gd name="connsiteY84" fmla="*/ 687015 h 846624"/>
              <a:gd name="connsiteX85" fmla="*/ 1360193 w 8257344"/>
              <a:gd name="connsiteY85" fmla="*/ 687015 h 846624"/>
              <a:gd name="connsiteX86" fmla="*/ 1138121 w 8257344"/>
              <a:gd name="connsiteY86" fmla="*/ 693954 h 846624"/>
              <a:gd name="connsiteX87" fmla="*/ 818892 w 8257344"/>
              <a:gd name="connsiteY87" fmla="*/ 707833 h 846624"/>
              <a:gd name="connsiteX88" fmla="*/ 631518 w 8257344"/>
              <a:gd name="connsiteY88" fmla="*/ 700894 h 846624"/>
              <a:gd name="connsiteX89" fmla="*/ 381687 w 8257344"/>
              <a:gd name="connsiteY89" fmla="*/ 693954 h 846624"/>
              <a:gd name="connsiteX90" fmla="*/ 353928 w 8257344"/>
              <a:gd name="connsiteY90" fmla="*/ 756410 h 846624"/>
              <a:gd name="connsiteX91" fmla="*/ 353928 w 8257344"/>
              <a:gd name="connsiteY91" fmla="*/ 756410 h 846624"/>
              <a:gd name="connsiteX92" fmla="*/ 350153 w 8257344"/>
              <a:gd name="connsiteY92" fmla="*/ 804572 h 846624"/>
              <a:gd name="connsiteX93" fmla="*/ 374747 w 8257344"/>
              <a:gd name="connsiteY93" fmla="*/ 832745 h 846624"/>
              <a:gd name="connsiteX94" fmla="*/ 471904 w 8257344"/>
              <a:gd name="connsiteY94" fmla="*/ 832745 h 846624"/>
              <a:gd name="connsiteX95" fmla="*/ 707856 w 8257344"/>
              <a:gd name="connsiteY95" fmla="*/ 846624 h 846624"/>
              <a:gd name="connsiteX96" fmla="*/ 839711 w 8257344"/>
              <a:gd name="connsiteY96" fmla="*/ 846624 h 846624"/>
              <a:gd name="connsiteX97" fmla="*/ 1082603 w 8257344"/>
              <a:gd name="connsiteY97" fmla="*/ 846624 h 846624"/>
              <a:gd name="connsiteX98" fmla="*/ 1311615 w 8257344"/>
              <a:gd name="connsiteY98" fmla="*/ 839685 h 846624"/>
              <a:gd name="connsiteX99" fmla="*/ 1519808 w 8257344"/>
              <a:gd name="connsiteY99" fmla="*/ 842719 h 846624"/>
              <a:gd name="connsiteX100" fmla="*/ 1700241 w 8257344"/>
              <a:gd name="connsiteY100" fmla="*/ 832745 h 846624"/>
              <a:gd name="connsiteX101" fmla="*/ 1873735 w 8257344"/>
              <a:gd name="connsiteY101" fmla="*/ 825515 h 846624"/>
              <a:gd name="connsiteX102" fmla="*/ 2033350 w 8257344"/>
              <a:gd name="connsiteY102" fmla="*/ 814961 h 846624"/>
              <a:gd name="connsiteX103" fmla="*/ 2241543 w 8257344"/>
              <a:gd name="connsiteY103" fmla="*/ 797466 h 846624"/>
              <a:gd name="connsiteX104" fmla="*/ 2442796 w 8257344"/>
              <a:gd name="connsiteY104" fmla="*/ 776648 h 846624"/>
              <a:gd name="connsiteX105" fmla="*/ 2505253 w 8257344"/>
              <a:gd name="connsiteY105" fmla="*/ 773033 h 846624"/>
              <a:gd name="connsiteX106" fmla="*/ 2528526 w 8257344"/>
              <a:gd name="connsiteY106" fmla="*/ 759735 h 846624"/>
              <a:gd name="connsiteX107" fmla="*/ 2517816 w 8257344"/>
              <a:gd name="connsiteY107" fmla="*/ 794598 h 846624"/>
              <a:gd name="connsiteX108" fmla="*/ 2633784 w 8257344"/>
              <a:gd name="connsiteY108" fmla="*/ 780263 h 846624"/>
              <a:gd name="connsiteX109" fmla="*/ 2775904 w 8257344"/>
              <a:gd name="connsiteY109" fmla="*/ 770289 h 846624"/>
              <a:gd name="connsiteX110" fmla="*/ 2928579 w 8257344"/>
              <a:gd name="connsiteY110" fmla="*/ 749471 h 846624"/>
              <a:gd name="connsiteX111" fmla="*/ 3143711 w 8257344"/>
              <a:gd name="connsiteY111" fmla="*/ 721713 h 846624"/>
              <a:gd name="connsiteX112" fmla="*/ 3331085 w 8257344"/>
              <a:gd name="connsiteY112" fmla="*/ 707833 h 846624"/>
              <a:gd name="connsiteX113" fmla="*/ 3525398 w 8257344"/>
              <a:gd name="connsiteY113" fmla="*/ 682819 h 846624"/>
              <a:gd name="connsiteX114" fmla="*/ 3748341 w 8257344"/>
              <a:gd name="connsiteY114" fmla="*/ 651737 h 846624"/>
              <a:gd name="connsiteX115" fmla="*/ 3946270 w 8257344"/>
              <a:gd name="connsiteY115" fmla="*/ 624269 h 846624"/>
              <a:gd name="connsiteX116" fmla="*/ 4066699 w 8257344"/>
              <a:gd name="connsiteY116" fmla="*/ 610680 h 846624"/>
              <a:gd name="connsiteX117" fmla="*/ 4108338 w 8257344"/>
              <a:gd name="connsiteY117" fmla="*/ 582051 h 846624"/>
              <a:gd name="connsiteX118" fmla="*/ 4268533 w 8257344"/>
              <a:gd name="connsiteY118" fmla="*/ 554583 h 846624"/>
              <a:gd name="connsiteX119" fmla="*/ 4321728 w 8257344"/>
              <a:gd name="connsiteY119" fmla="*/ 547933 h 846624"/>
              <a:gd name="connsiteX120" fmla="*/ 4316445 w 8257344"/>
              <a:gd name="connsiteY120" fmla="*/ 581818 h 846624"/>
              <a:gd name="connsiteX121" fmla="*/ 4469205 w 8257344"/>
              <a:gd name="connsiteY121" fmla="*/ 562103 h 846624"/>
              <a:gd name="connsiteX122" fmla="*/ 4663518 w 8257344"/>
              <a:gd name="connsiteY122" fmla="*/ 562103 h 846624"/>
              <a:gd name="connsiteX123" fmla="*/ 4927229 w 8257344"/>
              <a:gd name="connsiteY123" fmla="*/ 541284 h 846624"/>
              <a:gd name="connsiteX124" fmla="*/ 5232579 w 8257344"/>
              <a:gd name="connsiteY124" fmla="*/ 541284 h 846624"/>
              <a:gd name="connsiteX125" fmla="*/ 5461591 w 8257344"/>
              <a:gd name="connsiteY125" fmla="*/ 537379 h 846624"/>
              <a:gd name="connsiteX126" fmla="*/ 5676723 w 8257344"/>
              <a:gd name="connsiteY126" fmla="*/ 540703 h 846624"/>
              <a:gd name="connsiteX127" fmla="*/ 5843568 w 8257344"/>
              <a:gd name="connsiteY127" fmla="*/ 544319 h 846624"/>
              <a:gd name="connsiteX128" fmla="*/ 5919615 w 8257344"/>
              <a:gd name="connsiteY128" fmla="*/ 548224 h 846624"/>
              <a:gd name="connsiteX129" fmla="*/ 5954314 w 8257344"/>
              <a:gd name="connsiteY129" fmla="*/ 512945 h 846624"/>
              <a:gd name="connsiteX130" fmla="*/ 6162506 w 8257344"/>
              <a:gd name="connsiteY130" fmla="*/ 523500 h 846624"/>
              <a:gd name="connsiteX131" fmla="*/ 6433157 w 8257344"/>
              <a:gd name="connsiteY131" fmla="*/ 527405 h 846624"/>
              <a:gd name="connsiteX132" fmla="*/ 6578892 w 8257344"/>
              <a:gd name="connsiteY132" fmla="*/ 537379 h 846624"/>
              <a:gd name="connsiteX133" fmla="*/ 6758745 w 8257344"/>
              <a:gd name="connsiteY133" fmla="*/ 544028 h 846624"/>
              <a:gd name="connsiteX134" fmla="*/ 6940050 w 8257344"/>
              <a:gd name="connsiteY134" fmla="*/ 547644 h 846624"/>
              <a:gd name="connsiteX135" fmla="*/ 7224289 w 8257344"/>
              <a:gd name="connsiteY135" fmla="*/ 555164 h 846624"/>
              <a:gd name="connsiteX136" fmla="*/ 7397783 w 8257344"/>
              <a:gd name="connsiteY136" fmla="*/ 541284 h 846624"/>
              <a:gd name="connsiteX137" fmla="*/ 7696193 w 8257344"/>
              <a:gd name="connsiteY137" fmla="*/ 555164 h 846624"/>
              <a:gd name="connsiteX138" fmla="*/ 7973783 w 8257344"/>
              <a:gd name="connsiteY138" fmla="*/ 548224 h 846624"/>
              <a:gd name="connsiteX139" fmla="*/ 8202796 w 8257344"/>
              <a:gd name="connsiteY139" fmla="*/ 534345 h 846624"/>
              <a:gd name="connsiteX140" fmla="*/ 8189497 w 8257344"/>
              <a:gd name="connsiteY140" fmla="*/ 544319 h 846624"/>
              <a:gd name="connsiteX141" fmla="*/ 8229393 w 8257344"/>
              <a:gd name="connsiteY141" fmla="*/ 544319 h 846624"/>
              <a:gd name="connsiteX142" fmla="*/ 8256861 w 8257344"/>
              <a:gd name="connsiteY142" fmla="*/ 477088 h 846624"/>
              <a:gd name="connsiteX143" fmla="*/ 8246167 w 8257344"/>
              <a:gd name="connsiteY143" fmla="*/ 418909 h 846624"/>
              <a:gd name="connsiteX144" fmla="*/ 8203507 w 8257344"/>
              <a:gd name="connsiteY144" fmla="*/ 398879 h 846624"/>
              <a:gd name="connsiteX145" fmla="*/ 7779470 w 8257344"/>
              <a:gd name="connsiteY145" fmla="*/ 396714 h 846624"/>
              <a:gd name="connsiteX146" fmla="*/ 7234844 w 8257344"/>
              <a:gd name="connsiteY146" fmla="*/ 389485 h 846624"/>
              <a:gd name="connsiteX147" fmla="*/ 6808195 w 8257344"/>
              <a:gd name="connsiteY147" fmla="*/ 368667 h 846624"/>
              <a:gd name="connsiteX148" fmla="*/ 6447036 w 8257344"/>
              <a:gd name="connsiteY148" fmla="*/ 360856 h 846624"/>
              <a:gd name="connsiteX149" fmla="*/ 6800964 w 8257344"/>
              <a:gd name="connsiteY149" fmla="*/ 349721 h 846624"/>
              <a:gd name="connsiteX150" fmla="*/ 7242203 w 8257344"/>
              <a:gd name="connsiteY150" fmla="*/ 343072 h 846624"/>
              <a:gd name="connsiteX151" fmla="*/ 7278698 w 8257344"/>
              <a:gd name="connsiteY151" fmla="*/ 302545 h 846624"/>
              <a:gd name="connsiteX152" fmla="*/ 7321920 w 8257344"/>
              <a:gd name="connsiteY152" fmla="*/ 292570 h 846624"/>
              <a:gd name="connsiteX153" fmla="*/ 7361815 w 8257344"/>
              <a:gd name="connsiteY153" fmla="*/ 299219 h 846624"/>
              <a:gd name="connsiteX154" fmla="*/ 7417280 w 8257344"/>
              <a:gd name="connsiteY154" fmla="*/ 353336 h 846624"/>
              <a:gd name="connsiteX155" fmla="*/ 7550458 w 8257344"/>
              <a:gd name="connsiteY155" fmla="*/ 358826 h 846624"/>
              <a:gd name="connsiteX156" fmla="*/ 7828049 w 8257344"/>
              <a:gd name="connsiteY156" fmla="*/ 352756 h 846624"/>
              <a:gd name="connsiteX157" fmla="*/ 8084820 w 8257344"/>
              <a:gd name="connsiteY157" fmla="*/ 342782 h 846624"/>
              <a:gd name="connsiteX158" fmla="*/ 8140338 w 8257344"/>
              <a:gd name="connsiteY158" fmla="*/ 326159 h 846624"/>
              <a:gd name="connsiteX159" fmla="*/ 8140338 w 8257344"/>
              <a:gd name="connsiteY159" fmla="*/ 342782 h 846624"/>
              <a:gd name="connsiteX160" fmla="*/ 8164191 w 8257344"/>
              <a:gd name="connsiteY160" fmla="*/ 262542 h 846624"/>
              <a:gd name="connsiteX161" fmla="*/ 8153078 w 8257344"/>
              <a:gd name="connsiteY161" fmla="*/ 222752 h 846624"/>
              <a:gd name="connsiteX162" fmla="*/ 8112579 w 8257344"/>
              <a:gd name="connsiteY162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27663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26169 w 8257344"/>
              <a:gd name="connsiteY35" fmla="*/ 173489 h 846624"/>
              <a:gd name="connsiteX36" fmla="*/ 666217 w 8257344"/>
              <a:gd name="connsiteY36" fmla="*/ 145731 h 846624"/>
              <a:gd name="connsiteX37" fmla="*/ 950747 w 8257344"/>
              <a:gd name="connsiteY37" fmla="*/ 166549 h 846624"/>
              <a:gd name="connsiteX38" fmla="*/ 1186699 w 8257344"/>
              <a:gd name="connsiteY38" fmla="*/ 166549 h 846624"/>
              <a:gd name="connsiteX39" fmla="*/ 1381012 w 8257344"/>
              <a:gd name="connsiteY39" fmla="*/ 194307 h 846624"/>
              <a:gd name="connsiteX40" fmla="*/ 1124241 w 8257344"/>
              <a:gd name="connsiteY40" fmla="*/ 194307 h 846624"/>
              <a:gd name="connsiteX41" fmla="*/ 902169 w 8257344"/>
              <a:gd name="connsiteY41" fmla="*/ 194307 h 846624"/>
              <a:gd name="connsiteX42" fmla="*/ 638458 w 8257344"/>
              <a:gd name="connsiteY42" fmla="*/ 187368 h 846624"/>
              <a:gd name="connsiteX43" fmla="*/ 492723 w 8257344"/>
              <a:gd name="connsiteY43" fmla="*/ 187368 h 846624"/>
              <a:gd name="connsiteX44" fmla="*/ 277591 w 8257344"/>
              <a:gd name="connsiteY44" fmla="*/ 208187 h 846624"/>
              <a:gd name="connsiteX45" fmla="*/ 138796 w 8257344"/>
              <a:gd name="connsiteY45" fmla="*/ 194307 h 846624"/>
              <a:gd name="connsiteX46" fmla="*/ 97157 w 8257344"/>
              <a:gd name="connsiteY46" fmla="*/ 249824 h 846624"/>
              <a:gd name="connsiteX47" fmla="*/ 97157 w 8257344"/>
              <a:gd name="connsiteY47" fmla="*/ 249824 h 846624"/>
              <a:gd name="connsiteX48" fmla="*/ 108002 w 8257344"/>
              <a:gd name="connsiteY48" fmla="*/ 319219 h 846624"/>
              <a:gd name="connsiteX49" fmla="*/ 141249 w 8257344"/>
              <a:gd name="connsiteY49" fmla="*/ 352465 h 846624"/>
              <a:gd name="connsiteX50" fmla="*/ 353928 w 8257344"/>
              <a:gd name="connsiteY50" fmla="*/ 353917 h 846624"/>
              <a:gd name="connsiteX51" fmla="*/ 589880 w 8257344"/>
              <a:gd name="connsiteY51" fmla="*/ 333098 h 846624"/>
              <a:gd name="connsiteX52" fmla="*/ 791133 w 8257344"/>
              <a:gd name="connsiteY52" fmla="*/ 319219 h 846624"/>
              <a:gd name="connsiteX53" fmla="*/ 1047904 w 8257344"/>
              <a:gd name="connsiteY53" fmla="*/ 319219 h 846624"/>
              <a:gd name="connsiteX54" fmla="*/ 1283856 w 8257344"/>
              <a:gd name="connsiteY54" fmla="*/ 340038 h 846624"/>
              <a:gd name="connsiteX55" fmla="*/ 1637783 w 8257344"/>
              <a:gd name="connsiteY55" fmla="*/ 312280 h 846624"/>
              <a:gd name="connsiteX56" fmla="*/ 2033350 w 8257344"/>
              <a:gd name="connsiteY56" fmla="*/ 312280 h 846624"/>
              <a:gd name="connsiteX57" fmla="*/ 2324820 w 8257344"/>
              <a:gd name="connsiteY57" fmla="*/ 340038 h 846624"/>
              <a:gd name="connsiteX58" fmla="*/ 2810603 w 8257344"/>
              <a:gd name="connsiteY58" fmla="*/ 402494 h 846624"/>
              <a:gd name="connsiteX59" fmla="*/ 3081253 w 8257344"/>
              <a:gd name="connsiteY59" fmla="*/ 402494 h 846624"/>
              <a:gd name="connsiteX60" fmla="*/ 3511518 w 8257344"/>
              <a:gd name="connsiteY60" fmla="*/ 437191 h 846624"/>
              <a:gd name="connsiteX61" fmla="*/ 3226988 w 8257344"/>
              <a:gd name="connsiteY61" fmla="*/ 478829 h 846624"/>
              <a:gd name="connsiteX62" fmla="*/ 2852241 w 8257344"/>
              <a:gd name="connsiteY62" fmla="*/ 478829 h 846624"/>
              <a:gd name="connsiteX63" fmla="*/ 2539952 w 8257344"/>
              <a:gd name="connsiteY63" fmla="*/ 499647 h 846624"/>
              <a:gd name="connsiteX64" fmla="*/ 2005591 w 8257344"/>
              <a:gd name="connsiteY64" fmla="*/ 499647 h 846624"/>
              <a:gd name="connsiteX65" fmla="*/ 1471229 w 8257344"/>
              <a:gd name="connsiteY65" fmla="*/ 506587 h 846624"/>
              <a:gd name="connsiteX66" fmla="*/ 950747 w 8257344"/>
              <a:gd name="connsiteY66" fmla="*/ 499647 h 846624"/>
              <a:gd name="connsiteX67" fmla="*/ 576000 w 8257344"/>
              <a:gd name="connsiteY67" fmla="*/ 499647 h 846624"/>
              <a:gd name="connsiteX68" fmla="*/ 367808 w 8257344"/>
              <a:gd name="connsiteY68" fmla="*/ 506587 h 846624"/>
              <a:gd name="connsiteX69" fmla="*/ 284530 w 8257344"/>
              <a:gd name="connsiteY69" fmla="*/ 520466 h 846624"/>
              <a:gd name="connsiteX70" fmla="*/ 284530 w 8257344"/>
              <a:gd name="connsiteY70" fmla="*/ 520466 h 846624"/>
              <a:gd name="connsiteX71" fmla="*/ 249832 w 8257344"/>
              <a:gd name="connsiteY71" fmla="*/ 589861 h 846624"/>
              <a:gd name="connsiteX72" fmla="*/ 249832 w 8257344"/>
              <a:gd name="connsiteY72" fmla="*/ 589861 h 846624"/>
              <a:gd name="connsiteX73" fmla="*/ 277591 w 8257344"/>
              <a:gd name="connsiteY73" fmla="*/ 652317 h 846624"/>
              <a:gd name="connsiteX74" fmla="*/ 388627 w 8257344"/>
              <a:gd name="connsiteY74" fmla="*/ 659257 h 846624"/>
              <a:gd name="connsiteX75" fmla="*/ 714796 w 8257344"/>
              <a:gd name="connsiteY75" fmla="*/ 666196 h 846624"/>
              <a:gd name="connsiteX76" fmla="*/ 805012 w 8257344"/>
              <a:gd name="connsiteY76" fmla="*/ 666196 h 846624"/>
              <a:gd name="connsiteX77" fmla="*/ 1005106 w 8257344"/>
              <a:gd name="connsiteY77" fmla="*/ 635014 h 846624"/>
              <a:gd name="connsiteX78" fmla="*/ 1108170 w 8257344"/>
              <a:gd name="connsiteY78" fmla="*/ 631688 h 846624"/>
              <a:gd name="connsiteX79" fmla="*/ 1129309 w 8257344"/>
              <a:gd name="connsiteY79" fmla="*/ 662582 h 846624"/>
              <a:gd name="connsiteX80" fmla="*/ 1422651 w 8257344"/>
              <a:gd name="connsiteY80" fmla="*/ 666196 h 846624"/>
              <a:gd name="connsiteX81" fmla="*/ 1644432 w 8257344"/>
              <a:gd name="connsiteY81" fmla="*/ 662291 h 846624"/>
              <a:gd name="connsiteX82" fmla="*/ 1811277 w 8257344"/>
              <a:gd name="connsiteY82" fmla="*/ 658677 h 846624"/>
              <a:gd name="connsiteX83" fmla="*/ 1994616 w 8257344"/>
              <a:gd name="connsiteY83" fmla="*/ 658677 h 846624"/>
              <a:gd name="connsiteX84" fmla="*/ 1818217 w 8257344"/>
              <a:gd name="connsiteY84" fmla="*/ 680075 h 846624"/>
              <a:gd name="connsiteX85" fmla="*/ 1630844 w 8257344"/>
              <a:gd name="connsiteY85" fmla="*/ 687015 h 846624"/>
              <a:gd name="connsiteX86" fmla="*/ 1360193 w 8257344"/>
              <a:gd name="connsiteY86" fmla="*/ 687015 h 846624"/>
              <a:gd name="connsiteX87" fmla="*/ 1138121 w 8257344"/>
              <a:gd name="connsiteY87" fmla="*/ 693954 h 846624"/>
              <a:gd name="connsiteX88" fmla="*/ 818892 w 8257344"/>
              <a:gd name="connsiteY88" fmla="*/ 707833 h 846624"/>
              <a:gd name="connsiteX89" fmla="*/ 631518 w 8257344"/>
              <a:gd name="connsiteY89" fmla="*/ 700894 h 846624"/>
              <a:gd name="connsiteX90" fmla="*/ 381687 w 8257344"/>
              <a:gd name="connsiteY90" fmla="*/ 693954 h 846624"/>
              <a:gd name="connsiteX91" fmla="*/ 353928 w 8257344"/>
              <a:gd name="connsiteY91" fmla="*/ 756410 h 846624"/>
              <a:gd name="connsiteX92" fmla="*/ 353928 w 8257344"/>
              <a:gd name="connsiteY92" fmla="*/ 756410 h 846624"/>
              <a:gd name="connsiteX93" fmla="*/ 350153 w 8257344"/>
              <a:gd name="connsiteY93" fmla="*/ 804572 h 846624"/>
              <a:gd name="connsiteX94" fmla="*/ 374747 w 8257344"/>
              <a:gd name="connsiteY94" fmla="*/ 832745 h 846624"/>
              <a:gd name="connsiteX95" fmla="*/ 471904 w 8257344"/>
              <a:gd name="connsiteY95" fmla="*/ 832745 h 846624"/>
              <a:gd name="connsiteX96" fmla="*/ 707856 w 8257344"/>
              <a:gd name="connsiteY96" fmla="*/ 846624 h 846624"/>
              <a:gd name="connsiteX97" fmla="*/ 839711 w 8257344"/>
              <a:gd name="connsiteY97" fmla="*/ 846624 h 846624"/>
              <a:gd name="connsiteX98" fmla="*/ 1082603 w 8257344"/>
              <a:gd name="connsiteY98" fmla="*/ 846624 h 846624"/>
              <a:gd name="connsiteX99" fmla="*/ 1311615 w 8257344"/>
              <a:gd name="connsiteY99" fmla="*/ 839685 h 846624"/>
              <a:gd name="connsiteX100" fmla="*/ 1519808 w 8257344"/>
              <a:gd name="connsiteY100" fmla="*/ 842719 h 846624"/>
              <a:gd name="connsiteX101" fmla="*/ 1700241 w 8257344"/>
              <a:gd name="connsiteY101" fmla="*/ 832745 h 846624"/>
              <a:gd name="connsiteX102" fmla="*/ 1873735 w 8257344"/>
              <a:gd name="connsiteY102" fmla="*/ 825515 h 846624"/>
              <a:gd name="connsiteX103" fmla="*/ 2033350 w 8257344"/>
              <a:gd name="connsiteY103" fmla="*/ 814961 h 846624"/>
              <a:gd name="connsiteX104" fmla="*/ 2241543 w 8257344"/>
              <a:gd name="connsiteY104" fmla="*/ 797466 h 846624"/>
              <a:gd name="connsiteX105" fmla="*/ 2442796 w 8257344"/>
              <a:gd name="connsiteY105" fmla="*/ 776648 h 846624"/>
              <a:gd name="connsiteX106" fmla="*/ 2505253 w 8257344"/>
              <a:gd name="connsiteY106" fmla="*/ 773033 h 846624"/>
              <a:gd name="connsiteX107" fmla="*/ 2528526 w 8257344"/>
              <a:gd name="connsiteY107" fmla="*/ 759735 h 846624"/>
              <a:gd name="connsiteX108" fmla="*/ 2517816 w 8257344"/>
              <a:gd name="connsiteY108" fmla="*/ 794598 h 846624"/>
              <a:gd name="connsiteX109" fmla="*/ 2633784 w 8257344"/>
              <a:gd name="connsiteY109" fmla="*/ 780263 h 846624"/>
              <a:gd name="connsiteX110" fmla="*/ 2775904 w 8257344"/>
              <a:gd name="connsiteY110" fmla="*/ 770289 h 846624"/>
              <a:gd name="connsiteX111" fmla="*/ 2928579 w 8257344"/>
              <a:gd name="connsiteY111" fmla="*/ 749471 h 846624"/>
              <a:gd name="connsiteX112" fmla="*/ 3143711 w 8257344"/>
              <a:gd name="connsiteY112" fmla="*/ 721713 h 846624"/>
              <a:gd name="connsiteX113" fmla="*/ 3331085 w 8257344"/>
              <a:gd name="connsiteY113" fmla="*/ 707833 h 846624"/>
              <a:gd name="connsiteX114" fmla="*/ 3525398 w 8257344"/>
              <a:gd name="connsiteY114" fmla="*/ 682819 h 846624"/>
              <a:gd name="connsiteX115" fmla="*/ 3748341 w 8257344"/>
              <a:gd name="connsiteY115" fmla="*/ 651737 h 846624"/>
              <a:gd name="connsiteX116" fmla="*/ 3946270 w 8257344"/>
              <a:gd name="connsiteY116" fmla="*/ 624269 h 846624"/>
              <a:gd name="connsiteX117" fmla="*/ 4066699 w 8257344"/>
              <a:gd name="connsiteY117" fmla="*/ 610680 h 846624"/>
              <a:gd name="connsiteX118" fmla="*/ 4108338 w 8257344"/>
              <a:gd name="connsiteY118" fmla="*/ 582051 h 846624"/>
              <a:gd name="connsiteX119" fmla="*/ 4268533 w 8257344"/>
              <a:gd name="connsiteY119" fmla="*/ 554583 h 846624"/>
              <a:gd name="connsiteX120" fmla="*/ 4321728 w 8257344"/>
              <a:gd name="connsiteY120" fmla="*/ 547933 h 846624"/>
              <a:gd name="connsiteX121" fmla="*/ 4316445 w 8257344"/>
              <a:gd name="connsiteY121" fmla="*/ 581818 h 846624"/>
              <a:gd name="connsiteX122" fmla="*/ 4469205 w 8257344"/>
              <a:gd name="connsiteY122" fmla="*/ 562103 h 846624"/>
              <a:gd name="connsiteX123" fmla="*/ 4663518 w 8257344"/>
              <a:gd name="connsiteY123" fmla="*/ 562103 h 846624"/>
              <a:gd name="connsiteX124" fmla="*/ 4927229 w 8257344"/>
              <a:gd name="connsiteY124" fmla="*/ 541284 h 846624"/>
              <a:gd name="connsiteX125" fmla="*/ 5232579 w 8257344"/>
              <a:gd name="connsiteY125" fmla="*/ 541284 h 846624"/>
              <a:gd name="connsiteX126" fmla="*/ 5461591 w 8257344"/>
              <a:gd name="connsiteY126" fmla="*/ 537379 h 846624"/>
              <a:gd name="connsiteX127" fmla="*/ 5676723 w 8257344"/>
              <a:gd name="connsiteY127" fmla="*/ 540703 h 846624"/>
              <a:gd name="connsiteX128" fmla="*/ 5843568 w 8257344"/>
              <a:gd name="connsiteY128" fmla="*/ 544319 h 846624"/>
              <a:gd name="connsiteX129" fmla="*/ 5919615 w 8257344"/>
              <a:gd name="connsiteY129" fmla="*/ 548224 h 846624"/>
              <a:gd name="connsiteX130" fmla="*/ 5954314 w 8257344"/>
              <a:gd name="connsiteY130" fmla="*/ 512945 h 846624"/>
              <a:gd name="connsiteX131" fmla="*/ 6162506 w 8257344"/>
              <a:gd name="connsiteY131" fmla="*/ 523500 h 846624"/>
              <a:gd name="connsiteX132" fmla="*/ 6433157 w 8257344"/>
              <a:gd name="connsiteY132" fmla="*/ 527405 h 846624"/>
              <a:gd name="connsiteX133" fmla="*/ 6578892 w 8257344"/>
              <a:gd name="connsiteY133" fmla="*/ 537379 h 846624"/>
              <a:gd name="connsiteX134" fmla="*/ 6758745 w 8257344"/>
              <a:gd name="connsiteY134" fmla="*/ 544028 h 846624"/>
              <a:gd name="connsiteX135" fmla="*/ 6940050 w 8257344"/>
              <a:gd name="connsiteY135" fmla="*/ 547644 h 846624"/>
              <a:gd name="connsiteX136" fmla="*/ 7224289 w 8257344"/>
              <a:gd name="connsiteY136" fmla="*/ 555164 h 846624"/>
              <a:gd name="connsiteX137" fmla="*/ 7397783 w 8257344"/>
              <a:gd name="connsiteY137" fmla="*/ 541284 h 846624"/>
              <a:gd name="connsiteX138" fmla="*/ 7696193 w 8257344"/>
              <a:gd name="connsiteY138" fmla="*/ 555164 h 846624"/>
              <a:gd name="connsiteX139" fmla="*/ 7973783 w 8257344"/>
              <a:gd name="connsiteY139" fmla="*/ 548224 h 846624"/>
              <a:gd name="connsiteX140" fmla="*/ 8202796 w 8257344"/>
              <a:gd name="connsiteY140" fmla="*/ 534345 h 846624"/>
              <a:gd name="connsiteX141" fmla="*/ 8189497 w 8257344"/>
              <a:gd name="connsiteY141" fmla="*/ 544319 h 846624"/>
              <a:gd name="connsiteX142" fmla="*/ 8229393 w 8257344"/>
              <a:gd name="connsiteY142" fmla="*/ 544319 h 846624"/>
              <a:gd name="connsiteX143" fmla="*/ 8256861 w 8257344"/>
              <a:gd name="connsiteY143" fmla="*/ 477088 h 846624"/>
              <a:gd name="connsiteX144" fmla="*/ 8246167 w 8257344"/>
              <a:gd name="connsiteY144" fmla="*/ 418909 h 846624"/>
              <a:gd name="connsiteX145" fmla="*/ 8203507 w 8257344"/>
              <a:gd name="connsiteY145" fmla="*/ 398879 h 846624"/>
              <a:gd name="connsiteX146" fmla="*/ 7779470 w 8257344"/>
              <a:gd name="connsiteY146" fmla="*/ 396714 h 846624"/>
              <a:gd name="connsiteX147" fmla="*/ 7234844 w 8257344"/>
              <a:gd name="connsiteY147" fmla="*/ 389485 h 846624"/>
              <a:gd name="connsiteX148" fmla="*/ 6808195 w 8257344"/>
              <a:gd name="connsiteY148" fmla="*/ 368667 h 846624"/>
              <a:gd name="connsiteX149" fmla="*/ 6447036 w 8257344"/>
              <a:gd name="connsiteY149" fmla="*/ 360856 h 846624"/>
              <a:gd name="connsiteX150" fmla="*/ 6800964 w 8257344"/>
              <a:gd name="connsiteY150" fmla="*/ 349721 h 846624"/>
              <a:gd name="connsiteX151" fmla="*/ 7242203 w 8257344"/>
              <a:gd name="connsiteY151" fmla="*/ 343072 h 846624"/>
              <a:gd name="connsiteX152" fmla="*/ 7278698 w 8257344"/>
              <a:gd name="connsiteY152" fmla="*/ 302545 h 846624"/>
              <a:gd name="connsiteX153" fmla="*/ 7321920 w 8257344"/>
              <a:gd name="connsiteY153" fmla="*/ 292570 h 846624"/>
              <a:gd name="connsiteX154" fmla="*/ 7361815 w 8257344"/>
              <a:gd name="connsiteY154" fmla="*/ 299219 h 846624"/>
              <a:gd name="connsiteX155" fmla="*/ 7417280 w 8257344"/>
              <a:gd name="connsiteY155" fmla="*/ 353336 h 846624"/>
              <a:gd name="connsiteX156" fmla="*/ 7550458 w 8257344"/>
              <a:gd name="connsiteY156" fmla="*/ 358826 h 846624"/>
              <a:gd name="connsiteX157" fmla="*/ 7828049 w 8257344"/>
              <a:gd name="connsiteY157" fmla="*/ 352756 h 846624"/>
              <a:gd name="connsiteX158" fmla="*/ 8084820 w 8257344"/>
              <a:gd name="connsiteY158" fmla="*/ 342782 h 846624"/>
              <a:gd name="connsiteX159" fmla="*/ 8140338 w 8257344"/>
              <a:gd name="connsiteY159" fmla="*/ 326159 h 846624"/>
              <a:gd name="connsiteX160" fmla="*/ 8140338 w 8257344"/>
              <a:gd name="connsiteY160" fmla="*/ 342782 h 846624"/>
              <a:gd name="connsiteX161" fmla="*/ 8164191 w 8257344"/>
              <a:gd name="connsiteY161" fmla="*/ 262542 h 846624"/>
              <a:gd name="connsiteX162" fmla="*/ 8153078 w 8257344"/>
              <a:gd name="connsiteY162" fmla="*/ 222752 h 846624"/>
              <a:gd name="connsiteX163" fmla="*/ 8112579 w 8257344"/>
              <a:gd name="connsiteY16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26169 w 8257344"/>
              <a:gd name="connsiteY35" fmla="*/ 173489 h 846624"/>
              <a:gd name="connsiteX36" fmla="*/ 666217 w 8257344"/>
              <a:gd name="connsiteY36" fmla="*/ 145731 h 846624"/>
              <a:gd name="connsiteX37" fmla="*/ 950747 w 8257344"/>
              <a:gd name="connsiteY37" fmla="*/ 166549 h 846624"/>
              <a:gd name="connsiteX38" fmla="*/ 1186699 w 8257344"/>
              <a:gd name="connsiteY38" fmla="*/ 166549 h 846624"/>
              <a:gd name="connsiteX39" fmla="*/ 1381012 w 8257344"/>
              <a:gd name="connsiteY39" fmla="*/ 194307 h 846624"/>
              <a:gd name="connsiteX40" fmla="*/ 1124241 w 8257344"/>
              <a:gd name="connsiteY40" fmla="*/ 194307 h 846624"/>
              <a:gd name="connsiteX41" fmla="*/ 902169 w 8257344"/>
              <a:gd name="connsiteY41" fmla="*/ 194307 h 846624"/>
              <a:gd name="connsiteX42" fmla="*/ 638458 w 8257344"/>
              <a:gd name="connsiteY42" fmla="*/ 187368 h 846624"/>
              <a:gd name="connsiteX43" fmla="*/ 492723 w 8257344"/>
              <a:gd name="connsiteY43" fmla="*/ 187368 h 846624"/>
              <a:gd name="connsiteX44" fmla="*/ 277591 w 8257344"/>
              <a:gd name="connsiteY44" fmla="*/ 208187 h 846624"/>
              <a:gd name="connsiteX45" fmla="*/ 138796 w 8257344"/>
              <a:gd name="connsiteY45" fmla="*/ 194307 h 846624"/>
              <a:gd name="connsiteX46" fmla="*/ 97157 w 8257344"/>
              <a:gd name="connsiteY46" fmla="*/ 249824 h 846624"/>
              <a:gd name="connsiteX47" fmla="*/ 97157 w 8257344"/>
              <a:gd name="connsiteY47" fmla="*/ 249824 h 846624"/>
              <a:gd name="connsiteX48" fmla="*/ 108002 w 8257344"/>
              <a:gd name="connsiteY48" fmla="*/ 319219 h 846624"/>
              <a:gd name="connsiteX49" fmla="*/ 141249 w 8257344"/>
              <a:gd name="connsiteY49" fmla="*/ 352465 h 846624"/>
              <a:gd name="connsiteX50" fmla="*/ 353928 w 8257344"/>
              <a:gd name="connsiteY50" fmla="*/ 353917 h 846624"/>
              <a:gd name="connsiteX51" fmla="*/ 589880 w 8257344"/>
              <a:gd name="connsiteY51" fmla="*/ 333098 h 846624"/>
              <a:gd name="connsiteX52" fmla="*/ 791133 w 8257344"/>
              <a:gd name="connsiteY52" fmla="*/ 319219 h 846624"/>
              <a:gd name="connsiteX53" fmla="*/ 1047904 w 8257344"/>
              <a:gd name="connsiteY53" fmla="*/ 319219 h 846624"/>
              <a:gd name="connsiteX54" fmla="*/ 1283856 w 8257344"/>
              <a:gd name="connsiteY54" fmla="*/ 340038 h 846624"/>
              <a:gd name="connsiteX55" fmla="*/ 1637783 w 8257344"/>
              <a:gd name="connsiteY55" fmla="*/ 312280 h 846624"/>
              <a:gd name="connsiteX56" fmla="*/ 2033350 w 8257344"/>
              <a:gd name="connsiteY56" fmla="*/ 312280 h 846624"/>
              <a:gd name="connsiteX57" fmla="*/ 2324820 w 8257344"/>
              <a:gd name="connsiteY57" fmla="*/ 340038 h 846624"/>
              <a:gd name="connsiteX58" fmla="*/ 2810603 w 8257344"/>
              <a:gd name="connsiteY58" fmla="*/ 402494 h 846624"/>
              <a:gd name="connsiteX59" fmla="*/ 3081253 w 8257344"/>
              <a:gd name="connsiteY59" fmla="*/ 402494 h 846624"/>
              <a:gd name="connsiteX60" fmla="*/ 3511518 w 8257344"/>
              <a:gd name="connsiteY60" fmla="*/ 437191 h 846624"/>
              <a:gd name="connsiteX61" fmla="*/ 3226988 w 8257344"/>
              <a:gd name="connsiteY61" fmla="*/ 478829 h 846624"/>
              <a:gd name="connsiteX62" fmla="*/ 2852241 w 8257344"/>
              <a:gd name="connsiteY62" fmla="*/ 478829 h 846624"/>
              <a:gd name="connsiteX63" fmla="*/ 2539952 w 8257344"/>
              <a:gd name="connsiteY63" fmla="*/ 499647 h 846624"/>
              <a:gd name="connsiteX64" fmla="*/ 2005591 w 8257344"/>
              <a:gd name="connsiteY64" fmla="*/ 499647 h 846624"/>
              <a:gd name="connsiteX65" fmla="*/ 1471229 w 8257344"/>
              <a:gd name="connsiteY65" fmla="*/ 506587 h 846624"/>
              <a:gd name="connsiteX66" fmla="*/ 950747 w 8257344"/>
              <a:gd name="connsiteY66" fmla="*/ 499647 h 846624"/>
              <a:gd name="connsiteX67" fmla="*/ 576000 w 8257344"/>
              <a:gd name="connsiteY67" fmla="*/ 499647 h 846624"/>
              <a:gd name="connsiteX68" fmla="*/ 367808 w 8257344"/>
              <a:gd name="connsiteY68" fmla="*/ 506587 h 846624"/>
              <a:gd name="connsiteX69" fmla="*/ 284530 w 8257344"/>
              <a:gd name="connsiteY69" fmla="*/ 520466 h 846624"/>
              <a:gd name="connsiteX70" fmla="*/ 284530 w 8257344"/>
              <a:gd name="connsiteY70" fmla="*/ 520466 h 846624"/>
              <a:gd name="connsiteX71" fmla="*/ 249832 w 8257344"/>
              <a:gd name="connsiteY71" fmla="*/ 589861 h 846624"/>
              <a:gd name="connsiteX72" fmla="*/ 249832 w 8257344"/>
              <a:gd name="connsiteY72" fmla="*/ 589861 h 846624"/>
              <a:gd name="connsiteX73" fmla="*/ 277591 w 8257344"/>
              <a:gd name="connsiteY73" fmla="*/ 652317 h 846624"/>
              <a:gd name="connsiteX74" fmla="*/ 388627 w 8257344"/>
              <a:gd name="connsiteY74" fmla="*/ 659257 h 846624"/>
              <a:gd name="connsiteX75" fmla="*/ 714796 w 8257344"/>
              <a:gd name="connsiteY75" fmla="*/ 666196 h 846624"/>
              <a:gd name="connsiteX76" fmla="*/ 805012 w 8257344"/>
              <a:gd name="connsiteY76" fmla="*/ 666196 h 846624"/>
              <a:gd name="connsiteX77" fmla="*/ 1005106 w 8257344"/>
              <a:gd name="connsiteY77" fmla="*/ 635014 h 846624"/>
              <a:gd name="connsiteX78" fmla="*/ 1108170 w 8257344"/>
              <a:gd name="connsiteY78" fmla="*/ 631688 h 846624"/>
              <a:gd name="connsiteX79" fmla="*/ 1129309 w 8257344"/>
              <a:gd name="connsiteY79" fmla="*/ 662582 h 846624"/>
              <a:gd name="connsiteX80" fmla="*/ 1422651 w 8257344"/>
              <a:gd name="connsiteY80" fmla="*/ 666196 h 846624"/>
              <a:gd name="connsiteX81" fmla="*/ 1644432 w 8257344"/>
              <a:gd name="connsiteY81" fmla="*/ 662291 h 846624"/>
              <a:gd name="connsiteX82" fmla="*/ 1811277 w 8257344"/>
              <a:gd name="connsiteY82" fmla="*/ 658677 h 846624"/>
              <a:gd name="connsiteX83" fmla="*/ 1994616 w 8257344"/>
              <a:gd name="connsiteY83" fmla="*/ 658677 h 846624"/>
              <a:gd name="connsiteX84" fmla="*/ 1818217 w 8257344"/>
              <a:gd name="connsiteY84" fmla="*/ 680075 h 846624"/>
              <a:gd name="connsiteX85" fmla="*/ 1630844 w 8257344"/>
              <a:gd name="connsiteY85" fmla="*/ 687015 h 846624"/>
              <a:gd name="connsiteX86" fmla="*/ 1360193 w 8257344"/>
              <a:gd name="connsiteY86" fmla="*/ 687015 h 846624"/>
              <a:gd name="connsiteX87" fmla="*/ 1138121 w 8257344"/>
              <a:gd name="connsiteY87" fmla="*/ 693954 h 846624"/>
              <a:gd name="connsiteX88" fmla="*/ 818892 w 8257344"/>
              <a:gd name="connsiteY88" fmla="*/ 707833 h 846624"/>
              <a:gd name="connsiteX89" fmla="*/ 631518 w 8257344"/>
              <a:gd name="connsiteY89" fmla="*/ 700894 h 846624"/>
              <a:gd name="connsiteX90" fmla="*/ 381687 w 8257344"/>
              <a:gd name="connsiteY90" fmla="*/ 693954 h 846624"/>
              <a:gd name="connsiteX91" fmla="*/ 353928 w 8257344"/>
              <a:gd name="connsiteY91" fmla="*/ 756410 h 846624"/>
              <a:gd name="connsiteX92" fmla="*/ 353928 w 8257344"/>
              <a:gd name="connsiteY92" fmla="*/ 756410 h 846624"/>
              <a:gd name="connsiteX93" fmla="*/ 350153 w 8257344"/>
              <a:gd name="connsiteY93" fmla="*/ 804572 h 846624"/>
              <a:gd name="connsiteX94" fmla="*/ 374747 w 8257344"/>
              <a:gd name="connsiteY94" fmla="*/ 832745 h 846624"/>
              <a:gd name="connsiteX95" fmla="*/ 471904 w 8257344"/>
              <a:gd name="connsiteY95" fmla="*/ 832745 h 846624"/>
              <a:gd name="connsiteX96" fmla="*/ 707856 w 8257344"/>
              <a:gd name="connsiteY96" fmla="*/ 846624 h 846624"/>
              <a:gd name="connsiteX97" fmla="*/ 839711 w 8257344"/>
              <a:gd name="connsiteY97" fmla="*/ 846624 h 846624"/>
              <a:gd name="connsiteX98" fmla="*/ 1082603 w 8257344"/>
              <a:gd name="connsiteY98" fmla="*/ 846624 h 846624"/>
              <a:gd name="connsiteX99" fmla="*/ 1311615 w 8257344"/>
              <a:gd name="connsiteY99" fmla="*/ 839685 h 846624"/>
              <a:gd name="connsiteX100" fmla="*/ 1519808 w 8257344"/>
              <a:gd name="connsiteY100" fmla="*/ 842719 h 846624"/>
              <a:gd name="connsiteX101" fmla="*/ 1700241 w 8257344"/>
              <a:gd name="connsiteY101" fmla="*/ 832745 h 846624"/>
              <a:gd name="connsiteX102" fmla="*/ 1873735 w 8257344"/>
              <a:gd name="connsiteY102" fmla="*/ 825515 h 846624"/>
              <a:gd name="connsiteX103" fmla="*/ 2033350 w 8257344"/>
              <a:gd name="connsiteY103" fmla="*/ 814961 h 846624"/>
              <a:gd name="connsiteX104" fmla="*/ 2241543 w 8257344"/>
              <a:gd name="connsiteY104" fmla="*/ 797466 h 846624"/>
              <a:gd name="connsiteX105" fmla="*/ 2442796 w 8257344"/>
              <a:gd name="connsiteY105" fmla="*/ 776648 h 846624"/>
              <a:gd name="connsiteX106" fmla="*/ 2505253 w 8257344"/>
              <a:gd name="connsiteY106" fmla="*/ 773033 h 846624"/>
              <a:gd name="connsiteX107" fmla="*/ 2528526 w 8257344"/>
              <a:gd name="connsiteY107" fmla="*/ 759735 h 846624"/>
              <a:gd name="connsiteX108" fmla="*/ 2517816 w 8257344"/>
              <a:gd name="connsiteY108" fmla="*/ 794598 h 846624"/>
              <a:gd name="connsiteX109" fmla="*/ 2633784 w 8257344"/>
              <a:gd name="connsiteY109" fmla="*/ 780263 h 846624"/>
              <a:gd name="connsiteX110" fmla="*/ 2775904 w 8257344"/>
              <a:gd name="connsiteY110" fmla="*/ 770289 h 846624"/>
              <a:gd name="connsiteX111" fmla="*/ 2928579 w 8257344"/>
              <a:gd name="connsiteY111" fmla="*/ 749471 h 846624"/>
              <a:gd name="connsiteX112" fmla="*/ 3143711 w 8257344"/>
              <a:gd name="connsiteY112" fmla="*/ 721713 h 846624"/>
              <a:gd name="connsiteX113" fmla="*/ 3331085 w 8257344"/>
              <a:gd name="connsiteY113" fmla="*/ 707833 h 846624"/>
              <a:gd name="connsiteX114" fmla="*/ 3525398 w 8257344"/>
              <a:gd name="connsiteY114" fmla="*/ 682819 h 846624"/>
              <a:gd name="connsiteX115" fmla="*/ 3748341 w 8257344"/>
              <a:gd name="connsiteY115" fmla="*/ 651737 h 846624"/>
              <a:gd name="connsiteX116" fmla="*/ 3946270 w 8257344"/>
              <a:gd name="connsiteY116" fmla="*/ 624269 h 846624"/>
              <a:gd name="connsiteX117" fmla="*/ 4066699 w 8257344"/>
              <a:gd name="connsiteY117" fmla="*/ 610680 h 846624"/>
              <a:gd name="connsiteX118" fmla="*/ 4108338 w 8257344"/>
              <a:gd name="connsiteY118" fmla="*/ 582051 h 846624"/>
              <a:gd name="connsiteX119" fmla="*/ 4268533 w 8257344"/>
              <a:gd name="connsiteY119" fmla="*/ 554583 h 846624"/>
              <a:gd name="connsiteX120" fmla="*/ 4321728 w 8257344"/>
              <a:gd name="connsiteY120" fmla="*/ 547933 h 846624"/>
              <a:gd name="connsiteX121" fmla="*/ 4316445 w 8257344"/>
              <a:gd name="connsiteY121" fmla="*/ 581818 h 846624"/>
              <a:gd name="connsiteX122" fmla="*/ 4469205 w 8257344"/>
              <a:gd name="connsiteY122" fmla="*/ 562103 h 846624"/>
              <a:gd name="connsiteX123" fmla="*/ 4663518 w 8257344"/>
              <a:gd name="connsiteY123" fmla="*/ 562103 h 846624"/>
              <a:gd name="connsiteX124" fmla="*/ 4927229 w 8257344"/>
              <a:gd name="connsiteY124" fmla="*/ 541284 h 846624"/>
              <a:gd name="connsiteX125" fmla="*/ 5232579 w 8257344"/>
              <a:gd name="connsiteY125" fmla="*/ 541284 h 846624"/>
              <a:gd name="connsiteX126" fmla="*/ 5461591 w 8257344"/>
              <a:gd name="connsiteY126" fmla="*/ 537379 h 846624"/>
              <a:gd name="connsiteX127" fmla="*/ 5676723 w 8257344"/>
              <a:gd name="connsiteY127" fmla="*/ 540703 h 846624"/>
              <a:gd name="connsiteX128" fmla="*/ 5843568 w 8257344"/>
              <a:gd name="connsiteY128" fmla="*/ 544319 h 846624"/>
              <a:gd name="connsiteX129" fmla="*/ 5919615 w 8257344"/>
              <a:gd name="connsiteY129" fmla="*/ 548224 h 846624"/>
              <a:gd name="connsiteX130" fmla="*/ 5954314 w 8257344"/>
              <a:gd name="connsiteY130" fmla="*/ 512945 h 846624"/>
              <a:gd name="connsiteX131" fmla="*/ 6162506 w 8257344"/>
              <a:gd name="connsiteY131" fmla="*/ 523500 h 846624"/>
              <a:gd name="connsiteX132" fmla="*/ 6433157 w 8257344"/>
              <a:gd name="connsiteY132" fmla="*/ 527405 h 846624"/>
              <a:gd name="connsiteX133" fmla="*/ 6578892 w 8257344"/>
              <a:gd name="connsiteY133" fmla="*/ 537379 h 846624"/>
              <a:gd name="connsiteX134" fmla="*/ 6758745 w 8257344"/>
              <a:gd name="connsiteY134" fmla="*/ 544028 h 846624"/>
              <a:gd name="connsiteX135" fmla="*/ 6940050 w 8257344"/>
              <a:gd name="connsiteY135" fmla="*/ 547644 h 846624"/>
              <a:gd name="connsiteX136" fmla="*/ 7224289 w 8257344"/>
              <a:gd name="connsiteY136" fmla="*/ 555164 h 846624"/>
              <a:gd name="connsiteX137" fmla="*/ 7397783 w 8257344"/>
              <a:gd name="connsiteY137" fmla="*/ 541284 h 846624"/>
              <a:gd name="connsiteX138" fmla="*/ 7696193 w 8257344"/>
              <a:gd name="connsiteY138" fmla="*/ 555164 h 846624"/>
              <a:gd name="connsiteX139" fmla="*/ 7973783 w 8257344"/>
              <a:gd name="connsiteY139" fmla="*/ 548224 h 846624"/>
              <a:gd name="connsiteX140" fmla="*/ 8202796 w 8257344"/>
              <a:gd name="connsiteY140" fmla="*/ 534345 h 846624"/>
              <a:gd name="connsiteX141" fmla="*/ 8189497 w 8257344"/>
              <a:gd name="connsiteY141" fmla="*/ 544319 h 846624"/>
              <a:gd name="connsiteX142" fmla="*/ 8229393 w 8257344"/>
              <a:gd name="connsiteY142" fmla="*/ 544319 h 846624"/>
              <a:gd name="connsiteX143" fmla="*/ 8256861 w 8257344"/>
              <a:gd name="connsiteY143" fmla="*/ 477088 h 846624"/>
              <a:gd name="connsiteX144" fmla="*/ 8246167 w 8257344"/>
              <a:gd name="connsiteY144" fmla="*/ 418909 h 846624"/>
              <a:gd name="connsiteX145" fmla="*/ 8203507 w 8257344"/>
              <a:gd name="connsiteY145" fmla="*/ 398879 h 846624"/>
              <a:gd name="connsiteX146" fmla="*/ 7779470 w 8257344"/>
              <a:gd name="connsiteY146" fmla="*/ 396714 h 846624"/>
              <a:gd name="connsiteX147" fmla="*/ 7234844 w 8257344"/>
              <a:gd name="connsiteY147" fmla="*/ 389485 h 846624"/>
              <a:gd name="connsiteX148" fmla="*/ 6808195 w 8257344"/>
              <a:gd name="connsiteY148" fmla="*/ 368667 h 846624"/>
              <a:gd name="connsiteX149" fmla="*/ 6447036 w 8257344"/>
              <a:gd name="connsiteY149" fmla="*/ 360856 h 846624"/>
              <a:gd name="connsiteX150" fmla="*/ 6800964 w 8257344"/>
              <a:gd name="connsiteY150" fmla="*/ 349721 h 846624"/>
              <a:gd name="connsiteX151" fmla="*/ 7242203 w 8257344"/>
              <a:gd name="connsiteY151" fmla="*/ 343072 h 846624"/>
              <a:gd name="connsiteX152" fmla="*/ 7278698 w 8257344"/>
              <a:gd name="connsiteY152" fmla="*/ 302545 h 846624"/>
              <a:gd name="connsiteX153" fmla="*/ 7321920 w 8257344"/>
              <a:gd name="connsiteY153" fmla="*/ 292570 h 846624"/>
              <a:gd name="connsiteX154" fmla="*/ 7361815 w 8257344"/>
              <a:gd name="connsiteY154" fmla="*/ 299219 h 846624"/>
              <a:gd name="connsiteX155" fmla="*/ 7417280 w 8257344"/>
              <a:gd name="connsiteY155" fmla="*/ 353336 h 846624"/>
              <a:gd name="connsiteX156" fmla="*/ 7550458 w 8257344"/>
              <a:gd name="connsiteY156" fmla="*/ 358826 h 846624"/>
              <a:gd name="connsiteX157" fmla="*/ 7828049 w 8257344"/>
              <a:gd name="connsiteY157" fmla="*/ 352756 h 846624"/>
              <a:gd name="connsiteX158" fmla="*/ 8084820 w 8257344"/>
              <a:gd name="connsiteY158" fmla="*/ 342782 h 846624"/>
              <a:gd name="connsiteX159" fmla="*/ 8140338 w 8257344"/>
              <a:gd name="connsiteY159" fmla="*/ 326159 h 846624"/>
              <a:gd name="connsiteX160" fmla="*/ 8140338 w 8257344"/>
              <a:gd name="connsiteY160" fmla="*/ 342782 h 846624"/>
              <a:gd name="connsiteX161" fmla="*/ 8164191 w 8257344"/>
              <a:gd name="connsiteY161" fmla="*/ 262542 h 846624"/>
              <a:gd name="connsiteX162" fmla="*/ 8153078 w 8257344"/>
              <a:gd name="connsiteY162" fmla="*/ 222752 h 846624"/>
              <a:gd name="connsiteX163" fmla="*/ 8112579 w 8257344"/>
              <a:gd name="connsiteY16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666217 w 8257344"/>
              <a:gd name="connsiteY36" fmla="*/ 145731 h 846624"/>
              <a:gd name="connsiteX37" fmla="*/ 950747 w 8257344"/>
              <a:gd name="connsiteY37" fmla="*/ 166549 h 846624"/>
              <a:gd name="connsiteX38" fmla="*/ 1186699 w 8257344"/>
              <a:gd name="connsiteY38" fmla="*/ 166549 h 846624"/>
              <a:gd name="connsiteX39" fmla="*/ 1381012 w 8257344"/>
              <a:gd name="connsiteY39" fmla="*/ 194307 h 846624"/>
              <a:gd name="connsiteX40" fmla="*/ 1124241 w 8257344"/>
              <a:gd name="connsiteY40" fmla="*/ 194307 h 846624"/>
              <a:gd name="connsiteX41" fmla="*/ 902169 w 8257344"/>
              <a:gd name="connsiteY41" fmla="*/ 194307 h 846624"/>
              <a:gd name="connsiteX42" fmla="*/ 638458 w 8257344"/>
              <a:gd name="connsiteY42" fmla="*/ 187368 h 846624"/>
              <a:gd name="connsiteX43" fmla="*/ 492723 w 8257344"/>
              <a:gd name="connsiteY43" fmla="*/ 187368 h 846624"/>
              <a:gd name="connsiteX44" fmla="*/ 277591 w 8257344"/>
              <a:gd name="connsiteY44" fmla="*/ 208187 h 846624"/>
              <a:gd name="connsiteX45" fmla="*/ 138796 w 8257344"/>
              <a:gd name="connsiteY45" fmla="*/ 194307 h 846624"/>
              <a:gd name="connsiteX46" fmla="*/ 97157 w 8257344"/>
              <a:gd name="connsiteY46" fmla="*/ 249824 h 846624"/>
              <a:gd name="connsiteX47" fmla="*/ 97157 w 8257344"/>
              <a:gd name="connsiteY47" fmla="*/ 249824 h 846624"/>
              <a:gd name="connsiteX48" fmla="*/ 108002 w 8257344"/>
              <a:gd name="connsiteY48" fmla="*/ 319219 h 846624"/>
              <a:gd name="connsiteX49" fmla="*/ 141249 w 8257344"/>
              <a:gd name="connsiteY49" fmla="*/ 352465 h 846624"/>
              <a:gd name="connsiteX50" fmla="*/ 353928 w 8257344"/>
              <a:gd name="connsiteY50" fmla="*/ 353917 h 846624"/>
              <a:gd name="connsiteX51" fmla="*/ 589880 w 8257344"/>
              <a:gd name="connsiteY51" fmla="*/ 333098 h 846624"/>
              <a:gd name="connsiteX52" fmla="*/ 791133 w 8257344"/>
              <a:gd name="connsiteY52" fmla="*/ 319219 h 846624"/>
              <a:gd name="connsiteX53" fmla="*/ 1047904 w 8257344"/>
              <a:gd name="connsiteY53" fmla="*/ 319219 h 846624"/>
              <a:gd name="connsiteX54" fmla="*/ 1283856 w 8257344"/>
              <a:gd name="connsiteY54" fmla="*/ 340038 h 846624"/>
              <a:gd name="connsiteX55" fmla="*/ 1637783 w 8257344"/>
              <a:gd name="connsiteY55" fmla="*/ 312280 h 846624"/>
              <a:gd name="connsiteX56" fmla="*/ 2033350 w 8257344"/>
              <a:gd name="connsiteY56" fmla="*/ 312280 h 846624"/>
              <a:gd name="connsiteX57" fmla="*/ 2324820 w 8257344"/>
              <a:gd name="connsiteY57" fmla="*/ 340038 h 846624"/>
              <a:gd name="connsiteX58" fmla="*/ 2810603 w 8257344"/>
              <a:gd name="connsiteY58" fmla="*/ 402494 h 846624"/>
              <a:gd name="connsiteX59" fmla="*/ 3081253 w 8257344"/>
              <a:gd name="connsiteY59" fmla="*/ 402494 h 846624"/>
              <a:gd name="connsiteX60" fmla="*/ 3511518 w 8257344"/>
              <a:gd name="connsiteY60" fmla="*/ 437191 h 846624"/>
              <a:gd name="connsiteX61" fmla="*/ 3226988 w 8257344"/>
              <a:gd name="connsiteY61" fmla="*/ 478829 h 846624"/>
              <a:gd name="connsiteX62" fmla="*/ 2852241 w 8257344"/>
              <a:gd name="connsiteY62" fmla="*/ 478829 h 846624"/>
              <a:gd name="connsiteX63" fmla="*/ 2539952 w 8257344"/>
              <a:gd name="connsiteY63" fmla="*/ 499647 h 846624"/>
              <a:gd name="connsiteX64" fmla="*/ 2005591 w 8257344"/>
              <a:gd name="connsiteY64" fmla="*/ 499647 h 846624"/>
              <a:gd name="connsiteX65" fmla="*/ 1471229 w 8257344"/>
              <a:gd name="connsiteY65" fmla="*/ 506587 h 846624"/>
              <a:gd name="connsiteX66" fmla="*/ 950747 w 8257344"/>
              <a:gd name="connsiteY66" fmla="*/ 499647 h 846624"/>
              <a:gd name="connsiteX67" fmla="*/ 576000 w 8257344"/>
              <a:gd name="connsiteY67" fmla="*/ 499647 h 846624"/>
              <a:gd name="connsiteX68" fmla="*/ 367808 w 8257344"/>
              <a:gd name="connsiteY68" fmla="*/ 506587 h 846624"/>
              <a:gd name="connsiteX69" fmla="*/ 284530 w 8257344"/>
              <a:gd name="connsiteY69" fmla="*/ 520466 h 846624"/>
              <a:gd name="connsiteX70" fmla="*/ 284530 w 8257344"/>
              <a:gd name="connsiteY70" fmla="*/ 520466 h 846624"/>
              <a:gd name="connsiteX71" fmla="*/ 249832 w 8257344"/>
              <a:gd name="connsiteY71" fmla="*/ 589861 h 846624"/>
              <a:gd name="connsiteX72" fmla="*/ 249832 w 8257344"/>
              <a:gd name="connsiteY72" fmla="*/ 589861 h 846624"/>
              <a:gd name="connsiteX73" fmla="*/ 277591 w 8257344"/>
              <a:gd name="connsiteY73" fmla="*/ 652317 h 846624"/>
              <a:gd name="connsiteX74" fmla="*/ 388627 w 8257344"/>
              <a:gd name="connsiteY74" fmla="*/ 659257 h 846624"/>
              <a:gd name="connsiteX75" fmla="*/ 714796 w 8257344"/>
              <a:gd name="connsiteY75" fmla="*/ 666196 h 846624"/>
              <a:gd name="connsiteX76" fmla="*/ 805012 w 8257344"/>
              <a:gd name="connsiteY76" fmla="*/ 666196 h 846624"/>
              <a:gd name="connsiteX77" fmla="*/ 1005106 w 8257344"/>
              <a:gd name="connsiteY77" fmla="*/ 635014 h 846624"/>
              <a:gd name="connsiteX78" fmla="*/ 1108170 w 8257344"/>
              <a:gd name="connsiteY78" fmla="*/ 631688 h 846624"/>
              <a:gd name="connsiteX79" fmla="*/ 1129309 w 8257344"/>
              <a:gd name="connsiteY79" fmla="*/ 662582 h 846624"/>
              <a:gd name="connsiteX80" fmla="*/ 1422651 w 8257344"/>
              <a:gd name="connsiteY80" fmla="*/ 666196 h 846624"/>
              <a:gd name="connsiteX81" fmla="*/ 1644432 w 8257344"/>
              <a:gd name="connsiteY81" fmla="*/ 662291 h 846624"/>
              <a:gd name="connsiteX82" fmla="*/ 1811277 w 8257344"/>
              <a:gd name="connsiteY82" fmla="*/ 658677 h 846624"/>
              <a:gd name="connsiteX83" fmla="*/ 1994616 w 8257344"/>
              <a:gd name="connsiteY83" fmla="*/ 658677 h 846624"/>
              <a:gd name="connsiteX84" fmla="*/ 1818217 w 8257344"/>
              <a:gd name="connsiteY84" fmla="*/ 680075 h 846624"/>
              <a:gd name="connsiteX85" fmla="*/ 1630844 w 8257344"/>
              <a:gd name="connsiteY85" fmla="*/ 687015 h 846624"/>
              <a:gd name="connsiteX86" fmla="*/ 1360193 w 8257344"/>
              <a:gd name="connsiteY86" fmla="*/ 687015 h 846624"/>
              <a:gd name="connsiteX87" fmla="*/ 1138121 w 8257344"/>
              <a:gd name="connsiteY87" fmla="*/ 693954 h 846624"/>
              <a:gd name="connsiteX88" fmla="*/ 818892 w 8257344"/>
              <a:gd name="connsiteY88" fmla="*/ 707833 h 846624"/>
              <a:gd name="connsiteX89" fmla="*/ 631518 w 8257344"/>
              <a:gd name="connsiteY89" fmla="*/ 700894 h 846624"/>
              <a:gd name="connsiteX90" fmla="*/ 381687 w 8257344"/>
              <a:gd name="connsiteY90" fmla="*/ 693954 h 846624"/>
              <a:gd name="connsiteX91" fmla="*/ 353928 w 8257344"/>
              <a:gd name="connsiteY91" fmla="*/ 756410 h 846624"/>
              <a:gd name="connsiteX92" fmla="*/ 353928 w 8257344"/>
              <a:gd name="connsiteY92" fmla="*/ 756410 h 846624"/>
              <a:gd name="connsiteX93" fmla="*/ 350153 w 8257344"/>
              <a:gd name="connsiteY93" fmla="*/ 804572 h 846624"/>
              <a:gd name="connsiteX94" fmla="*/ 374747 w 8257344"/>
              <a:gd name="connsiteY94" fmla="*/ 832745 h 846624"/>
              <a:gd name="connsiteX95" fmla="*/ 471904 w 8257344"/>
              <a:gd name="connsiteY95" fmla="*/ 832745 h 846624"/>
              <a:gd name="connsiteX96" fmla="*/ 707856 w 8257344"/>
              <a:gd name="connsiteY96" fmla="*/ 846624 h 846624"/>
              <a:gd name="connsiteX97" fmla="*/ 839711 w 8257344"/>
              <a:gd name="connsiteY97" fmla="*/ 846624 h 846624"/>
              <a:gd name="connsiteX98" fmla="*/ 1082603 w 8257344"/>
              <a:gd name="connsiteY98" fmla="*/ 846624 h 846624"/>
              <a:gd name="connsiteX99" fmla="*/ 1311615 w 8257344"/>
              <a:gd name="connsiteY99" fmla="*/ 839685 h 846624"/>
              <a:gd name="connsiteX100" fmla="*/ 1519808 w 8257344"/>
              <a:gd name="connsiteY100" fmla="*/ 842719 h 846624"/>
              <a:gd name="connsiteX101" fmla="*/ 1700241 w 8257344"/>
              <a:gd name="connsiteY101" fmla="*/ 832745 h 846624"/>
              <a:gd name="connsiteX102" fmla="*/ 1873735 w 8257344"/>
              <a:gd name="connsiteY102" fmla="*/ 825515 h 846624"/>
              <a:gd name="connsiteX103" fmla="*/ 2033350 w 8257344"/>
              <a:gd name="connsiteY103" fmla="*/ 814961 h 846624"/>
              <a:gd name="connsiteX104" fmla="*/ 2241543 w 8257344"/>
              <a:gd name="connsiteY104" fmla="*/ 797466 h 846624"/>
              <a:gd name="connsiteX105" fmla="*/ 2442796 w 8257344"/>
              <a:gd name="connsiteY105" fmla="*/ 776648 h 846624"/>
              <a:gd name="connsiteX106" fmla="*/ 2505253 w 8257344"/>
              <a:gd name="connsiteY106" fmla="*/ 773033 h 846624"/>
              <a:gd name="connsiteX107" fmla="*/ 2528526 w 8257344"/>
              <a:gd name="connsiteY107" fmla="*/ 759735 h 846624"/>
              <a:gd name="connsiteX108" fmla="*/ 2517816 w 8257344"/>
              <a:gd name="connsiteY108" fmla="*/ 794598 h 846624"/>
              <a:gd name="connsiteX109" fmla="*/ 2633784 w 8257344"/>
              <a:gd name="connsiteY109" fmla="*/ 780263 h 846624"/>
              <a:gd name="connsiteX110" fmla="*/ 2775904 w 8257344"/>
              <a:gd name="connsiteY110" fmla="*/ 770289 h 846624"/>
              <a:gd name="connsiteX111" fmla="*/ 2928579 w 8257344"/>
              <a:gd name="connsiteY111" fmla="*/ 749471 h 846624"/>
              <a:gd name="connsiteX112" fmla="*/ 3143711 w 8257344"/>
              <a:gd name="connsiteY112" fmla="*/ 721713 h 846624"/>
              <a:gd name="connsiteX113" fmla="*/ 3331085 w 8257344"/>
              <a:gd name="connsiteY113" fmla="*/ 707833 h 846624"/>
              <a:gd name="connsiteX114" fmla="*/ 3525398 w 8257344"/>
              <a:gd name="connsiteY114" fmla="*/ 682819 h 846624"/>
              <a:gd name="connsiteX115" fmla="*/ 3748341 w 8257344"/>
              <a:gd name="connsiteY115" fmla="*/ 651737 h 846624"/>
              <a:gd name="connsiteX116" fmla="*/ 3946270 w 8257344"/>
              <a:gd name="connsiteY116" fmla="*/ 624269 h 846624"/>
              <a:gd name="connsiteX117" fmla="*/ 4066699 w 8257344"/>
              <a:gd name="connsiteY117" fmla="*/ 610680 h 846624"/>
              <a:gd name="connsiteX118" fmla="*/ 4108338 w 8257344"/>
              <a:gd name="connsiteY118" fmla="*/ 582051 h 846624"/>
              <a:gd name="connsiteX119" fmla="*/ 4268533 w 8257344"/>
              <a:gd name="connsiteY119" fmla="*/ 554583 h 846624"/>
              <a:gd name="connsiteX120" fmla="*/ 4321728 w 8257344"/>
              <a:gd name="connsiteY120" fmla="*/ 547933 h 846624"/>
              <a:gd name="connsiteX121" fmla="*/ 4316445 w 8257344"/>
              <a:gd name="connsiteY121" fmla="*/ 581818 h 846624"/>
              <a:gd name="connsiteX122" fmla="*/ 4469205 w 8257344"/>
              <a:gd name="connsiteY122" fmla="*/ 562103 h 846624"/>
              <a:gd name="connsiteX123" fmla="*/ 4663518 w 8257344"/>
              <a:gd name="connsiteY123" fmla="*/ 562103 h 846624"/>
              <a:gd name="connsiteX124" fmla="*/ 4927229 w 8257344"/>
              <a:gd name="connsiteY124" fmla="*/ 541284 h 846624"/>
              <a:gd name="connsiteX125" fmla="*/ 5232579 w 8257344"/>
              <a:gd name="connsiteY125" fmla="*/ 541284 h 846624"/>
              <a:gd name="connsiteX126" fmla="*/ 5461591 w 8257344"/>
              <a:gd name="connsiteY126" fmla="*/ 537379 h 846624"/>
              <a:gd name="connsiteX127" fmla="*/ 5676723 w 8257344"/>
              <a:gd name="connsiteY127" fmla="*/ 540703 h 846624"/>
              <a:gd name="connsiteX128" fmla="*/ 5843568 w 8257344"/>
              <a:gd name="connsiteY128" fmla="*/ 544319 h 846624"/>
              <a:gd name="connsiteX129" fmla="*/ 5919615 w 8257344"/>
              <a:gd name="connsiteY129" fmla="*/ 548224 h 846624"/>
              <a:gd name="connsiteX130" fmla="*/ 5954314 w 8257344"/>
              <a:gd name="connsiteY130" fmla="*/ 512945 h 846624"/>
              <a:gd name="connsiteX131" fmla="*/ 6162506 w 8257344"/>
              <a:gd name="connsiteY131" fmla="*/ 523500 h 846624"/>
              <a:gd name="connsiteX132" fmla="*/ 6433157 w 8257344"/>
              <a:gd name="connsiteY132" fmla="*/ 527405 h 846624"/>
              <a:gd name="connsiteX133" fmla="*/ 6578892 w 8257344"/>
              <a:gd name="connsiteY133" fmla="*/ 537379 h 846624"/>
              <a:gd name="connsiteX134" fmla="*/ 6758745 w 8257344"/>
              <a:gd name="connsiteY134" fmla="*/ 544028 h 846624"/>
              <a:gd name="connsiteX135" fmla="*/ 6940050 w 8257344"/>
              <a:gd name="connsiteY135" fmla="*/ 547644 h 846624"/>
              <a:gd name="connsiteX136" fmla="*/ 7224289 w 8257344"/>
              <a:gd name="connsiteY136" fmla="*/ 555164 h 846624"/>
              <a:gd name="connsiteX137" fmla="*/ 7397783 w 8257344"/>
              <a:gd name="connsiteY137" fmla="*/ 541284 h 846624"/>
              <a:gd name="connsiteX138" fmla="*/ 7696193 w 8257344"/>
              <a:gd name="connsiteY138" fmla="*/ 555164 h 846624"/>
              <a:gd name="connsiteX139" fmla="*/ 7973783 w 8257344"/>
              <a:gd name="connsiteY139" fmla="*/ 548224 h 846624"/>
              <a:gd name="connsiteX140" fmla="*/ 8202796 w 8257344"/>
              <a:gd name="connsiteY140" fmla="*/ 534345 h 846624"/>
              <a:gd name="connsiteX141" fmla="*/ 8189497 w 8257344"/>
              <a:gd name="connsiteY141" fmla="*/ 544319 h 846624"/>
              <a:gd name="connsiteX142" fmla="*/ 8229393 w 8257344"/>
              <a:gd name="connsiteY142" fmla="*/ 544319 h 846624"/>
              <a:gd name="connsiteX143" fmla="*/ 8256861 w 8257344"/>
              <a:gd name="connsiteY143" fmla="*/ 477088 h 846624"/>
              <a:gd name="connsiteX144" fmla="*/ 8246167 w 8257344"/>
              <a:gd name="connsiteY144" fmla="*/ 418909 h 846624"/>
              <a:gd name="connsiteX145" fmla="*/ 8203507 w 8257344"/>
              <a:gd name="connsiteY145" fmla="*/ 398879 h 846624"/>
              <a:gd name="connsiteX146" fmla="*/ 7779470 w 8257344"/>
              <a:gd name="connsiteY146" fmla="*/ 396714 h 846624"/>
              <a:gd name="connsiteX147" fmla="*/ 7234844 w 8257344"/>
              <a:gd name="connsiteY147" fmla="*/ 389485 h 846624"/>
              <a:gd name="connsiteX148" fmla="*/ 6808195 w 8257344"/>
              <a:gd name="connsiteY148" fmla="*/ 368667 h 846624"/>
              <a:gd name="connsiteX149" fmla="*/ 6447036 w 8257344"/>
              <a:gd name="connsiteY149" fmla="*/ 360856 h 846624"/>
              <a:gd name="connsiteX150" fmla="*/ 6800964 w 8257344"/>
              <a:gd name="connsiteY150" fmla="*/ 349721 h 846624"/>
              <a:gd name="connsiteX151" fmla="*/ 7242203 w 8257344"/>
              <a:gd name="connsiteY151" fmla="*/ 343072 h 846624"/>
              <a:gd name="connsiteX152" fmla="*/ 7278698 w 8257344"/>
              <a:gd name="connsiteY152" fmla="*/ 302545 h 846624"/>
              <a:gd name="connsiteX153" fmla="*/ 7321920 w 8257344"/>
              <a:gd name="connsiteY153" fmla="*/ 292570 h 846624"/>
              <a:gd name="connsiteX154" fmla="*/ 7361815 w 8257344"/>
              <a:gd name="connsiteY154" fmla="*/ 299219 h 846624"/>
              <a:gd name="connsiteX155" fmla="*/ 7417280 w 8257344"/>
              <a:gd name="connsiteY155" fmla="*/ 353336 h 846624"/>
              <a:gd name="connsiteX156" fmla="*/ 7550458 w 8257344"/>
              <a:gd name="connsiteY156" fmla="*/ 358826 h 846624"/>
              <a:gd name="connsiteX157" fmla="*/ 7828049 w 8257344"/>
              <a:gd name="connsiteY157" fmla="*/ 352756 h 846624"/>
              <a:gd name="connsiteX158" fmla="*/ 8084820 w 8257344"/>
              <a:gd name="connsiteY158" fmla="*/ 342782 h 846624"/>
              <a:gd name="connsiteX159" fmla="*/ 8140338 w 8257344"/>
              <a:gd name="connsiteY159" fmla="*/ 326159 h 846624"/>
              <a:gd name="connsiteX160" fmla="*/ 8140338 w 8257344"/>
              <a:gd name="connsiteY160" fmla="*/ 342782 h 846624"/>
              <a:gd name="connsiteX161" fmla="*/ 8164191 w 8257344"/>
              <a:gd name="connsiteY161" fmla="*/ 262542 h 846624"/>
              <a:gd name="connsiteX162" fmla="*/ 8153078 w 8257344"/>
              <a:gd name="connsiteY162" fmla="*/ 222752 h 846624"/>
              <a:gd name="connsiteX163" fmla="*/ 8112579 w 8257344"/>
              <a:gd name="connsiteY163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666217 w 8257344"/>
              <a:gd name="connsiteY36" fmla="*/ 145731 h 846624"/>
              <a:gd name="connsiteX37" fmla="*/ 775706 w 8257344"/>
              <a:gd name="connsiteY37" fmla="*/ 152934 h 846624"/>
              <a:gd name="connsiteX38" fmla="*/ 950747 w 8257344"/>
              <a:gd name="connsiteY38" fmla="*/ 166549 h 846624"/>
              <a:gd name="connsiteX39" fmla="*/ 1186699 w 8257344"/>
              <a:gd name="connsiteY39" fmla="*/ 166549 h 846624"/>
              <a:gd name="connsiteX40" fmla="*/ 1381012 w 8257344"/>
              <a:gd name="connsiteY40" fmla="*/ 194307 h 846624"/>
              <a:gd name="connsiteX41" fmla="*/ 1124241 w 8257344"/>
              <a:gd name="connsiteY41" fmla="*/ 194307 h 846624"/>
              <a:gd name="connsiteX42" fmla="*/ 902169 w 8257344"/>
              <a:gd name="connsiteY42" fmla="*/ 194307 h 846624"/>
              <a:gd name="connsiteX43" fmla="*/ 638458 w 8257344"/>
              <a:gd name="connsiteY43" fmla="*/ 187368 h 846624"/>
              <a:gd name="connsiteX44" fmla="*/ 492723 w 8257344"/>
              <a:gd name="connsiteY44" fmla="*/ 187368 h 846624"/>
              <a:gd name="connsiteX45" fmla="*/ 277591 w 8257344"/>
              <a:gd name="connsiteY45" fmla="*/ 208187 h 846624"/>
              <a:gd name="connsiteX46" fmla="*/ 138796 w 8257344"/>
              <a:gd name="connsiteY46" fmla="*/ 194307 h 846624"/>
              <a:gd name="connsiteX47" fmla="*/ 97157 w 8257344"/>
              <a:gd name="connsiteY47" fmla="*/ 249824 h 846624"/>
              <a:gd name="connsiteX48" fmla="*/ 97157 w 8257344"/>
              <a:gd name="connsiteY48" fmla="*/ 249824 h 846624"/>
              <a:gd name="connsiteX49" fmla="*/ 108002 w 8257344"/>
              <a:gd name="connsiteY49" fmla="*/ 319219 h 846624"/>
              <a:gd name="connsiteX50" fmla="*/ 141249 w 8257344"/>
              <a:gd name="connsiteY50" fmla="*/ 352465 h 846624"/>
              <a:gd name="connsiteX51" fmla="*/ 353928 w 8257344"/>
              <a:gd name="connsiteY51" fmla="*/ 353917 h 846624"/>
              <a:gd name="connsiteX52" fmla="*/ 589880 w 8257344"/>
              <a:gd name="connsiteY52" fmla="*/ 333098 h 846624"/>
              <a:gd name="connsiteX53" fmla="*/ 791133 w 8257344"/>
              <a:gd name="connsiteY53" fmla="*/ 319219 h 846624"/>
              <a:gd name="connsiteX54" fmla="*/ 1047904 w 8257344"/>
              <a:gd name="connsiteY54" fmla="*/ 319219 h 846624"/>
              <a:gd name="connsiteX55" fmla="*/ 1283856 w 8257344"/>
              <a:gd name="connsiteY55" fmla="*/ 340038 h 846624"/>
              <a:gd name="connsiteX56" fmla="*/ 1637783 w 8257344"/>
              <a:gd name="connsiteY56" fmla="*/ 312280 h 846624"/>
              <a:gd name="connsiteX57" fmla="*/ 2033350 w 8257344"/>
              <a:gd name="connsiteY57" fmla="*/ 312280 h 846624"/>
              <a:gd name="connsiteX58" fmla="*/ 2324820 w 8257344"/>
              <a:gd name="connsiteY58" fmla="*/ 340038 h 846624"/>
              <a:gd name="connsiteX59" fmla="*/ 2810603 w 8257344"/>
              <a:gd name="connsiteY59" fmla="*/ 402494 h 846624"/>
              <a:gd name="connsiteX60" fmla="*/ 3081253 w 8257344"/>
              <a:gd name="connsiteY60" fmla="*/ 402494 h 846624"/>
              <a:gd name="connsiteX61" fmla="*/ 3511518 w 8257344"/>
              <a:gd name="connsiteY61" fmla="*/ 437191 h 846624"/>
              <a:gd name="connsiteX62" fmla="*/ 3226988 w 8257344"/>
              <a:gd name="connsiteY62" fmla="*/ 478829 h 846624"/>
              <a:gd name="connsiteX63" fmla="*/ 2852241 w 8257344"/>
              <a:gd name="connsiteY63" fmla="*/ 478829 h 846624"/>
              <a:gd name="connsiteX64" fmla="*/ 2539952 w 8257344"/>
              <a:gd name="connsiteY64" fmla="*/ 499647 h 846624"/>
              <a:gd name="connsiteX65" fmla="*/ 2005591 w 8257344"/>
              <a:gd name="connsiteY65" fmla="*/ 499647 h 846624"/>
              <a:gd name="connsiteX66" fmla="*/ 1471229 w 8257344"/>
              <a:gd name="connsiteY66" fmla="*/ 506587 h 846624"/>
              <a:gd name="connsiteX67" fmla="*/ 950747 w 8257344"/>
              <a:gd name="connsiteY67" fmla="*/ 499647 h 846624"/>
              <a:gd name="connsiteX68" fmla="*/ 576000 w 8257344"/>
              <a:gd name="connsiteY68" fmla="*/ 499647 h 846624"/>
              <a:gd name="connsiteX69" fmla="*/ 367808 w 8257344"/>
              <a:gd name="connsiteY69" fmla="*/ 506587 h 846624"/>
              <a:gd name="connsiteX70" fmla="*/ 284530 w 8257344"/>
              <a:gd name="connsiteY70" fmla="*/ 520466 h 846624"/>
              <a:gd name="connsiteX71" fmla="*/ 284530 w 8257344"/>
              <a:gd name="connsiteY71" fmla="*/ 520466 h 846624"/>
              <a:gd name="connsiteX72" fmla="*/ 249832 w 8257344"/>
              <a:gd name="connsiteY72" fmla="*/ 589861 h 846624"/>
              <a:gd name="connsiteX73" fmla="*/ 249832 w 8257344"/>
              <a:gd name="connsiteY73" fmla="*/ 589861 h 846624"/>
              <a:gd name="connsiteX74" fmla="*/ 277591 w 8257344"/>
              <a:gd name="connsiteY74" fmla="*/ 652317 h 846624"/>
              <a:gd name="connsiteX75" fmla="*/ 388627 w 8257344"/>
              <a:gd name="connsiteY75" fmla="*/ 659257 h 846624"/>
              <a:gd name="connsiteX76" fmla="*/ 714796 w 8257344"/>
              <a:gd name="connsiteY76" fmla="*/ 666196 h 846624"/>
              <a:gd name="connsiteX77" fmla="*/ 805012 w 8257344"/>
              <a:gd name="connsiteY77" fmla="*/ 666196 h 846624"/>
              <a:gd name="connsiteX78" fmla="*/ 1005106 w 8257344"/>
              <a:gd name="connsiteY78" fmla="*/ 635014 h 846624"/>
              <a:gd name="connsiteX79" fmla="*/ 1108170 w 8257344"/>
              <a:gd name="connsiteY79" fmla="*/ 631688 h 846624"/>
              <a:gd name="connsiteX80" fmla="*/ 1129309 w 8257344"/>
              <a:gd name="connsiteY80" fmla="*/ 662582 h 846624"/>
              <a:gd name="connsiteX81" fmla="*/ 1422651 w 8257344"/>
              <a:gd name="connsiteY81" fmla="*/ 666196 h 846624"/>
              <a:gd name="connsiteX82" fmla="*/ 1644432 w 8257344"/>
              <a:gd name="connsiteY82" fmla="*/ 662291 h 846624"/>
              <a:gd name="connsiteX83" fmla="*/ 1811277 w 8257344"/>
              <a:gd name="connsiteY83" fmla="*/ 658677 h 846624"/>
              <a:gd name="connsiteX84" fmla="*/ 1994616 w 8257344"/>
              <a:gd name="connsiteY84" fmla="*/ 658677 h 846624"/>
              <a:gd name="connsiteX85" fmla="*/ 1818217 w 8257344"/>
              <a:gd name="connsiteY85" fmla="*/ 680075 h 846624"/>
              <a:gd name="connsiteX86" fmla="*/ 1630844 w 8257344"/>
              <a:gd name="connsiteY86" fmla="*/ 687015 h 846624"/>
              <a:gd name="connsiteX87" fmla="*/ 1360193 w 8257344"/>
              <a:gd name="connsiteY87" fmla="*/ 687015 h 846624"/>
              <a:gd name="connsiteX88" fmla="*/ 1138121 w 8257344"/>
              <a:gd name="connsiteY88" fmla="*/ 693954 h 846624"/>
              <a:gd name="connsiteX89" fmla="*/ 818892 w 8257344"/>
              <a:gd name="connsiteY89" fmla="*/ 707833 h 846624"/>
              <a:gd name="connsiteX90" fmla="*/ 631518 w 8257344"/>
              <a:gd name="connsiteY90" fmla="*/ 700894 h 846624"/>
              <a:gd name="connsiteX91" fmla="*/ 381687 w 8257344"/>
              <a:gd name="connsiteY91" fmla="*/ 693954 h 846624"/>
              <a:gd name="connsiteX92" fmla="*/ 353928 w 8257344"/>
              <a:gd name="connsiteY92" fmla="*/ 756410 h 846624"/>
              <a:gd name="connsiteX93" fmla="*/ 353928 w 8257344"/>
              <a:gd name="connsiteY93" fmla="*/ 756410 h 846624"/>
              <a:gd name="connsiteX94" fmla="*/ 350153 w 8257344"/>
              <a:gd name="connsiteY94" fmla="*/ 804572 h 846624"/>
              <a:gd name="connsiteX95" fmla="*/ 374747 w 8257344"/>
              <a:gd name="connsiteY95" fmla="*/ 832745 h 846624"/>
              <a:gd name="connsiteX96" fmla="*/ 471904 w 8257344"/>
              <a:gd name="connsiteY96" fmla="*/ 832745 h 846624"/>
              <a:gd name="connsiteX97" fmla="*/ 707856 w 8257344"/>
              <a:gd name="connsiteY97" fmla="*/ 846624 h 846624"/>
              <a:gd name="connsiteX98" fmla="*/ 839711 w 8257344"/>
              <a:gd name="connsiteY98" fmla="*/ 846624 h 846624"/>
              <a:gd name="connsiteX99" fmla="*/ 1082603 w 8257344"/>
              <a:gd name="connsiteY99" fmla="*/ 846624 h 846624"/>
              <a:gd name="connsiteX100" fmla="*/ 1311615 w 8257344"/>
              <a:gd name="connsiteY100" fmla="*/ 839685 h 846624"/>
              <a:gd name="connsiteX101" fmla="*/ 1519808 w 8257344"/>
              <a:gd name="connsiteY101" fmla="*/ 842719 h 846624"/>
              <a:gd name="connsiteX102" fmla="*/ 1700241 w 8257344"/>
              <a:gd name="connsiteY102" fmla="*/ 832745 h 846624"/>
              <a:gd name="connsiteX103" fmla="*/ 1873735 w 8257344"/>
              <a:gd name="connsiteY103" fmla="*/ 825515 h 846624"/>
              <a:gd name="connsiteX104" fmla="*/ 2033350 w 8257344"/>
              <a:gd name="connsiteY104" fmla="*/ 814961 h 846624"/>
              <a:gd name="connsiteX105" fmla="*/ 2241543 w 8257344"/>
              <a:gd name="connsiteY105" fmla="*/ 797466 h 846624"/>
              <a:gd name="connsiteX106" fmla="*/ 2442796 w 8257344"/>
              <a:gd name="connsiteY106" fmla="*/ 776648 h 846624"/>
              <a:gd name="connsiteX107" fmla="*/ 2505253 w 8257344"/>
              <a:gd name="connsiteY107" fmla="*/ 773033 h 846624"/>
              <a:gd name="connsiteX108" fmla="*/ 2528526 w 8257344"/>
              <a:gd name="connsiteY108" fmla="*/ 759735 h 846624"/>
              <a:gd name="connsiteX109" fmla="*/ 2517816 w 8257344"/>
              <a:gd name="connsiteY109" fmla="*/ 794598 h 846624"/>
              <a:gd name="connsiteX110" fmla="*/ 2633784 w 8257344"/>
              <a:gd name="connsiteY110" fmla="*/ 780263 h 846624"/>
              <a:gd name="connsiteX111" fmla="*/ 2775904 w 8257344"/>
              <a:gd name="connsiteY111" fmla="*/ 770289 h 846624"/>
              <a:gd name="connsiteX112" fmla="*/ 2928579 w 8257344"/>
              <a:gd name="connsiteY112" fmla="*/ 749471 h 846624"/>
              <a:gd name="connsiteX113" fmla="*/ 3143711 w 8257344"/>
              <a:gd name="connsiteY113" fmla="*/ 721713 h 846624"/>
              <a:gd name="connsiteX114" fmla="*/ 3331085 w 8257344"/>
              <a:gd name="connsiteY114" fmla="*/ 707833 h 846624"/>
              <a:gd name="connsiteX115" fmla="*/ 3525398 w 8257344"/>
              <a:gd name="connsiteY115" fmla="*/ 682819 h 846624"/>
              <a:gd name="connsiteX116" fmla="*/ 3748341 w 8257344"/>
              <a:gd name="connsiteY116" fmla="*/ 651737 h 846624"/>
              <a:gd name="connsiteX117" fmla="*/ 3946270 w 8257344"/>
              <a:gd name="connsiteY117" fmla="*/ 624269 h 846624"/>
              <a:gd name="connsiteX118" fmla="*/ 4066699 w 8257344"/>
              <a:gd name="connsiteY118" fmla="*/ 610680 h 846624"/>
              <a:gd name="connsiteX119" fmla="*/ 4108338 w 8257344"/>
              <a:gd name="connsiteY119" fmla="*/ 582051 h 846624"/>
              <a:gd name="connsiteX120" fmla="*/ 4268533 w 8257344"/>
              <a:gd name="connsiteY120" fmla="*/ 554583 h 846624"/>
              <a:gd name="connsiteX121" fmla="*/ 4321728 w 8257344"/>
              <a:gd name="connsiteY121" fmla="*/ 547933 h 846624"/>
              <a:gd name="connsiteX122" fmla="*/ 4316445 w 8257344"/>
              <a:gd name="connsiteY122" fmla="*/ 581818 h 846624"/>
              <a:gd name="connsiteX123" fmla="*/ 4469205 w 8257344"/>
              <a:gd name="connsiteY123" fmla="*/ 562103 h 846624"/>
              <a:gd name="connsiteX124" fmla="*/ 4663518 w 8257344"/>
              <a:gd name="connsiteY124" fmla="*/ 562103 h 846624"/>
              <a:gd name="connsiteX125" fmla="*/ 4927229 w 8257344"/>
              <a:gd name="connsiteY125" fmla="*/ 541284 h 846624"/>
              <a:gd name="connsiteX126" fmla="*/ 5232579 w 8257344"/>
              <a:gd name="connsiteY126" fmla="*/ 541284 h 846624"/>
              <a:gd name="connsiteX127" fmla="*/ 5461591 w 8257344"/>
              <a:gd name="connsiteY127" fmla="*/ 537379 h 846624"/>
              <a:gd name="connsiteX128" fmla="*/ 5676723 w 8257344"/>
              <a:gd name="connsiteY128" fmla="*/ 540703 h 846624"/>
              <a:gd name="connsiteX129" fmla="*/ 5843568 w 8257344"/>
              <a:gd name="connsiteY129" fmla="*/ 544319 h 846624"/>
              <a:gd name="connsiteX130" fmla="*/ 5919615 w 8257344"/>
              <a:gd name="connsiteY130" fmla="*/ 548224 h 846624"/>
              <a:gd name="connsiteX131" fmla="*/ 5954314 w 8257344"/>
              <a:gd name="connsiteY131" fmla="*/ 512945 h 846624"/>
              <a:gd name="connsiteX132" fmla="*/ 6162506 w 8257344"/>
              <a:gd name="connsiteY132" fmla="*/ 523500 h 846624"/>
              <a:gd name="connsiteX133" fmla="*/ 6433157 w 8257344"/>
              <a:gd name="connsiteY133" fmla="*/ 527405 h 846624"/>
              <a:gd name="connsiteX134" fmla="*/ 6578892 w 8257344"/>
              <a:gd name="connsiteY134" fmla="*/ 537379 h 846624"/>
              <a:gd name="connsiteX135" fmla="*/ 6758745 w 8257344"/>
              <a:gd name="connsiteY135" fmla="*/ 544028 h 846624"/>
              <a:gd name="connsiteX136" fmla="*/ 6940050 w 8257344"/>
              <a:gd name="connsiteY136" fmla="*/ 547644 h 846624"/>
              <a:gd name="connsiteX137" fmla="*/ 7224289 w 8257344"/>
              <a:gd name="connsiteY137" fmla="*/ 555164 h 846624"/>
              <a:gd name="connsiteX138" fmla="*/ 7397783 w 8257344"/>
              <a:gd name="connsiteY138" fmla="*/ 541284 h 846624"/>
              <a:gd name="connsiteX139" fmla="*/ 7696193 w 8257344"/>
              <a:gd name="connsiteY139" fmla="*/ 555164 h 846624"/>
              <a:gd name="connsiteX140" fmla="*/ 7973783 w 8257344"/>
              <a:gd name="connsiteY140" fmla="*/ 548224 h 846624"/>
              <a:gd name="connsiteX141" fmla="*/ 8202796 w 8257344"/>
              <a:gd name="connsiteY141" fmla="*/ 534345 h 846624"/>
              <a:gd name="connsiteX142" fmla="*/ 8189497 w 8257344"/>
              <a:gd name="connsiteY142" fmla="*/ 544319 h 846624"/>
              <a:gd name="connsiteX143" fmla="*/ 8229393 w 8257344"/>
              <a:gd name="connsiteY143" fmla="*/ 544319 h 846624"/>
              <a:gd name="connsiteX144" fmla="*/ 8256861 w 8257344"/>
              <a:gd name="connsiteY144" fmla="*/ 477088 h 846624"/>
              <a:gd name="connsiteX145" fmla="*/ 8246167 w 8257344"/>
              <a:gd name="connsiteY145" fmla="*/ 418909 h 846624"/>
              <a:gd name="connsiteX146" fmla="*/ 8203507 w 8257344"/>
              <a:gd name="connsiteY146" fmla="*/ 398879 h 846624"/>
              <a:gd name="connsiteX147" fmla="*/ 7779470 w 8257344"/>
              <a:gd name="connsiteY147" fmla="*/ 396714 h 846624"/>
              <a:gd name="connsiteX148" fmla="*/ 7234844 w 8257344"/>
              <a:gd name="connsiteY148" fmla="*/ 389485 h 846624"/>
              <a:gd name="connsiteX149" fmla="*/ 6808195 w 8257344"/>
              <a:gd name="connsiteY149" fmla="*/ 368667 h 846624"/>
              <a:gd name="connsiteX150" fmla="*/ 6447036 w 8257344"/>
              <a:gd name="connsiteY150" fmla="*/ 360856 h 846624"/>
              <a:gd name="connsiteX151" fmla="*/ 6800964 w 8257344"/>
              <a:gd name="connsiteY151" fmla="*/ 349721 h 846624"/>
              <a:gd name="connsiteX152" fmla="*/ 7242203 w 8257344"/>
              <a:gd name="connsiteY152" fmla="*/ 343072 h 846624"/>
              <a:gd name="connsiteX153" fmla="*/ 7278698 w 8257344"/>
              <a:gd name="connsiteY153" fmla="*/ 302545 h 846624"/>
              <a:gd name="connsiteX154" fmla="*/ 7321920 w 8257344"/>
              <a:gd name="connsiteY154" fmla="*/ 292570 h 846624"/>
              <a:gd name="connsiteX155" fmla="*/ 7361815 w 8257344"/>
              <a:gd name="connsiteY155" fmla="*/ 299219 h 846624"/>
              <a:gd name="connsiteX156" fmla="*/ 7417280 w 8257344"/>
              <a:gd name="connsiteY156" fmla="*/ 353336 h 846624"/>
              <a:gd name="connsiteX157" fmla="*/ 7550458 w 8257344"/>
              <a:gd name="connsiteY157" fmla="*/ 358826 h 846624"/>
              <a:gd name="connsiteX158" fmla="*/ 7828049 w 8257344"/>
              <a:gd name="connsiteY158" fmla="*/ 352756 h 846624"/>
              <a:gd name="connsiteX159" fmla="*/ 8084820 w 8257344"/>
              <a:gd name="connsiteY159" fmla="*/ 342782 h 846624"/>
              <a:gd name="connsiteX160" fmla="*/ 8140338 w 8257344"/>
              <a:gd name="connsiteY160" fmla="*/ 326159 h 846624"/>
              <a:gd name="connsiteX161" fmla="*/ 8140338 w 8257344"/>
              <a:gd name="connsiteY161" fmla="*/ 342782 h 846624"/>
              <a:gd name="connsiteX162" fmla="*/ 8164191 w 8257344"/>
              <a:gd name="connsiteY162" fmla="*/ 262542 h 846624"/>
              <a:gd name="connsiteX163" fmla="*/ 8153078 w 8257344"/>
              <a:gd name="connsiteY163" fmla="*/ 222752 h 846624"/>
              <a:gd name="connsiteX164" fmla="*/ 8112579 w 8257344"/>
              <a:gd name="connsiteY16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666217 w 8257344"/>
              <a:gd name="connsiteY36" fmla="*/ 145731 h 846624"/>
              <a:gd name="connsiteX37" fmla="*/ 789005 w 8257344"/>
              <a:gd name="connsiteY37" fmla="*/ 126336 h 846624"/>
              <a:gd name="connsiteX38" fmla="*/ 950747 w 8257344"/>
              <a:gd name="connsiteY38" fmla="*/ 166549 h 846624"/>
              <a:gd name="connsiteX39" fmla="*/ 1186699 w 8257344"/>
              <a:gd name="connsiteY39" fmla="*/ 166549 h 846624"/>
              <a:gd name="connsiteX40" fmla="*/ 1381012 w 8257344"/>
              <a:gd name="connsiteY40" fmla="*/ 194307 h 846624"/>
              <a:gd name="connsiteX41" fmla="*/ 1124241 w 8257344"/>
              <a:gd name="connsiteY41" fmla="*/ 194307 h 846624"/>
              <a:gd name="connsiteX42" fmla="*/ 902169 w 8257344"/>
              <a:gd name="connsiteY42" fmla="*/ 194307 h 846624"/>
              <a:gd name="connsiteX43" fmla="*/ 638458 w 8257344"/>
              <a:gd name="connsiteY43" fmla="*/ 187368 h 846624"/>
              <a:gd name="connsiteX44" fmla="*/ 492723 w 8257344"/>
              <a:gd name="connsiteY44" fmla="*/ 187368 h 846624"/>
              <a:gd name="connsiteX45" fmla="*/ 277591 w 8257344"/>
              <a:gd name="connsiteY45" fmla="*/ 208187 h 846624"/>
              <a:gd name="connsiteX46" fmla="*/ 138796 w 8257344"/>
              <a:gd name="connsiteY46" fmla="*/ 194307 h 846624"/>
              <a:gd name="connsiteX47" fmla="*/ 97157 w 8257344"/>
              <a:gd name="connsiteY47" fmla="*/ 249824 h 846624"/>
              <a:gd name="connsiteX48" fmla="*/ 97157 w 8257344"/>
              <a:gd name="connsiteY48" fmla="*/ 249824 h 846624"/>
              <a:gd name="connsiteX49" fmla="*/ 108002 w 8257344"/>
              <a:gd name="connsiteY49" fmla="*/ 319219 h 846624"/>
              <a:gd name="connsiteX50" fmla="*/ 141249 w 8257344"/>
              <a:gd name="connsiteY50" fmla="*/ 352465 h 846624"/>
              <a:gd name="connsiteX51" fmla="*/ 353928 w 8257344"/>
              <a:gd name="connsiteY51" fmla="*/ 353917 h 846624"/>
              <a:gd name="connsiteX52" fmla="*/ 589880 w 8257344"/>
              <a:gd name="connsiteY52" fmla="*/ 333098 h 846624"/>
              <a:gd name="connsiteX53" fmla="*/ 791133 w 8257344"/>
              <a:gd name="connsiteY53" fmla="*/ 319219 h 846624"/>
              <a:gd name="connsiteX54" fmla="*/ 1047904 w 8257344"/>
              <a:gd name="connsiteY54" fmla="*/ 319219 h 846624"/>
              <a:gd name="connsiteX55" fmla="*/ 1283856 w 8257344"/>
              <a:gd name="connsiteY55" fmla="*/ 340038 h 846624"/>
              <a:gd name="connsiteX56" fmla="*/ 1637783 w 8257344"/>
              <a:gd name="connsiteY56" fmla="*/ 312280 h 846624"/>
              <a:gd name="connsiteX57" fmla="*/ 2033350 w 8257344"/>
              <a:gd name="connsiteY57" fmla="*/ 312280 h 846624"/>
              <a:gd name="connsiteX58" fmla="*/ 2324820 w 8257344"/>
              <a:gd name="connsiteY58" fmla="*/ 340038 h 846624"/>
              <a:gd name="connsiteX59" fmla="*/ 2810603 w 8257344"/>
              <a:gd name="connsiteY59" fmla="*/ 402494 h 846624"/>
              <a:gd name="connsiteX60" fmla="*/ 3081253 w 8257344"/>
              <a:gd name="connsiteY60" fmla="*/ 402494 h 846624"/>
              <a:gd name="connsiteX61" fmla="*/ 3511518 w 8257344"/>
              <a:gd name="connsiteY61" fmla="*/ 437191 h 846624"/>
              <a:gd name="connsiteX62" fmla="*/ 3226988 w 8257344"/>
              <a:gd name="connsiteY62" fmla="*/ 478829 h 846624"/>
              <a:gd name="connsiteX63" fmla="*/ 2852241 w 8257344"/>
              <a:gd name="connsiteY63" fmla="*/ 478829 h 846624"/>
              <a:gd name="connsiteX64" fmla="*/ 2539952 w 8257344"/>
              <a:gd name="connsiteY64" fmla="*/ 499647 h 846624"/>
              <a:gd name="connsiteX65" fmla="*/ 2005591 w 8257344"/>
              <a:gd name="connsiteY65" fmla="*/ 499647 h 846624"/>
              <a:gd name="connsiteX66" fmla="*/ 1471229 w 8257344"/>
              <a:gd name="connsiteY66" fmla="*/ 506587 h 846624"/>
              <a:gd name="connsiteX67" fmla="*/ 950747 w 8257344"/>
              <a:gd name="connsiteY67" fmla="*/ 499647 h 846624"/>
              <a:gd name="connsiteX68" fmla="*/ 576000 w 8257344"/>
              <a:gd name="connsiteY68" fmla="*/ 499647 h 846624"/>
              <a:gd name="connsiteX69" fmla="*/ 367808 w 8257344"/>
              <a:gd name="connsiteY69" fmla="*/ 506587 h 846624"/>
              <a:gd name="connsiteX70" fmla="*/ 284530 w 8257344"/>
              <a:gd name="connsiteY70" fmla="*/ 520466 h 846624"/>
              <a:gd name="connsiteX71" fmla="*/ 284530 w 8257344"/>
              <a:gd name="connsiteY71" fmla="*/ 520466 h 846624"/>
              <a:gd name="connsiteX72" fmla="*/ 249832 w 8257344"/>
              <a:gd name="connsiteY72" fmla="*/ 589861 h 846624"/>
              <a:gd name="connsiteX73" fmla="*/ 249832 w 8257344"/>
              <a:gd name="connsiteY73" fmla="*/ 589861 h 846624"/>
              <a:gd name="connsiteX74" fmla="*/ 277591 w 8257344"/>
              <a:gd name="connsiteY74" fmla="*/ 652317 h 846624"/>
              <a:gd name="connsiteX75" fmla="*/ 388627 w 8257344"/>
              <a:gd name="connsiteY75" fmla="*/ 659257 h 846624"/>
              <a:gd name="connsiteX76" fmla="*/ 714796 w 8257344"/>
              <a:gd name="connsiteY76" fmla="*/ 666196 h 846624"/>
              <a:gd name="connsiteX77" fmla="*/ 805012 w 8257344"/>
              <a:gd name="connsiteY77" fmla="*/ 666196 h 846624"/>
              <a:gd name="connsiteX78" fmla="*/ 1005106 w 8257344"/>
              <a:gd name="connsiteY78" fmla="*/ 635014 h 846624"/>
              <a:gd name="connsiteX79" fmla="*/ 1108170 w 8257344"/>
              <a:gd name="connsiteY79" fmla="*/ 631688 h 846624"/>
              <a:gd name="connsiteX80" fmla="*/ 1129309 w 8257344"/>
              <a:gd name="connsiteY80" fmla="*/ 662582 h 846624"/>
              <a:gd name="connsiteX81" fmla="*/ 1422651 w 8257344"/>
              <a:gd name="connsiteY81" fmla="*/ 666196 h 846624"/>
              <a:gd name="connsiteX82" fmla="*/ 1644432 w 8257344"/>
              <a:gd name="connsiteY82" fmla="*/ 662291 h 846624"/>
              <a:gd name="connsiteX83" fmla="*/ 1811277 w 8257344"/>
              <a:gd name="connsiteY83" fmla="*/ 658677 h 846624"/>
              <a:gd name="connsiteX84" fmla="*/ 1994616 w 8257344"/>
              <a:gd name="connsiteY84" fmla="*/ 658677 h 846624"/>
              <a:gd name="connsiteX85" fmla="*/ 1818217 w 8257344"/>
              <a:gd name="connsiteY85" fmla="*/ 680075 h 846624"/>
              <a:gd name="connsiteX86" fmla="*/ 1630844 w 8257344"/>
              <a:gd name="connsiteY86" fmla="*/ 687015 h 846624"/>
              <a:gd name="connsiteX87" fmla="*/ 1360193 w 8257344"/>
              <a:gd name="connsiteY87" fmla="*/ 687015 h 846624"/>
              <a:gd name="connsiteX88" fmla="*/ 1138121 w 8257344"/>
              <a:gd name="connsiteY88" fmla="*/ 693954 h 846624"/>
              <a:gd name="connsiteX89" fmla="*/ 818892 w 8257344"/>
              <a:gd name="connsiteY89" fmla="*/ 707833 h 846624"/>
              <a:gd name="connsiteX90" fmla="*/ 631518 w 8257344"/>
              <a:gd name="connsiteY90" fmla="*/ 700894 h 846624"/>
              <a:gd name="connsiteX91" fmla="*/ 381687 w 8257344"/>
              <a:gd name="connsiteY91" fmla="*/ 693954 h 846624"/>
              <a:gd name="connsiteX92" fmla="*/ 353928 w 8257344"/>
              <a:gd name="connsiteY92" fmla="*/ 756410 h 846624"/>
              <a:gd name="connsiteX93" fmla="*/ 353928 w 8257344"/>
              <a:gd name="connsiteY93" fmla="*/ 756410 h 846624"/>
              <a:gd name="connsiteX94" fmla="*/ 350153 w 8257344"/>
              <a:gd name="connsiteY94" fmla="*/ 804572 h 846624"/>
              <a:gd name="connsiteX95" fmla="*/ 374747 w 8257344"/>
              <a:gd name="connsiteY95" fmla="*/ 832745 h 846624"/>
              <a:gd name="connsiteX96" fmla="*/ 471904 w 8257344"/>
              <a:gd name="connsiteY96" fmla="*/ 832745 h 846624"/>
              <a:gd name="connsiteX97" fmla="*/ 707856 w 8257344"/>
              <a:gd name="connsiteY97" fmla="*/ 846624 h 846624"/>
              <a:gd name="connsiteX98" fmla="*/ 839711 w 8257344"/>
              <a:gd name="connsiteY98" fmla="*/ 846624 h 846624"/>
              <a:gd name="connsiteX99" fmla="*/ 1082603 w 8257344"/>
              <a:gd name="connsiteY99" fmla="*/ 846624 h 846624"/>
              <a:gd name="connsiteX100" fmla="*/ 1311615 w 8257344"/>
              <a:gd name="connsiteY100" fmla="*/ 839685 h 846624"/>
              <a:gd name="connsiteX101" fmla="*/ 1519808 w 8257344"/>
              <a:gd name="connsiteY101" fmla="*/ 842719 h 846624"/>
              <a:gd name="connsiteX102" fmla="*/ 1700241 w 8257344"/>
              <a:gd name="connsiteY102" fmla="*/ 832745 h 846624"/>
              <a:gd name="connsiteX103" fmla="*/ 1873735 w 8257344"/>
              <a:gd name="connsiteY103" fmla="*/ 825515 h 846624"/>
              <a:gd name="connsiteX104" fmla="*/ 2033350 w 8257344"/>
              <a:gd name="connsiteY104" fmla="*/ 814961 h 846624"/>
              <a:gd name="connsiteX105" fmla="*/ 2241543 w 8257344"/>
              <a:gd name="connsiteY105" fmla="*/ 797466 h 846624"/>
              <a:gd name="connsiteX106" fmla="*/ 2442796 w 8257344"/>
              <a:gd name="connsiteY106" fmla="*/ 776648 h 846624"/>
              <a:gd name="connsiteX107" fmla="*/ 2505253 w 8257344"/>
              <a:gd name="connsiteY107" fmla="*/ 773033 h 846624"/>
              <a:gd name="connsiteX108" fmla="*/ 2528526 w 8257344"/>
              <a:gd name="connsiteY108" fmla="*/ 759735 h 846624"/>
              <a:gd name="connsiteX109" fmla="*/ 2517816 w 8257344"/>
              <a:gd name="connsiteY109" fmla="*/ 794598 h 846624"/>
              <a:gd name="connsiteX110" fmla="*/ 2633784 w 8257344"/>
              <a:gd name="connsiteY110" fmla="*/ 780263 h 846624"/>
              <a:gd name="connsiteX111" fmla="*/ 2775904 w 8257344"/>
              <a:gd name="connsiteY111" fmla="*/ 770289 h 846624"/>
              <a:gd name="connsiteX112" fmla="*/ 2928579 w 8257344"/>
              <a:gd name="connsiteY112" fmla="*/ 749471 h 846624"/>
              <a:gd name="connsiteX113" fmla="*/ 3143711 w 8257344"/>
              <a:gd name="connsiteY113" fmla="*/ 721713 h 846624"/>
              <a:gd name="connsiteX114" fmla="*/ 3331085 w 8257344"/>
              <a:gd name="connsiteY114" fmla="*/ 707833 h 846624"/>
              <a:gd name="connsiteX115" fmla="*/ 3525398 w 8257344"/>
              <a:gd name="connsiteY115" fmla="*/ 682819 h 846624"/>
              <a:gd name="connsiteX116" fmla="*/ 3748341 w 8257344"/>
              <a:gd name="connsiteY116" fmla="*/ 651737 h 846624"/>
              <a:gd name="connsiteX117" fmla="*/ 3946270 w 8257344"/>
              <a:gd name="connsiteY117" fmla="*/ 624269 h 846624"/>
              <a:gd name="connsiteX118" fmla="*/ 4066699 w 8257344"/>
              <a:gd name="connsiteY118" fmla="*/ 610680 h 846624"/>
              <a:gd name="connsiteX119" fmla="*/ 4108338 w 8257344"/>
              <a:gd name="connsiteY119" fmla="*/ 582051 h 846624"/>
              <a:gd name="connsiteX120" fmla="*/ 4268533 w 8257344"/>
              <a:gd name="connsiteY120" fmla="*/ 554583 h 846624"/>
              <a:gd name="connsiteX121" fmla="*/ 4321728 w 8257344"/>
              <a:gd name="connsiteY121" fmla="*/ 547933 h 846624"/>
              <a:gd name="connsiteX122" fmla="*/ 4316445 w 8257344"/>
              <a:gd name="connsiteY122" fmla="*/ 581818 h 846624"/>
              <a:gd name="connsiteX123" fmla="*/ 4469205 w 8257344"/>
              <a:gd name="connsiteY123" fmla="*/ 562103 h 846624"/>
              <a:gd name="connsiteX124" fmla="*/ 4663518 w 8257344"/>
              <a:gd name="connsiteY124" fmla="*/ 562103 h 846624"/>
              <a:gd name="connsiteX125" fmla="*/ 4927229 w 8257344"/>
              <a:gd name="connsiteY125" fmla="*/ 541284 h 846624"/>
              <a:gd name="connsiteX126" fmla="*/ 5232579 w 8257344"/>
              <a:gd name="connsiteY126" fmla="*/ 541284 h 846624"/>
              <a:gd name="connsiteX127" fmla="*/ 5461591 w 8257344"/>
              <a:gd name="connsiteY127" fmla="*/ 537379 h 846624"/>
              <a:gd name="connsiteX128" fmla="*/ 5676723 w 8257344"/>
              <a:gd name="connsiteY128" fmla="*/ 540703 h 846624"/>
              <a:gd name="connsiteX129" fmla="*/ 5843568 w 8257344"/>
              <a:gd name="connsiteY129" fmla="*/ 544319 h 846624"/>
              <a:gd name="connsiteX130" fmla="*/ 5919615 w 8257344"/>
              <a:gd name="connsiteY130" fmla="*/ 548224 h 846624"/>
              <a:gd name="connsiteX131" fmla="*/ 5954314 w 8257344"/>
              <a:gd name="connsiteY131" fmla="*/ 512945 h 846624"/>
              <a:gd name="connsiteX132" fmla="*/ 6162506 w 8257344"/>
              <a:gd name="connsiteY132" fmla="*/ 523500 h 846624"/>
              <a:gd name="connsiteX133" fmla="*/ 6433157 w 8257344"/>
              <a:gd name="connsiteY133" fmla="*/ 527405 h 846624"/>
              <a:gd name="connsiteX134" fmla="*/ 6578892 w 8257344"/>
              <a:gd name="connsiteY134" fmla="*/ 537379 h 846624"/>
              <a:gd name="connsiteX135" fmla="*/ 6758745 w 8257344"/>
              <a:gd name="connsiteY135" fmla="*/ 544028 h 846624"/>
              <a:gd name="connsiteX136" fmla="*/ 6940050 w 8257344"/>
              <a:gd name="connsiteY136" fmla="*/ 547644 h 846624"/>
              <a:gd name="connsiteX137" fmla="*/ 7224289 w 8257344"/>
              <a:gd name="connsiteY137" fmla="*/ 555164 h 846624"/>
              <a:gd name="connsiteX138" fmla="*/ 7397783 w 8257344"/>
              <a:gd name="connsiteY138" fmla="*/ 541284 h 846624"/>
              <a:gd name="connsiteX139" fmla="*/ 7696193 w 8257344"/>
              <a:gd name="connsiteY139" fmla="*/ 555164 h 846624"/>
              <a:gd name="connsiteX140" fmla="*/ 7973783 w 8257344"/>
              <a:gd name="connsiteY140" fmla="*/ 548224 h 846624"/>
              <a:gd name="connsiteX141" fmla="*/ 8202796 w 8257344"/>
              <a:gd name="connsiteY141" fmla="*/ 534345 h 846624"/>
              <a:gd name="connsiteX142" fmla="*/ 8189497 w 8257344"/>
              <a:gd name="connsiteY142" fmla="*/ 544319 h 846624"/>
              <a:gd name="connsiteX143" fmla="*/ 8229393 w 8257344"/>
              <a:gd name="connsiteY143" fmla="*/ 544319 h 846624"/>
              <a:gd name="connsiteX144" fmla="*/ 8256861 w 8257344"/>
              <a:gd name="connsiteY144" fmla="*/ 477088 h 846624"/>
              <a:gd name="connsiteX145" fmla="*/ 8246167 w 8257344"/>
              <a:gd name="connsiteY145" fmla="*/ 418909 h 846624"/>
              <a:gd name="connsiteX146" fmla="*/ 8203507 w 8257344"/>
              <a:gd name="connsiteY146" fmla="*/ 398879 h 846624"/>
              <a:gd name="connsiteX147" fmla="*/ 7779470 w 8257344"/>
              <a:gd name="connsiteY147" fmla="*/ 396714 h 846624"/>
              <a:gd name="connsiteX148" fmla="*/ 7234844 w 8257344"/>
              <a:gd name="connsiteY148" fmla="*/ 389485 h 846624"/>
              <a:gd name="connsiteX149" fmla="*/ 6808195 w 8257344"/>
              <a:gd name="connsiteY149" fmla="*/ 368667 h 846624"/>
              <a:gd name="connsiteX150" fmla="*/ 6447036 w 8257344"/>
              <a:gd name="connsiteY150" fmla="*/ 360856 h 846624"/>
              <a:gd name="connsiteX151" fmla="*/ 6800964 w 8257344"/>
              <a:gd name="connsiteY151" fmla="*/ 349721 h 846624"/>
              <a:gd name="connsiteX152" fmla="*/ 7242203 w 8257344"/>
              <a:gd name="connsiteY152" fmla="*/ 343072 h 846624"/>
              <a:gd name="connsiteX153" fmla="*/ 7278698 w 8257344"/>
              <a:gd name="connsiteY153" fmla="*/ 302545 h 846624"/>
              <a:gd name="connsiteX154" fmla="*/ 7321920 w 8257344"/>
              <a:gd name="connsiteY154" fmla="*/ 292570 h 846624"/>
              <a:gd name="connsiteX155" fmla="*/ 7361815 w 8257344"/>
              <a:gd name="connsiteY155" fmla="*/ 299219 h 846624"/>
              <a:gd name="connsiteX156" fmla="*/ 7417280 w 8257344"/>
              <a:gd name="connsiteY156" fmla="*/ 353336 h 846624"/>
              <a:gd name="connsiteX157" fmla="*/ 7550458 w 8257344"/>
              <a:gd name="connsiteY157" fmla="*/ 358826 h 846624"/>
              <a:gd name="connsiteX158" fmla="*/ 7828049 w 8257344"/>
              <a:gd name="connsiteY158" fmla="*/ 352756 h 846624"/>
              <a:gd name="connsiteX159" fmla="*/ 8084820 w 8257344"/>
              <a:gd name="connsiteY159" fmla="*/ 342782 h 846624"/>
              <a:gd name="connsiteX160" fmla="*/ 8140338 w 8257344"/>
              <a:gd name="connsiteY160" fmla="*/ 326159 h 846624"/>
              <a:gd name="connsiteX161" fmla="*/ 8140338 w 8257344"/>
              <a:gd name="connsiteY161" fmla="*/ 342782 h 846624"/>
              <a:gd name="connsiteX162" fmla="*/ 8164191 w 8257344"/>
              <a:gd name="connsiteY162" fmla="*/ 262542 h 846624"/>
              <a:gd name="connsiteX163" fmla="*/ 8153078 w 8257344"/>
              <a:gd name="connsiteY163" fmla="*/ 222752 h 846624"/>
              <a:gd name="connsiteX164" fmla="*/ 8112579 w 8257344"/>
              <a:gd name="connsiteY164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49892 w 8257344"/>
              <a:gd name="connsiteY36" fmla="*/ 159583 h 846624"/>
              <a:gd name="connsiteX37" fmla="*/ 666217 w 8257344"/>
              <a:gd name="connsiteY37" fmla="*/ 145731 h 846624"/>
              <a:gd name="connsiteX38" fmla="*/ 789005 w 8257344"/>
              <a:gd name="connsiteY38" fmla="*/ 126336 h 846624"/>
              <a:gd name="connsiteX39" fmla="*/ 950747 w 8257344"/>
              <a:gd name="connsiteY39" fmla="*/ 166549 h 846624"/>
              <a:gd name="connsiteX40" fmla="*/ 1186699 w 8257344"/>
              <a:gd name="connsiteY40" fmla="*/ 166549 h 846624"/>
              <a:gd name="connsiteX41" fmla="*/ 1381012 w 8257344"/>
              <a:gd name="connsiteY41" fmla="*/ 194307 h 846624"/>
              <a:gd name="connsiteX42" fmla="*/ 1124241 w 8257344"/>
              <a:gd name="connsiteY42" fmla="*/ 194307 h 846624"/>
              <a:gd name="connsiteX43" fmla="*/ 902169 w 8257344"/>
              <a:gd name="connsiteY43" fmla="*/ 194307 h 846624"/>
              <a:gd name="connsiteX44" fmla="*/ 638458 w 8257344"/>
              <a:gd name="connsiteY44" fmla="*/ 187368 h 846624"/>
              <a:gd name="connsiteX45" fmla="*/ 492723 w 8257344"/>
              <a:gd name="connsiteY45" fmla="*/ 187368 h 846624"/>
              <a:gd name="connsiteX46" fmla="*/ 277591 w 8257344"/>
              <a:gd name="connsiteY46" fmla="*/ 208187 h 846624"/>
              <a:gd name="connsiteX47" fmla="*/ 138796 w 8257344"/>
              <a:gd name="connsiteY47" fmla="*/ 194307 h 846624"/>
              <a:gd name="connsiteX48" fmla="*/ 97157 w 8257344"/>
              <a:gd name="connsiteY48" fmla="*/ 249824 h 846624"/>
              <a:gd name="connsiteX49" fmla="*/ 97157 w 8257344"/>
              <a:gd name="connsiteY49" fmla="*/ 249824 h 846624"/>
              <a:gd name="connsiteX50" fmla="*/ 108002 w 8257344"/>
              <a:gd name="connsiteY50" fmla="*/ 319219 h 846624"/>
              <a:gd name="connsiteX51" fmla="*/ 141249 w 8257344"/>
              <a:gd name="connsiteY51" fmla="*/ 352465 h 846624"/>
              <a:gd name="connsiteX52" fmla="*/ 353928 w 8257344"/>
              <a:gd name="connsiteY52" fmla="*/ 353917 h 846624"/>
              <a:gd name="connsiteX53" fmla="*/ 589880 w 8257344"/>
              <a:gd name="connsiteY53" fmla="*/ 333098 h 846624"/>
              <a:gd name="connsiteX54" fmla="*/ 791133 w 8257344"/>
              <a:gd name="connsiteY54" fmla="*/ 319219 h 846624"/>
              <a:gd name="connsiteX55" fmla="*/ 1047904 w 8257344"/>
              <a:gd name="connsiteY55" fmla="*/ 319219 h 846624"/>
              <a:gd name="connsiteX56" fmla="*/ 1283856 w 8257344"/>
              <a:gd name="connsiteY56" fmla="*/ 340038 h 846624"/>
              <a:gd name="connsiteX57" fmla="*/ 1637783 w 8257344"/>
              <a:gd name="connsiteY57" fmla="*/ 312280 h 846624"/>
              <a:gd name="connsiteX58" fmla="*/ 2033350 w 8257344"/>
              <a:gd name="connsiteY58" fmla="*/ 312280 h 846624"/>
              <a:gd name="connsiteX59" fmla="*/ 2324820 w 8257344"/>
              <a:gd name="connsiteY59" fmla="*/ 340038 h 846624"/>
              <a:gd name="connsiteX60" fmla="*/ 2810603 w 8257344"/>
              <a:gd name="connsiteY60" fmla="*/ 402494 h 846624"/>
              <a:gd name="connsiteX61" fmla="*/ 3081253 w 8257344"/>
              <a:gd name="connsiteY61" fmla="*/ 402494 h 846624"/>
              <a:gd name="connsiteX62" fmla="*/ 3511518 w 8257344"/>
              <a:gd name="connsiteY62" fmla="*/ 437191 h 846624"/>
              <a:gd name="connsiteX63" fmla="*/ 3226988 w 8257344"/>
              <a:gd name="connsiteY63" fmla="*/ 478829 h 846624"/>
              <a:gd name="connsiteX64" fmla="*/ 2852241 w 8257344"/>
              <a:gd name="connsiteY64" fmla="*/ 478829 h 846624"/>
              <a:gd name="connsiteX65" fmla="*/ 2539952 w 8257344"/>
              <a:gd name="connsiteY65" fmla="*/ 499647 h 846624"/>
              <a:gd name="connsiteX66" fmla="*/ 2005591 w 8257344"/>
              <a:gd name="connsiteY66" fmla="*/ 499647 h 846624"/>
              <a:gd name="connsiteX67" fmla="*/ 1471229 w 8257344"/>
              <a:gd name="connsiteY67" fmla="*/ 506587 h 846624"/>
              <a:gd name="connsiteX68" fmla="*/ 950747 w 8257344"/>
              <a:gd name="connsiteY68" fmla="*/ 499647 h 846624"/>
              <a:gd name="connsiteX69" fmla="*/ 576000 w 8257344"/>
              <a:gd name="connsiteY69" fmla="*/ 499647 h 846624"/>
              <a:gd name="connsiteX70" fmla="*/ 367808 w 8257344"/>
              <a:gd name="connsiteY70" fmla="*/ 506587 h 846624"/>
              <a:gd name="connsiteX71" fmla="*/ 284530 w 8257344"/>
              <a:gd name="connsiteY71" fmla="*/ 520466 h 846624"/>
              <a:gd name="connsiteX72" fmla="*/ 284530 w 8257344"/>
              <a:gd name="connsiteY72" fmla="*/ 520466 h 846624"/>
              <a:gd name="connsiteX73" fmla="*/ 249832 w 8257344"/>
              <a:gd name="connsiteY73" fmla="*/ 589861 h 846624"/>
              <a:gd name="connsiteX74" fmla="*/ 249832 w 8257344"/>
              <a:gd name="connsiteY74" fmla="*/ 589861 h 846624"/>
              <a:gd name="connsiteX75" fmla="*/ 277591 w 8257344"/>
              <a:gd name="connsiteY75" fmla="*/ 652317 h 846624"/>
              <a:gd name="connsiteX76" fmla="*/ 388627 w 8257344"/>
              <a:gd name="connsiteY76" fmla="*/ 659257 h 846624"/>
              <a:gd name="connsiteX77" fmla="*/ 714796 w 8257344"/>
              <a:gd name="connsiteY77" fmla="*/ 666196 h 846624"/>
              <a:gd name="connsiteX78" fmla="*/ 805012 w 8257344"/>
              <a:gd name="connsiteY78" fmla="*/ 666196 h 846624"/>
              <a:gd name="connsiteX79" fmla="*/ 1005106 w 8257344"/>
              <a:gd name="connsiteY79" fmla="*/ 635014 h 846624"/>
              <a:gd name="connsiteX80" fmla="*/ 1108170 w 8257344"/>
              <a:gd name="connsiteY80" fmla="*/ 631688 h 846624"/>
              <a:gd name="connsiteX81" fmla="*/ 1129309 w 8257344"/>
              <a:gd name="connsiteY81" fmla="*/ 662582 h 846624"/>
              <a:gd name="connsiteX82" fmla="*/ 1422651 w 8257344"/>
              <a:gd name="connsiteY82" fmla="*/ 666196 h 846624"/>
              <a:gd name="connsiteX83" fmla="*/ 1644432 w 8257344"/>
              <a:gd name="connsiteY83" fmla="*/ 662291 h 846624"/>
              <a:gd name="connsiteX84" fmla="*/ 1811277 w 8257344"/>
              <a:gd name="connsiteY84" fmla="*/ 658677 h 846624"/>
              <a:gd name="connsiteX85" fmla="*/ 1994616 w 8257344"/>
              <a:gd name="connsiteY85" fmla="*/ 658677 h 846624"/>
              <a:gd name="connsiteX86" fmla="*/ 1818217 w 8257344"/>
              <a:gd name="connsiteY86" fmla="*/ 680075 h 846624"/>
              <a:gd name="connsiteX87" fmla="*/ 1630844 w 8257344"/>
              <a:gd name="connsiteY87" fmla="*/ 687015 h 846624"/>
              <a:gd name="connsiteX88" fmla="*/ 1360193 w 8257344"/>
              <a:gd name="connsiteY88" fmla="*/ 687015 h 846624"/>
              <a:gd name="connsiteX89" fmla="*/ 1138121 w 8257344"/>
              <a:gd name="connsiteY89" fmla="*/ 693954 h 846624"/>
              <a:gd name="connsiteX90" fmla="*/ 818892 w 8257344"/>
              <a:gd name="connsiteY90" fmla="*/ 707833 h 846624"/>
              <a:gd name="connsiteX91" fmla="*/ 631518 w 8257344"/>
              <a:gd name="connsiteY91" fmla="*/ 700894 h 846624"/>
              <a:gd name="connsiteX92" fmla="*/ 381687 w 8257344"/>
              <a:gd name="connsiteY92" fmla="*/ 693954 h 846624"/>
              <a:gd name="connsiteX93" fmla="*/ 353928 w 8257344"/>
              <a:gd name="connsiteY93" fmla="*/ 756410 h 846624"/>
              <a:gd name="connsiteX94" fmla="*/ 353928 w 8257344"/>
              <a:gd name="connsiteY94" fmla="*/ 756410 h 846624"/>
              <a:gd name="connsiteX95" fmla="*/ 350153 w 8257344"/>
              <a:gd name="connsiteY95" fmla="*/ 804572 h 846624"/>
              <a:gd name="connsiteX96" fmla="*/ 374747 w 8257344"/>
              <a:gd name="connsiteY96" fmla="*/ 832745 h 846624"/>
              <a:gd name="connsiteX97" fmla="*/ 471904 w 8257344"/>
              <a:gd name="connsiteY97" fmla="*/ 832745 h 846624"/>
              <a:gd name="connsiteX98" fmla="*/ 707856 w 8257344"/>
              <a:gd name="connsiteY98" fmla="*/ 846624 h 846624"/>
              <a:gd name="connsiteX99" fmla="*/ 839711 w 8257344"/>
              <a:gd name="connsiteY99" fmla="*/ 846624 h 846624"/>
              <a:gd name="connsiteX100" fmla="*/ 1082603 w 8257344"/>
              <a:gd name="connsiteY100" fmla="*/ 846624 h 846624"/>
              <a:gd name="connsiteX101" fmla="*/ 1311615 w 8257344"/>
              <a:gd name="connsiteY101" fmla="*/ 839685 h 846624"/>
              <a:gd name="connsiteX102" fmla="*/ 1519808 w 8257344"/>
              <a:gd name="connsiteY102" fmla="*/ 842719 h 846624"/>
              <a:gd name="connsiteX103" fmla="*/ 1700241 w 8257344"/>
              <a:gd name="connsiteY103" fmla="*/ 832745 h 846624"/>
              <a:gd name="connsiteX104" fmla="*/ 1873735 w 8257344"/>
              <a:gd name="connsiteY104" fmla="*/ 825515 h 846624"/>
              <a:gd name="connsiteX105" fmla="*/ 2033350 w 8257344"/>
              <a:gd name="connsiteY105" fmla="*/ 814961 h 846624"/>
              <a:gd name="connsiteX106" fmla="*/ 2241543 w 8257344"/>
              <a:gd name="connsiteY106" fmla="*/ 797466 h 846624"/>
              <a:gd name="connsiteX107" fmla="*/ 2442796 w 8257344"/>
              <a:gd name="connsiteY107" fmla="*/ 776648 h 846624"/>
              <a:gd name="connsiteX108" fmla="*/ 2505253 w 8257344"/>
              <a:gd name="connsiteY108" fmla="*/ 773033 h 846624"/>
              <a:gd name="connsiteX109" fmla="*/ 2528526 w 8257344"/>
              <a:gd name="connsiteY109" fmla="*/ 759735 h 846624"/>
              <a:gd name="connsiteX110" fmla="*/ 2517816 w 8257344"/>
              <a:gd name="connsiteY110" fmla="*/ 794598 h 846624"/>
              <a:gd name="connsiteX111" fmla="*/ 2633784 w 8257344"/>
              <a:gd name="connsiteY111" fmla="*/ 780263 h 846624"/>
              <a:gd name="connsiteX112" fmla="*/ 2775904 w 8257344"/>
              <a:gd name="connsiteY112" fmla="*/ 770289 h 846624"/>
              <a:gd name="connsiteX113" fmla="*/ 2928579 w 8257344"/>
              <a:gd name="connsiteY113" fmla="*/ 749471 h 846624"/>
              <a:gd name="connsiteX114" fmla="*/ 3143711 w 8257344"/>
              <a:gd name="connsiteY114" fmla="*/ 721713 h 846624"/>
              <a:gd name="connsiteX115" fmla="*/ 3331085 w 8257344"/>
              <a:gd name="connsiteY115" fmla="*/ 707833 h 846624"/>
              <a:gd name="connsiteX116" fmla="*/ 3525398 w 8257344"/>
              <a:gd name="connsiteY116" fmla="*/ 682819 h 846624"/>
              <a:gd name="connsiteX117" fmla="*/ 3748341 w 8257344"/>
              <a:gd name="connsiteY117" fmla="*/ 651737 h 846624"/>
              <a:gd name="connsiteX118" fmla="*/ 3946270 w 8257344"/>
              <a:gd name="connsiteY118" fmla="*/ 624269 h 846624"/>
              <a:gd name="connsiteX119" fmla="*/ 4066699 w 8257344"/>
              <a:gd name="connsiteY119" fmla="*/ 610680 h 846624"/>
              <a:gd name="connsiteX120" fmla="*/ 4108338 w 8257344"/>
              <a:gd name="connsiteY120" fmla="*/ 582051 h 846624"/>
              <a:gd name="connsiteX121" fmla="*/ 4268533 w 8257344"/>
              <a:gd name="connsiteY121" fmla="*/ 554583 h 846624"/>
              <a:gd name="connsiteX122" fmla="*/ 4321728 w 8257344"/>
              <a:gd name="connsiteY122" fmla="*/ 547933 h 846624"/>
              <a:gd name="connsiteX123" fmla="*/ 4316445 w 8257344"/>
              <a:gd name="connsiteY123" fmla="*/ 581818 h 846624"/>
              <a:gd name="connsiteX124" fmla="*/ 4469205 w 8257344"/>
              <a:gd name="connsiteY124" fmla="*/ 562103 h 846624"/>
              <a:gd name="connsiteX125" fmla="*/ 4663518 w 8257344"/>
              <a:gd name="connsiteY125" fmla="*/ 562103 h 846624"/>
              <a:gd name="connsiteX126" fmla="*/ 4927229 w 8257344"/>
              <a:gd name="connsiteY126" fmla="*/ 541284 h 846624"/>
              <a:gd name="connsiteX127" fmla="*/ 5232579 w 8257344"/>
              <a:gd name="connsiteY127" fmla="*/ 541284 h 846624"/>
              <a:gd name="connsiteX128" fmla="*/ 5461591 w 8257344"/>
              <a:gd name="connsiteY128" fmla="*/ 537379 h 846624"/>
              <a:gd name="connsiteX129" fmla="*/ 5676723 w 8257344"/>
              <a:gd name="connsiteY129" fmla="*/ 540703 h 846624"/>
              <a:gd name="connsiteX130" fmla="*/ 5843568 w 8257344"/>
              <a:gd name="connsiteY130" fmla="*/ 544319 h 846624"/>
              <a:gd name="connsiteX131" fmla="*/ 5919615 w 8257344"/>
              <a:gd name="connsiteY131" fmla="*/ 548224 h 846624"/>
              <a:gd name="connsiteX132" fmla="*/ 5954314 w 8257344"/>
              <a:gd name="connsiteY132" fmla="*/ 512945 h 846624"/>
              <a:gd name="connsiteX133" fmla="*/ 6162506 w 8257344"/>
              <a:gd name="connsiteY133" fmla="*/ 523500 h 846624"/>
              <a:gd name="connsiteX134" fmla="*/ 6433157 w 8257344"/>
              <a:gd name="connsiteY134" fmla="*/ 527405 h 846624"/>
              <a:gd name="connsiteX135" fmla="*/ 6578892 w 8257344"/>
              <a:gd name="connsiteY135" fmla="*/ 537379 h 846624"/>
              <a:gd name="connsiteX136" fmla="*/ 6758745 w 8257344"/>
              <a:gd name="connsiteY136" fmla="*/ 544028 h 846624"/>
              <a:gd name="connsiteX137" fmla="*/ 6940050 w 8257344"/>
              <a:gd name="connsiteY137" fmla="*/ 547644 h 846624"/>
              <a:gd name="connsiteX138" fmla="*/ 7224289 w 8257344"/>
              <a:gd name="connsiteY138" fmla="*/ 555164 h 846624"/>
              <a:gd name="connsiteX139" fmla="*/ 7397783 w 8257344"/>
              <a:gd name="connsiteY139" fmla="*/ 541284 h 846624"/>
              <a:gd name="connsiteX140" fmla="*/ 7696193 w 8257344"/>
              <a:gd name="connsiteY140" fmla="*/ 555164 h 846624"/>
              <a:gd name="connsiteX141" fmla="*/ 7973783 w 8257344"/>
              <a:gd name="connsiteY141" fmla="*/ 548224 h 846624"/>
              <a:gd name="connsiteX142" fmla="*/ 8202796 w 8257344"/>
              <a:gd name="connsiteY142" fmla="*/ 534345 h 846624"/>
              <a:gd name="connsiteX143" fmla="*/ 8189497 w 8257344"/>
              <a:gd name="connsiteY143" fmla="*/ 544319 h 846624"/>
              <a:gd name="connsiteX144" fmla="*/ 8229393 w 8257344"/>
              <a:gd name="connsiteY144" fmla="*/ 544319 h 846624"/>
              <a:gd name="connsiteX145" fmla="*/ 8256861 w 8257344"/>
              <a:gd name="connsiteY145" fmla="*/ 477088 h 846624"/>
              <a:gd name="connsiteX146" fmla="*/ 8246167 w 8257344"/>
              <a:gd name="connsiteY146" fmla="*/ 418909 h 846624"/>
              <a:gd name="connsiteX147" fmla="*/ 8203507 w 8257344"/>
              <a:gd name="connsiteY147" fmla="*/ 398879 h 846624"/>
              <a:gd name="connsiteX148" fmla="*/ 7779470 w 8257344"/>
              <a:gd name="connsiteY148" fmla="*/ 396714 h 846624"/>
              <a:gd name="connsiteX149" fmla="*/ 7234844 w 8257344"/>
              <a:gd name="connsiteY149" fmla="*/ 389485 h 846624"/>
              <a:gd name="connsiteX150" fmla="*/ 6808195 w 8257344"/>
              <a:gd name="connsiteY150" fmla="*/ 368667 h 846624"/>
              <a:gd name="connsiteX151" fmla="*/ 6447036 w 8257344"/>
              <a:gd name="connsiteY151" fmla="*/ 360856 h 846624"/>
              <a:gd name="connsiteX152" fmla="*/ 6800964 w 8257344"/>
              <a:gd name="connsiteY152" fmla="*/ 349721 h 846624"/>
              <a:gd name="connsiteX153" fmla="*/ 7242203 w 8257344"/>
              <a:gd name="connsiteY153" fmla="*/ 343072 h 846624"/>
              <a:gd name="connsiteX154" fmla="*/ 7278698 w 8257344"/>
              <a:gd name="connsiteY154" fmla="*/ 302545 h 846624"/>
              <a:gd name="connsiteX155" fmla="*/ 7321920 w 8257344"/>
              <a:gd name="connsiteY155" fmla="*/ 292570 h 846624"/>
              <a:gd name="connsiteX156" fmla="*/ 7361815 w 8257344"/>
              <a:gd name="connsiteY156" fmla="*/ 299219 h 846624"/>
              <a:gd name="connsiteX157" fmla="*/ 7417280 w 8257344"/>
              <a:gd name="connsiteY157" fmla="*/ 353336 h 846624"/>
              <a:gd name="connsiteX158" fmla="*/ 7550458 w 8257344"/>
              <a:gd name="connsiteY158" fmla="*/ 358826 h 846624"/>
              <a:gd name="connsiteX159" fmla="*/ 7828049 w 8257344"/>
              <a:gd name="connsiteY159" fmla="*/ 352756 h 846624"/>
              <a:gd name="connsiteX160" fmla="*/ 8084820 w 8257344"/>
              <a:gd name="connsiteY160" fmla="*/ 342782 h 846624"/>
              <a:gd name="connsiteX161" fmla="*/ 8140338 w 8257344"/>
              <a:gd name="connsiteY161" fmla="*/ 326159 h 846624"/>
              <a:gd name="connsiteX162" fmla="*/ 8140338 w 8257344"/>
              <a:gd name="connsiteY162" fmla="*/ 342782 h 846624"/>
              <a:gd name="connsiteX163" fmla="*/ 8164191 w 8257344"/>
              <a:gd name="connsiteY163" fmla="*/ 262542 h 846624"/>
              <a:gd name="connsiteX164" fmla="*/ 8153078 w 8257344"/>
              <a:gd name="connsiteY164" fmla="*/ 222752 h 846624"/>
              <a:gd name="connsiteX165" fmla="*/ 8112579 w 8257344"/>
              <a:gd name="connsiteY165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666217 w 8257344"/>
              <a:gd name="connsiteY37" fmla="*/ 145731 h 846624"/>
              <a:gd name="connsiteX38" fmla="*/ 789005 w 8257344"/>
              <a:gd name="connsiteY38" fmla="*/ 126336 h 846624"/>
              <a:gd name="connsiteX39" fmla="*/ 950747 w 8257344"/>
              <a:gd name="connsiteY39" fmla="*/ 166549 h 846624"/>
              <a:gd name="connsiteX40" fmla="*/ 1186699 w 8257344"/>
              <a:gd name="connsiteY40" fmla="*/ 166549 h 846624"/>
              <a:gd name="connsiteX41" fmla="*/ 1381012 w 8257344"/>
              <a:gd name="connsiteY41" fmla="*/ 194307 h 846624"/>
              <a:gd name="connsiteX42" fmla="*/ 1124241 w 8257344"/>
              <a:gd name="connsiteY42" fmla="*/ 194307 h 846624"/>
              <a:gd name="connsiteX43" fmla="*/ 902169 w 8257344"/>
              <a:gd name="connsiteY43" fmla="*/ 194307 h 846624"/>
              <a:gd name="connsiteX44" fmla="*/ 638458 w 8257344"/>
              <a:gd name="connsiteY44" fmla="*/ 187368 h 846624"/>
              <a:gd name="connsiteX45" fmla="*/ 492723 w 8257344"/>
              <a:gd name="connsiteY45" fmla="*/ 187368 h 846624"/>
              <a:gd name="connsiteX46" fmla="*/ 277591 w 8257344"/>
              <a:gd name="connsiteY46" fmla="*/ 208187 h 846624"/>
              <a:gd name="connsiteX47" fmla="*/ 138796 w 8257344"/>
              <a:gd name="connsiteY47" fmla="*/ 194307 h 846624"/>
              <a:gd name="connsiteX48" fmla="*/ 97157 w 8257344"/>
              <a:gd name="connsiteY48" fmla="*/ 249824 h 846624"/>
              <a:gd name="connsiteX49" fmla="*/ 97157 w 8257344"/>
              <a:gd name="connsiteY49" fmla="*/ 249824 h 846624"/>
              <a:gd name="connsiteX50" fmla="*/ 108002 w 8257344"/>
              <a:gd name="connsiteY50" fmla="*/ 319219 h 846624"/>
              <a:gd name="connsiteX51" fmla="*/ 141249 w 8257344"/>
              <a:gd name="connsiteY51" fmla="*/ 352465 h 846624"/>
              <a:gd name="connsiteX52" fmla="*/ 353928 w 8257344"/>
              <a:gd name="connsiteY52" fmla="*/ 353917 h 846624"/>
              <a:gd name="connsiteX53" fmla="*/ 589880 w 8257344"/>
              <a:gd name="connsiteY53" fmla="*/ 333098 h 846624"/>
              <a:gd name="connsiteX54" fmla="*/ 791133 w 8257344"/>
              <a:gd name="connsiteY54" fmla="*/ 319219 h 846624"/>
              <a:gd name="connsiteX55" fmla="*/ 1047904 w 8257344"/>
              <a:gd name="connsiteY55" fmla="*/ 319219 h 846624"/>
              <a:gd name="connsiteX56" fmla="*/ 1283856 w 8257344"/>
              <a:gd name="connsiteY56" fmla="*/ 340038 h 846624"/>
              <a:gd name="connsiteX57" fmla="*/ 1637783 w 8257344"/>
              <a:gd name="connsiteY57" fmla="*/ 312280 h 846624"/>
              <a:gd name="connsiteX58" fmla="*/ 2033350 w 8257344"/>
              <a:gd name="connsiteY58" fmla="*/ 312280 h 846624"/>
              <a:gd name="connsiteX59" fmla="*/ 2324820 w 8257344"/>
              <a:gd name="connsiteY59" fmla="*/ 340038 h 846624"/>
              <a:gd name="connsiteX60" fmla="*/ 2810603 w 8257344"/>
              <a:gd name="connsiteY60" fmla="*/ 402494 h 846624"/>
              <a:gd name="connsiteX61" fmla="*/ 3081253 w 8257344"/>
              <a:gd name="connsiteY61" fmla="*/ 402494 h 846624"/>
              <a:gd name="connsiteX62" fmla="*/ 3511518 w 8257344"/>
              <a:gd name="connsiteY62" fmla="*/ 437191 h 846624"/>
              <a:gd name="connsiteX63" fmla="*/ 3226988 w 8257344"/>
              <a:gd name="connsiteY63" fmla="*/ 478829 h 846624"/>
              <a:gd name="connsiteX64" fmla="*/ 2852241 w 8257344"/>
              <a:gd name="connsiteY64" fmla="*/ 478829 h 846624"/>
              <a:gd name="connsiteX65" fmla="*/ 2539952 w 8257344"/>
              <a:gd name="connsiteY65" fmla="*/ 499647 h 846624"/>
              <a:gd name="connsiteX66" fmla="*/ 2005591 w 8257344"/>
              <a:gd name="connsiteY66" fmla="*/ 499647 h 846624"/>
              <a:gd name="connsiteX67" fmla="*/ 1471229 w 8257344"/>
              <a:gd name="connsiteY67" fmla="*/ 506587 h 846624"/>
              <a:gd name="connsiteX68" fmla="*/ 950747 w 8257344"/>
              <a:gd name="connsiteY68" fmla="*/ 499647 h 846624"/>
              <a:gd name="connsiteX69" fmla="*/ 576000 w 8257344"/>
              <a:gd name="connsiteY69" fmla="*/ 499647 h 846624"/>
              <a:gd name="connsiteX70" fmla="*/ 367808 w 8257344"/>
              <a:gd name="connsiteY70" fmla="*/ 506587 h 846624"/>
              <a:gd name="connsiteX71" fmla="*/ 284530 w 8257344"/>
              <a:gd name="connsiteY71" fmla="*/ 520466 h 846624"/>
              <a:gd name="connsiteX72" fmla="*/ 284530 w 8257344"/>
              <a:gd name="connsiteY72" fmla="*/ 520466 h 846624"/>
              <a:gd name="connsiteX73" fmla="*/ 249832 w 8257344"/>
              <a:gd name="connsiteY73" fmla="*/ 589861 h 846624"/>
              <a:gd name="connsiteX74" fmla="*/ 249832 w 8257344"/>
              <a:gd name="connsiteY74" fmla="*/ 589861 h 846624"/>
              <a:gd name="connsiteX75" fmla="*/ 277591 w 8257344"/>
              <a:gd name="connsiteY75" fmla="*/ 652317 h 846624"/>
              <a:gd name="connsiteX76" fmla="*/ 388627 w 8257344"/>
              <a:gd name="connsiteY76" fmla="*/ 659257 h 846624"/>
              <a:gd name="connsiteX77" fmla="*/ 714796 w 8257344"/>
              <a:gd name="connsiteY77" fmla="*/ 666196 h 846624"/>
              <a:gd name="connsiteX78" fmla="*/ 805012 w 8257344"/>
              <a:gd name="connsiteY78" fmla="*/ 666196 h 846624"/>
              <a:gd name="connsiteX79" fmla="*/ 1005106 w 8257344"/>
              <a:gd name="connsiteY79" fmla="*/ 635014 h 846624"/>
              <a:gd name="connsiteX80" fmla="*/ 1108170 w 8257344"/>
              <a:gd name="connsiteY80" fmla="*/ 631688 h 846624"/>
              <a:gd name="connsiteX81" fmla="*/ 1129309 w 8257344"/>
              <a:gd name="connsiteY81" fmla="*/ 662582 h 846624"/>
              <a:gd name="connsiteX82" fmla="*/ 1422651 w 8257344"/>
              <a:gd name="connsiteY82" fmla="*/ 666196 h 846624"/>
              <a:gd name="connsiteX83" fmla="*/ 1644432 w 8257344"/>
              <a:gd name="connsiteY83" fmla="*/ 662291 h 846624"/>
              <a:gd name="connsiteX84" fmla="*/ 1811277 w 8257344"/>
              <a:gd name="connsiteY84" fmla="*/ 658677 h 846624"/>
              <a:gd name="connsiteX85" fmla="*/ 1994616 w 8257344"/>
              <a:gd name="connsiteY85" fmla="*/ 658677 h 846624"/>
              <a:gd name="connsiteX86" fmla="*/ 1818217 w 8257344"/>
              <a:gd name="connsiteY86" fmla="*/ 680075 h 846624"/>
              <a:gd name="connsiteX87" fmla="*/ 1630844 w 8257344"/>
              <a:gd name="connsiteY87" fmla="*/ 687015 h 846624"/>
              <a:gd name="connsiteX88" fmla="*/ 1360193 w 8257344"/>
              <a:gd name="connsiteY88" fmla="*/ 687015 h 846624"/>
              <a:gd name="connsiteX89" fmla="*/ 1138121 w 8257344"/>
              <a:gd name="connsiteY89" fmla="*/ 693954 h 846624"/>
              <a:gd name="connsiteX90" fmla="*/ 818892 w 8257344"/>
              <a:gd name="connsiteY90" fmla="*/ 707833 h 846624"/>
              <a:gd name="connsiteX91" fmla="*/ 631518 w 8257344"/>
              <a:gd name="connsiteY91" fmla="*/ 700894 h 846624"/>
              <a:gd name="connsiteX92" fmla="*/ 381687 w 8257344"/>
              <a:gd name="connsiteY92" fmla="*/ 693954 h 846624"/>
              <a:gd name="connsiteX93" fmla="*/ 353928 w 8257344"/>
              <a:gd name="connsiteY93" fmla="*/ 756410 h 846624"/>
              <a:gd name="connsiteX94" fmla="*/ 353928 w 8257344"/>
              <a:gd name="connsiteY94" fmla="*/ 756410 h 846624"/>
              <a:gd name="connsiteX95" fmla="*/ 350153 w 8257344"/>
              <a:gd name="connsiteY95" fmla="*/ 804572 h 846624"/>
              <a:gd name="connsiteX96" fmla="*/ 374747 w 8257344"/>
              <a:gd name="connsiteY96" fmla="*/ 832745 h 846624"/>
              <a:gd name="connsiteX97" fmla="*/ 471904 w 8257344"/>
              <a:gd name="connsiteY97" fmla="*/ 832745 h 846624"/>
              <a:gd name="connsiteX98" fmla="*/ 707856 w 8257344"/>
              <a:gd name="connsiteY98" fmla="*/ 846624 h 846624"/>
              <a:gd name="connsiteX99" fmla="*/ 839711 w 8257344"/>
              <a:gd name="connsiteY99" fmla="*/ 846624 h 846624"/>
              <a:gd name="connsiteX100" fmla="*/ 1082603 w 8257344"/>
              <a:gd name="connsiteY100" fmla="*/ 846624 h 846624"/>
              <a:gd name="connsiteX101" fmla="*/ 1311615 w 8257344"/>
              <a:gd name="connsiteY101" fmla="*/ 839685 h 846624"/>
              <a:gd name="connsiteX102" fmla="*/ 1519808 w 8257344"/>
              <a:gd name="connsiteY102" fmla="*/ 842719 h 846624"/>
              <a:gd name="connsiteX103" fmla="*/ 1700241 w 8257344"/>
              <a:gd name="connsiteY103" fmla="*/ 832745 h 846624"/>
              <a:gd name="connsiteX104" fmla="*/ 1873735 w 8257344"/>
              <a:gd name="connsiteY104" fmla="*/ 825515 h 846624"/>
              <a:gd name="connsiteX105" fmla="*/ 2033350 w 8257344"/>
              <a:gd name="connsiteY105" fmla="*/ 814961 h 846624"/>
              <a:gd name="connsiteX106" fmla="*/ 2241543 w 8257344"/>
              <a:gd name="connsiteY106" fmla="*/ 797466 h 846624"/>
              <a:gd name="connsiteX107" fmla="*/ 2442796 w 8257344"/>
              <a:gd name="connsiteY107" fmla="*/ 776648 h 846624"/>
              <a:gd name="connsiteX108" fmla="*/ 2505253 w 8257344"/>
              <a:gd name="connsiteY108" fmla="*/ 773033 h 846624"/>
              <a:gd name="connsiteX109" fmla="*/ 2528526 w 8257344"/>
              <a:gd name="connsiteY109" fmla="*/ 759735 h 846624"/>
              <a:gd name="connsiteX110" fmla="*/ 2517816 w 8257344"/>
              <a:gd name="connsiteY110" fmla="*/ 794598 h 846624"/>
              <a:gd name="connsiteX111" fmla="*/ 2633784 w 8257344"/>
              <a:gd name="connsiteY111" fmla="*/ 780263 h 846624"/>
              <a:gd name="connsiteX112" fmla="*/ 2775904 w 8257344"/>
              <a:gd name="connsiteY112" fmla="*/ 770289 h 846624"/>
              <a:gd name="connsiteX113" fmla="*/ 2928579 w 8257344"/>
              <a:gd name="connsiteY113" fmla="*/ 749471 h 846624"/>
              <a:gd name="connsiteX114" fmla="*/ 3143711 w 8257344"/>
              <a:gd name="connsiteY114" fmla="*/ 721713 h 846624"/>
              <a:gd name="connsiteX115" fmla="*/ 3331085 w 8257344"/>
              <a:gd name="connsiteY115" fmla="*/ 707833 h 846624"/>
              <a:gd name="connsiteX116" fmla="*/ 3525398 w 8257344"/>
              <a:gd name="connsiteY116" fmla="*/ 682819 h 846624"/>
              <a:gd name="connsiteX117" fmla="*/ 3748341 w 8257344"/>
              <a:gd name="connsiteY117" fmla="*/ 651737 h 846624"/>
              <a:gd name="connsiteX118" fmla="*/ 3946270 w 8257344"/>
              <a:gd name="connsiteY118" fmla="*/ 624269 h 846624"/>
              <a:gd name="connsiteX119" fmla="*/ 4066699 w 8257344"/>
              <a:gd name="connsiteY119" fmla="*/ 610680 h 846624"/>
              <a:gd name="connsiteX120" fmla="*/ 4108338 w 8257344"/>
              <a:gd name="connsiteY120" fmla="*/ 582051 h 846624"/>
              <a:gd name="connsiteX121" fmla="*/ 4268533 w 8257344"/>
              <a:gd name="connsiteY121" fmla="*/ 554583 h 846624"/>
              <a:gd name="connsiteX122" fmla="*/ 4321728 w 8257344"/>
              <a:gd name="connsiteY122" fmla="*/ 547933 h 846624"/>
              <a:gd name="connsiteX123" fmla="*/ 4316445 w 8257344"/>
              <a:gd name="connsiteY123" fmla="*/ 581818 h 846624"/>
              <a:gd name="connsiteX124" fmla="*/ 4469205 w 8257344"/>
              <a:gd name="connsiteY124" fmla="*/ 562103 h 846624"/>
              <a:gd name="connsiteX125" fmla="*/ 4663518 w 8257344"/>
              <a:gd name="connsiteY125" fmla="*/ 562103 h 846624"/>
              <a:gd name="connsiteX126" fmla="*/ 4927229 w 8257344"/>
              <a:gd name="connsiteY126" fmla="*/ 541284 h 846624"/>
              <a:gd name="connsiteX127" fmla="*/ 5232579 w 8257344"/>
              <a:gd name="connsiteY127" fmla="*/ 541284 h 846624"/>
              <a:gd name="connsiteX128" fmla="*/ 5461591 w 8257344"/>
              <a:gd name="connsiteY128" fmla="*/ 537379 h 846624"/>
              <a:gd name="connsiteX129" fmla="*/ 5676723 w 8257344"/>
              <a:gd name="connsiteY129" fmla="*/ 540703 h 846624"/>
              <a:gd name="connsiteX130" fmla="*/ 5843568 w 8257344"/>
              <a:gd name="connsiteY130" fmla="*/ 544319 h 846624"/>
              <a:gd name="connsiteX131" fmla="*/ 5919615 w 8257344"/>
              <a:gd name="connsiteY131" fmla="*/ 548224 h 846624"/>
              <a:gd name="connsiteX132" fmla="*/ 5954314 w 8257344"/>
              <a:gd name="connsiteY132" fmla="*/ 512945 h 846624"/>
              <a:gd name="connsiteX133" fmla="*/ 6162506 w 8257344"/>
              <a:gd name="connsiteY133" fmla="*/ 523500 h 846624"/>
              <a:gd name="connsiteX134" fmla="*/ 6433157 w 8257344"/>
              <a:gd name="connsiteY134" fmla="*/ 527405 h 846624"/>
              <a:gd name="connsiteX135" fmla="*/ 6578892 w 8257344"/>
              <a:gd name="connsiteY135" fmla="*/ 537379 h 846624"/>
              <a:gd name="connsiteX136" fmla="*/ 6758745 w 8257344"/>
              <a:gd name="connsiteY136" fmla="*/ 544028 h 846624"/>
              <a:gd name="connsiteX137" fmla="*/ 6940050 w 8257344"/>
              <a:gd name="connsiteY137" fmla="*/ 547644 h 846624"/>
              <a:gd name="connsiteX138" fmla="*/ 7224289 w 8257344"/>
              <a:gd name="connsiteY138" fmla="*/ 555164 h 846624"/>
              <a:gd name="connsiteX139" fmla="*/ 7397783 w 8257344"/>
              <a:gd name="connsiteY139" fmla="*/ 541284 h 846624"/>
              <a:gd name="connsiteX140" fmla="*/ 7696193 w 8257344"/>
              <a:gd name="connsiteY140" fmla="*/ 555164 h 846624"/>
              <a:gd name="connsiteX141" fmla="*/ 7973783 w 8257344"/>
              <a:gd name="connsiteY141" fmla="*/ 548224 h 846624"/>
              <a:gd name="connsiteX142" fmla="*/ 8202796 w 8257344"/>
              <a:gd name="connsiteY142" fmla="*/ 534345 h 846624"/>
              <a:gd name="connsiteX143" fmla="*/ 8189497 w 8257344"/>
              <a:gd name="connsiteY143" fmla="*/ 544319 h 846624"/>
              <a:gd name="connsiteX144" fmla="*/ 8229393 w 8257344"/>
              <a:gd name="connsiteY144" fmla="*/ 544319 h 846624"/>
              <a:gd name="connsiteX145" fmla="*/ 8256861 w 8257344"/>
              <a:gd name="connsiteY145" fmla="*/ 477088 h 846624"/>
              <a:gd name="connsiteX146" fmla="*/ 8246167 w 8257344"/>
              <a:gd name="connsiteY146" fmla="*/ 418909 h 846624"/>
              <a:gd name="connsiteX147" fmla="*/ 8203507 w 8257344"/>
              <a:gd name="connsiteY147" fmla="*/ 398879 h 846624"/>
              <a:gd name="connsiteX148" fmla="*/ 7779470 w 8257344"/>
              <a:gd name="connsiteY148" fmla="*/ 396714 h 846624"/>
              <a:gd name="connsiteX149" fmla="*/ 7234844 w 8257344"/>
              <a:gd name="connsiteY149" fmla="*/ 389485 h 846624"/>
              <a:gd name="connsiteX150" fmla="*/ 6808195 w 8257344"/>
              <a:gd name="connsiteY150" fmla="*/ 368667 h 846624"/>
              <a:gd name="connsiteX151" fmla="*/ 6447036 w 8257344"/>
              <a:gd name="connsiteY151" fmla="*/ 360856 h 846624"/>
              <a:gd name="connsiteX152" fmla="*/ 6800964 w 8257344"/>
              <a:gd name="connsiteY152" fmla="*/ 349721 h 846624"/>
              <a:gd name="connsiteX153" fmla="*/ 7242203 w 8257344"/>
              <a:gd name="connsiteY153" fmla="*/ 343072 h 846624"/>
              <a:gd name="connsiteX154" fmla="*/ 7278698 w 8257344"/>
              <a:gd name="connsiteY154" fmla="*/ 302545 h 846624"/>
              <a:gd name="connsiteX155" fmla="*/ 7321920 w 8257344"/>
              <a:gd name="connsiteY155" fmla="*/ 292570 h 846624"/>
              <a:gd name="connsiteX156" fmla="*/ 7361815 w 8257344"/>
              <a:gd name="connsiteY156" fmla="*/ 299219 h 846624"/>
              <a:gd name="connsiteX157" fmla="*/ 7417280 w 8257344"/>
              <a:gd name="connsiteY157" fmla="*/ 353336 h 846624"/>
              <a:gd name="connsiteX158" fmla="*/ 7550458 w 8257344"/>
              <a:gd name="connsiteY158" fmla="*/ 358826 h 846624"/>
              <a:gd name="connsiteX159" fmla="*/ 7828049 w 8257344"/>
              <a:gd name="connsiteY159" fmla="*/ 352756 h 846624"/>
              <a:gd name="connsiteX160" fmla="*/ 8084820 w 8257344"/>
              <a:gd name="connsiteY160" fmla="*/ 342782 h 846624"/>
              <a:gd name="connsiteX161" fmla="*/ 8140338 w 8257344"/>
              <a:gd name="connsiteY161" fmla="*/ 326159 h 846624"/>
              <a:gd name="connsiteX162" fmla="*/ 8140338 w 8257344"/>
              <a:gd name="connsiteY162" fmla="*/ 342782 h 846624"/>
              <a:gd name="connsiteX163" fmla="*/ 8164191 w 8257344"/>
              <a:gd name="connsiteY163" fmla="*/ 262542 h 846624"/>
              <a:gd name="connsiteX164" fmla="*/ 8153078 w 8257344"/>
              <a:gd name="connsiteY164" fmla="*/ 222752 h 846624"/>
              <a:gd name="connsiteX165" fmla="*/ 8112579 w 8257344"/>
              <a:gd name="connsiteY165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06411 w 8257344"/>
              <a:gd name="connsiteY37" fmla="*/ 136310 h 846624"/>
              <a:gd name="connsiteX38" fmla="*/ 666217 w 8257344"/>
              <a:gd name="connsiteY38" fmla="*/ 145731 h 846624"/>
              <a:gd name="connsiteX39" fmla="*/ 789005 w 8257344"/>
              <a:gd name="connsiteY39" fmla="*/ 126336 h 846624"/>
              <a:gd name="connsiteX40" fmla="*/ 950747 w 8257344"/>
              <a:gd name="connsiteY40" fmla="*/ 166549 h 846624"/>
              <a:gd name="connsiteX41" fmla="*/ 1186699 w 8257344"/>
              <a:gd name="connsiteY41" fmla="*/ 166549 h 846624"/>
              <a:gd name="connsiteX42" fmla="*/ 1381012 w 8257344"/>
              <a:gd name="connsiteY42" fmla="*/ 194307 h 846624"/>
              <a:gd name="connsiteX43" fmla="*/ 1124241 w 8257344"/>
              <a:gd name="connsiteY43" fmla="*/ 194307 h 846624"/>
              <a:gd name="connsiteX44" fmla="*/ 902169 w 8257344"/>
              <a:gd name="connsiteY44" fmla="*/ 194307 h 846624"/>
              <a:gd name="connsiteX45" fmla="*/ 638458 w 8257344"/>
              <a:gd name="connsiteY45" fmla="*/ 187368 h 846624"/>
              <a:gd name="connsiteX46" fmla="*/ 492723 w 8257344"/>
              <a:gd name="connsiteY46" fmla="*/ 187368 h 846624"/>
              <a:gd name="connsiteX47" fmla="*/ 277591 w 8257344"/>
              <a:gd name="connsiteY47" fmla="*/ 208187 h 846624"/>
              <a:gd name="connsiteX48" fmla="*/ 138796 w 8257344"/>
              <a:gd name="connsiteY48" fmla="*/ 194307 h 846624"/>
              <a:gd name="connsiteX49" fmla="*/ 97157 w 8257344"/>
              <a:gd name="connsiteY49" fmla="*/ 249824 h 846624"/>
              <a:gd name="connsiteX50" fmla="*/ 97157 w 8257344"/>
              <a:gd name="connsiteY50" fmla="*/ 249824 h 846624"/>
              <a:gd name="connsiteX51" fmla="*/ 108002 w 8257344"/>
              <a:gd name="connsiteY51" fmla="*/ 319219 h 846624"/>
              <a:gd name="connsiteX52" fmla="*/ 141249 w 8257344"/>
              <a:gd name="connsiteY52" fmla="*/ 352465 h 846624"/>
              <a:gd name="connsiteX53" fmla="*/ 353928 w 8257344"/>
              <a:gd name="connsiteY53" fmla="*/ 353917 h 846624"/>
              <a:gd name="connsiteX54" fmla="*/ 589880 w 8257344"/>
              <a:gd name="connsiteY54" fmla="*/ 333098 h 846624"/>
              <a:gd name="connsiteX55" fmla="*/ 791133 w 8257344"/>
              <a:gd name="connsiteY55" fmla="*/ 319219 h 846624"/>
              <a:gd name="connsiteX56" fmla="*/ 1047904 w 8257344"/>
              <a:gd name="connsiteY56" fmla="*/ 319219 h 846624"/>
              <a:gd name="connsiteX57" fmla="*/ 1283856 w 8257344"/>
              <a:gd name="connsiteY57" fmla="*/ 340038 h 846624"/>
              <a:gd name="connsiteX58" fmla="*/ 1637783 w 8257344"/>
              <a:gd name="connsiteY58" fmla="*/ 312280 h 846624"/>
              <a:gd name="connsiteX59" fmla="*/ 2033350 w 8257344"/>
              <a:gd name="connsiteY59" fmla="*/ 312280 h 846624"/>
              <a:gd name="connsiteX60" fmla="*/ 2324820 w 8257344"/>
              <a:gd name="connsiteY60" fmla="*/ 340038 h 846624"/>
              <a:gd name="connsiteX61" fmla="*/ 2810603 w 8257344"/>
              <a:gd name="connsiteY61" fmla="*/ 402494 h 846624"/>
              <a:gd name="connsiteX62" fmla="*/ 3081253 w 8257344"/>
              <a:gd name="connsiteY62" fmla="*/ 402494 h 846624"/>
              <a:gd name="connsiteX63" fmla="*/ 3511518 w 8257344"/>
              <a:gd name="connsiteY63" fmla="*/ 437191 h 846624"/>
              <a:gd name="connsiteX64" fmla="*/ 3226988 w 8257344"/>
              <a:gd name="connsiteY64" fmla="*/ 478829 h 846624"/>
              <a:gd name="connsiteX65" fmla="*/ 2852241 w 8257344"/>
              <a:gd name="connsiteY65" fmla="*/ 478829 h 846624"/>
              <a:gd name="connsiteX66" fmla="*/ 2539952 w 8257344"/>
              <a:gd name="connsiteY66" fmla="*/ 499647 h 846624"/>
              <a:gd name="connsiteX67" fmla="*/ 2005591 w 8257344"/>
              <a:gd name="connsiteY67" fmla="*/ 499647 h 846624"/>
              <a:gd name="connsiteX68" fmla="*/ 1471229 w 8257344"/>
              <a:gd name="connsiteY68" fmla="*/ 506587 h 846624"/>
              <a:gd name="connsiteX69" fmla="*/ 950747 w 8257344"/>
              <a:gd name="connsiteY69" fmla="*/ 499647 h 846624"/>
              <a:gd name="connsiteX70" fmla="*/ 576000 w 8257344"/>
              <a:gd name="connsiteY70" fmla="*/ 499647 h 846624"/>
              <a:gd name="connsiteX71" fmla="*/ 367808 w 8257344"/>
              <a:gd name="connsiteY71" fmla="*/ 506587 h 846624"/>
              <a:gd name="connsiteX72" fmla="*/ 284530 w 8257344"/>
              <a:gd name="connsiteY72" fmla="*/ 520466 h 846624"/>
              <a:gd name="connsiteX73" fmla="*/ 284530 w 8257344"/>
              <a:gd name="connsiteY73" fmla="*/ 520466 h 846624"/>
              <a:gd name="connsiteX74" fmla="*/ 249832 w 8257344"/>
              <a:gd name="connsiteY74" fmla="*/ 589861 h 846624"/>
              <a:gd name="connsiteX75" fmla="*/ 249832 w 8257344"/>
              <a:gd name="connsiteY75" fmla="*/ 589861 h 846624"/>
              <a:gd name="connsiteX76" fmla="*/ 277591 w 8257344"/>
              <a:gd name="connsiteY76" fmla="*/ 652317 h 846624"/>
              <a:gd name="connsiteX77" fmla="*/ 388627 w 8257344"/>
              <a:gd name="connsiteY77" fmla="*/ 659257 h 846624"/>
              <a:gd name="connsiteX78" fmla="*/ 714796 w 8257344"/>
              <a:gd name="connsiteY78" fmla="*/ 666196 h 846624"/>
              <a:gd name="connsiteX79" fmla="*/ 805012 w 8257344"/>
              <a:gd name="connsiteY79" fmla="*/ 666196 h 846624"/>
              <a:gd name="connsiteX80" fmla="*/ 1005106 w 8257344"/>
              <a:gd name="connsiteY80" fmla="*/ 635014 h 846624"/>
              <a:gd name="connsiteX81" fmla="*/ 1108170 w 8257344"/>
              <a:gd name="connsiteY81" fmla="*/ 631688 h 846624"/>
              <a:gd name="connsiteX82" fmla="*/ 1129309 w 8257344"/>
              <a:gd name="connsiteY82" fmla="*/ 662582 h 846624"/>
              <a:gd name="connsiteX83" fmla="*/ 1422651 w 8257344"/>
              <a:gd name="connsiteY83" fmla="*/ 666196 h 846624"/>
              <a:gd name="connsiteX84" fmla="*/ 1644432 w 8257344"/>
              <a:gd name="connsiteY84" fmla="*/ 662291 h 846624"/>
              <a:gd name="connsiteX85" fmla="*/ 1811277 w 8257344"/>
              <a:gd name="connsiteY85" fmla="*/ 658677 h 846624"/>
              <a:gd name="connsiteX86" fmla="*/ 1994616 w 8257344"/>
              <a:gd name="connsiteY86" fmla="*/ 658677 h 846624"/>
              <a:gd name="connsiteX87" fmla="*/ 1818217 w 8257344"/>
              <a:gd name="connsiteY87" fmla="*/ 680075 h 846624"/>
              <a:gd name="connsiteX88" fmla="*/ 1630844 w 8257344"/>
              <a:gd name="connsiteY88" fmla="*/ 687015 h 846624"/>
              <a:gd name="connsiteX89" fmla="*/ 1360193 w 8257344"/>
              <a:gd name="connsiteY89" fmla="*/ 687015 h 846624"/>
              <a:gd name="connsiteX90" fmla="*/ 1138121 w 8257344"/>
              <a:gd name="connsiteY90" fmla="*/ 693954 h 846624"/>
              <a:gd name="connsiteX91" fmla="*/ 818892 w 8257344"/>
              <a:gd name="connsiteY91" fmla="*/ 707833 h 846624"/>
              <a:gd name="connsiteX92" fmla="*/ 631518 w 8257344"/>
              <a:gd name="connsiteY92" fmla="*/ 700894 h 846624"/>
              <a:gd name="connsiteX93" fmla="*/ 381687 w 8257344"/>
              <a:gd name="connsiteY93" fmla="*/ 693954 h 846624"/>
              <a:gd name="connsiteX94" fmla="*/ 353928 w 8257344"/>
              <a:gd name="connsiteY94" fmla="*/ 756410 h 846624"/>
              <a:gd name="connsiteX95" fmla="*/ 353928 w 8257344"/>
              <a:gd name="connsiteY95" fmla="*/ 756410 h 846624"/>
              <a:gd name="connsiteX96" fmla="*/ 350153 w 8257344"/>
              <a:gd name="connsiteY96" fmla="*/ 804572 h 846624"/>
              <a:gd name="connsiteX97" fmla="*/ 374747 w 8257344"/>
              <a:gd name="connsiteY97" fmla="*/ 832745 h 846624"/>
              <a:gd name="connsiteX98" fmla="*/ 471904 w 8257344"/>
              <a:gd name="connsiteY98" fmla="*/ 832745 h 846624"/>
              <a:gd name="connsiteX99" fmla="*/ 707856 w 8257344"/>
              <a:gd name="connsiteY99" fmla="*/ 846624 h 846624"/>
              <a:gd name="connsiteX100" fmla="*/ 839711 w 8257344"/>
              <a:gd name="connsiteY100" fmla="*/ 846624 h 846624"/>
              <a:gd name="connsiteX101" fmla="*/ 1082603 w 8257344"/>
              <a:gd name="connsiteY101" fmla="*/ 846624 h 846624"/>
              <a:gd name="connsiteX102" fmla="*/ 1311615 w 8257344"/>
              <a:gd name="connsiteY102" fmla="*/ 839685 h 846624"/>
              <a:gd name="connsiteX103" fmla="*/ 1519808 w 8257344"/>
              <a:gd name="connsiteY103" fmla="*/ 842719 h 846624"/>
              <a:gd name="connsiteX104" fmla="*/ 1700241 w 8257344"/>
              <a:gd name="connsiteY104" fmla="*/ 832745 h 846624"/>
              <a:gd name="connsiteX105" fmla="*/ 1873735 w 8257344"/>
              <a:gd name="connsiteY105" fmla="*/ 825515 h 846624"/>
              <a:gd name="connsiteX106" fmla="*/ 2033350 w 8257344"/>
              <a:gd name="connsiteY106" fmla="*/ 814961 h 846624"/>
              <a:gd name="connsiteX107" fmla="*/ 2241543 w 8257344"/>
              <a:gd name="connsiteY107" fmla="*/ 797466 h 846624"/>
              <a:gd name="connsiteX108" fmla="*/ 2442796 w 8257344"/>
              <a:gd name="connsiteY108" fmla="*/ 776648 h 846624"/>
              <a:gd name="connsiteX109" fmla="*/ 2505253 w 8257344"/>
              <a:gd name="connsiteY109" fmla="*/ 773033 h 846624"/>
              <a:gd name="connsiteX110" fmla="*/ 2528526 w 8257344"/>
              <a:gd name="connsiteY110" fmla="*/ 759735 h 846624"/>
              <a:gd name="connsiteX111" fmla="*/ 2517816 w 8257344"/>
              <a:gd name="connsiteY111" fmla="*/ 794598 h 846624"/>
              <a:gd name="connsiteX112" fmla="*/ 2633784 w 8257344"/>
              <a:gd name="connsiteY112" fmla="*/ 780263 h 846624"/>
              <a:gd name="connsiteX113" fmla="*/ 2775904 w 8257344"/>
              <a:gd name="connsiteY113" fmla="*/ 770289 h 846624"/>
              <a:gd name="connsiteX114" fmla="*/ 2928579 w 8257344"/>
              <a:gd name="connsiteY114" fmla="*/ 749471 h 846624"/>
              <a:gd name="connsiteX115" fmla="*/ 3143711 w 8257344"/>
              <a:gd name="connsiteY115" fmla="*/ 721713 h 846624"/>
              <a:gd name="connsiteX116" fmla="*/ 3331085 w 8257344"/>
              <a:gd name="connsiteY116" fmla="*/ 707833 h 846624"/>
              <a:gd name="connsiteX117" fmla="*/ 3525398 w 8257344"/>
              <a:gd name="connsiteY117" fmla="*/ 682819 h 846624"/>
              <a:gd name="connsiteX118" fmla="*/ 3748341 w 8257344"/>
              <a:gd name="connsiteY118" fmla="*/ 651737 h 846624"/>
              <a:gd name="connsiteX119" fmla="*/ 3946270 w 8257344"/>
              <a:gd name="connsiteY119" fmla="*/ 624269 h 846624"/>
              <a:gd name="connsiteX120" fmla="*/ 4066699 w 8257344"/>
              <a:gd name="connsiteY120" fmla="*/ 610680 h 846624"/>
              <a:gd name="connsiteX121" fmla="*/ 4108338 w 8257344"/>
              <a:gd name="connsiteY121" fmla="*/ 582051 h 846624"/>
              <a:gd name="connsiteX122" fmla="*/ 4268533 w 8257344"/>
              <a:gd name="connsiteY122" fmla="*/ 554583 h 846624"/>
              <a:gd name="connsiteX123" fmla="*/ 4321728 w 8257344"/>
              <a:gd name="connsiteY123" fmla="*/ 547933 h 846624"/>
              <a:gd name="connsiteX124" fmla="*/ 4316445 w 8257344"/>
              <a:gd name="connsiteY124" fmla="*/ 581818 h 846624"/>
              <a:gd name="connsiteX125" fmla="*/ 4469205 w 8257344"/>
              <a:gd name="connsiteY125" fmla="*/ 562103 h 846624"/>
              <a:gd name="connsiteX126" fmla="*/ 4663518 w 8257344"/>
              <a:gd name="connsiteY126" fmla="*/ 562103 h 846624"/>
              <a:gd name="connsiteX127" fmla="*/ 4927229 w 8257344"/>
              <a:gd name="connsiteY127" fmla="*/ 541284 h 846624"/>
              <a:gd name="connsiteX128" fmla="*/ 5232579 w 8257344"/>
              <a:gd name="connsiteY128" fmla="*/ 541284 h 846624"/>
              <a:gd name="connsiteX129" fmla="*/ 5461591 w 8257344"/>
              <a:gd name="connsiteY129" fmla="*/ 537379 h 846624"/>
              <a:gd name="connsiteX130" fmla="*/ 5676723 w 8257344"/>
              <a:gd name="connsiteY130" fmla="*/ 540703 h 846624"/>
              <a:gd name="connsiteX131" fmla="*/ 5843568 w 8257344"/>
              <a:gd name="connsiteY131" fmla="*/ 544319 h 846624"/>
              <a:gd name="connsiteX132" fmla="*/ 5919615 w 8257344"/>
              <a:gd name="connsiteY132" fmla="*/ 548224 h 846624"/>
              <a:gd name="connsiteX133" fmla="*/ 5954314 w 8257344"/>
              <a:gd name="connsiteY133" fmla="*/ 512945 h 846624"/>
              <a:gd name="connsiteX134" fmla="*/ 6162506 w 8257344"/>
              <a:gd name="connsiteY134" fmla="*/ 523500 h 846624"/>
              <a:gd name="connsiteX135" fmla="*/ 6433157 w 8257344"/>
              <a:gd name="connsiteY135" fmla="*/ 527405 h 846624"/>
              <a:gd name="connsiteX136" fmla="*/ 6578892 w 8257344"/>
              <a:gd name="connsiteY136" fmla="*/ 537379 h 846624"/>
              <a:gd name="connsiteX137" fmla="*/ 6758745 w 8257344"/>
              <a:gd name="connsiteY137" fmla="*/ 544028 h 846624"/>
              <a:gd name="connsiteX138" fmla="*/ 6940050 w 8257344"/>
              <a:gd name="connsiteY138" fmla="*/ 547644 h 846624"/>
              <a:gd name="connsiteX139" fmla="*/ 7224289 w 8257344"/>
              <a:gd name="connsiteY139" fmla="*/ 555164 h 846624"/>
              <a:gd name="connsiteX140" fmla="*/ 7397783 w 8257344"/>
              <a:gd name="connsiteY140" fmla="*/ 541284 h 846624"/>
              <a:gd name="connsiteX141" fmla="*/ 7696193 w 8257344"/>
              <a:gd name="connsiteY141" fmla="*/ 555164 h 846624"/>
              <a:gd name="connsiteX142" fmla="*/ 7973783 w 8257344"/>
              <a:gd name="connsiteY142" fmla="*/ 548224 h 846624"/>
              <a:gd name="connsiteX143" fmla="*/ 8202796 w 8257344"/>
              <a:gd name="connsiteY143" fmla="*/ 534345 h 846624"/>
              <a:gd name="connsiteX144" fmla="*/ 8189497 w 8257344"/>
              <a:gd name="connsiteY144" fmla="*/ 544319 h 846624"/>
              <a:gd name="connsiteX145" fmla="*/ 8229393 w 8257344"/>
              <a:gd name="connsiteY145" fmla="*/ 544319 h 846624"/>
              <a:gd name="connsiteX146" fmla="*/ 8256861 w 8257344"/>
              <a:gd name="connsiteY146" fmla="*/ 477088 h 846624"/>
              <a:gd name="connsiteX147" fmla="*/ 8246167 w 8257344"/>
              <a:gd name="connsiteY147" fmla="*/ 418909 h 846624"/>
              <a:gd name="connsiteX148" fmla="*/ 8203507 w 8257344"/>
              <a:gd name="connsiteY148" fmla="*/ 398879 h 846624"/>
              <a:gd name="connsiteX149" fmla="*/ 7779470 w 8257344"/>
              <a:gd name="connsiteY149" fmla="*/ 396714 h 846624"/>
              <a:gd name="connsiteX150" fmla="*/ 7234844 w 8257344"/>
              <a:gd name="connsiteY150" fmla="*/ 389485 h 846624"/>
              <a:gd name="connsiteX151" fmla="*/ 6808195 w 8257344"/>
              <a:gd name="connsiteY151" fmla="*/ 368667 h 846624"/>
              <a:gd name="connsiteX152" fmla="*/ 6447036 w 8257344"/>
              <a:gd name="connsiteY152" fmla="*/ 360856 h 846624"/>
              <a:gd name="connsiteX153" fmla="*/ 6800964 w 8257344"/>
              <a:gd name="connsiteY153" fmla="*/ 349721 h 846624"/>
              <a:gd name="connsiteX154" fmla="*/ 7242203 w 8257344"/>
              <a:gd name="connsiteY154" fmla="*/ 343072 h 846624"/>
              <a:gd name="connsiteX155" fmla="*/ 7278698 w 8257344"/>
              <a:gd name="connsiteY155" fmla="*/ 302545 h 846624"/>
              <a:gd name="connsiteX156" fmla="*/ 7321920 w 8257344"/>
              <a:gd name="connsiteY156" fmla="*/ 292570 h 846624"/>
              <a:gd name="connsiteX157" fmla="*/ 7361815 w 8257344"/>
              <a:gd name="connsiteY157" fmla="*/ 299219 h 846624"/>
              <a:gd name="connsiteX158" fmla="*/ 7417280 w 8257344"/>
              <a:gd name="connsiteY158" fmla="*/ 353336 h 846624"/>
              <a:gd name="connsiteX159" fmla="*/ 7550458 w 8257344"/>
              <a:gd name="connsiteY159" fmla="*/ 358826 h 846624"/>
              <a:gd name="connsiteX160" fmla="*/ 7828049 w 8257344"/>
              <a:gd name="connsiteY160" fmla="*/ 352756 h 846624"/>
              <a:gd name="connsiteX161" fmla="*/ 8084820 w 8257344"/>
              <a:gd name="connsiteY161" fmla="*/ 342782 h 846624"/>
              <a:gd name="connsiteX162" fmla="*/ 8140338 w 8257344"/>
              <a:gd name="connsiteY162" fmla="*/ 326159 h 846624"/>
              <a:gd name="connsiteX163" fmla="*/ 8140338 w 8257344"/>
              <a:gd name="connsiteY163" fmla="*/ 342782 h 846624"/>
              <a:gd name="connsiteX164" fmla="*/ 8164191 w 8257344"/>
              <a:gd name="connsiteY164" fmla="*/ 262542 h 846624"/>
              <a:gd name="connsiteX165" fmla="*/ 8153078 w 8257344"/>
              <a:gd name="connsiteY165" fmla="*/ 222752 h 846624"/>
              <a:gd name="connsiteX166" fmla="*/ 8112579 w 8257344"/>
              <a:gd name="connsiteY166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19710 w 8257344"/>
              <a:gd name="connsiteY37" fmla="*/ 166232 h 846624"/>
              <a:gd name="connsiteX38" fmla="*/ 666217 w 8257344"/>
              <a:gd name="connsiteY38" fmla="*/ 145731 h 846624"/>
              <a:gd name="connsiteX39" fmla="*/ 789005 w 8257344"/>
              <a:gd name="connsiteY39" fmla="*/ 126336 h 846624"/>
              <a:gd name="connsiteX40" fmla="*/ 950747 w 8257344"/>
              <a:gd name="connsiteY40" fmla="*/ 166549 h 846624"/>
              <a:gd name="connsiteX41" fmla="*/ 1186699 w 8257344"/>
              <a:gd name="connsiteY41" fmla="*/ 166549 h 846624"/>
              <a:gd name="connsiteX42" fmla="*/ 1381012 w 8257344"/>
              <a:gd name="connsiteY42" fmla="*/ 194307 h 846624"/>
              <a:gd name="connsiteX43" fmla="*/ 1124241 w 8257344"/>
              <a:gd name="connsiteY43" fmla="*/ 194307 h 846624"/>
              <a:gd name="connsiteX44" fmla="*/ 902169 w 8257344"/>
              <a:gd name="connsiteY44" fmla="*/ 194307 h 846624"/>
              <a:gd name="connsiteX45" fmla="*/ 638458 w 8257344"/>
              <a:gd name="connsiteY45" fmla="*/ 187368 h 846624"/>
              <a:gd name="connsiteX46" fmla="*/ 492723 w 8257344"/>
              <a:gd name="connsiteY46" fmla="*/ 187368 h 846624"/>
              <a:gd name="connsiteX47" fmla="*/ 277591 w 8257344"/>
              <a:gd name="connsiteY47" fmla="*/ 208187 h 846624"/>
              <a:gd name="connsiteX48" fmla="*/ 138796 w 8257344"/>
              <a:gd name="connsiteY48" fmla="*/ 194307 h 846624"/>
              <a:gd name="connsiteX49" fmla="*/ 97157 w 8257344"/>
              <a:gd name="connsiteY49" fmla="*/ 249824 h 846624"/>
              <a:gd name="connsiteX50" fmla="*/ 97157 w 8257344"/>
              <a:gd name="connsiteY50" fmla="*/ 249824 h 846624"/>
              <a:gd name="connsiteX51" fmla="*/ 108002 w 8257344"/>
              <a:gd name="connsiteY51" fmla="*/ 319219 h 846624"/>
              <a:gd name="connsiteX52" fmla="*/ 141249 w 8257344"/>
              <a:gd name="connsiteY52" fmla="*/ 352465 h 846624"/>
              <a:gd name="connsiteX53" fmla="*/ 353928 w 8257344"/>
              <a:gd name="connsiteY53" fmla="*/ 353917 h 846624"/>
              <a:gd name="connsiteX54" fmla="*/ 589880 w 8257344"/>
              <a:gd name="connsiteY54" fmla="*/ 333098 h 846624"/>
              <a:gd name="connsiteX55" fmla="*/ 791133 w 8257344"/>
              <a:gd name="connsiteY55" fmla="*/ 319219 h 846624"/>
              <a:gd name="connsiteX56" fmla="*/ 1047904 w 8257344"/>
              <a:gd name="connsiteY56" fmla="*/ 319219 h 846624"/>
              <a:gd name="connsiteX57" fmla="*/ 1283856 w 8257344"/>
              <a:gd name="connsiteY57" fmla="*/ 340038 h 846624"/>
              <a:gd name="connsiteX58" fmla="*/ 1637783 w 8257344"/>
              <a:gd name="connsiteY58" fmla="*/ 312280 h 846624"/>
              <a:gd name="connsiteX59" fmla="*/ 2033350 w 8257344"/>
              <a:gd name="connsiteY59" fmla="*/ 312280 h 846624"/>
              <a:gd name="connsiteX60" fmla="*/ 2324820 w 8257344"/>
              <a:gd name="connsiteY60" fmla="*/ 340038 h 846624"/>
              <a:gd name="connsiteX61" fmla="*/ 2810603 w 8257344"/>
              <a:gd name="connsiteY61" fmla="*/ 402494 h 846624"/>
              <a:gd name="connsiteX62" fmla="*/ 3081253 w 8257344"/>
              <a:gd name="connsiteY62" fmla="*/ 402494 h 846624"/>
              <a:gd name="connsiteX63" fmla="*/ 3511518 w 8257344"/>
              <a:gd name="connsiteY63" fmla="*/ 437191 h 846624"/>
              <a:gd name="connsiteX64" fmla="*/ 3226988 w 8257344"/>
              <a:gd name="connsiteY64" fmla="*/ 478829 h 846624"/>
              <a:gd name="connsiteX65" fmla="*/ 2852241 w 8257344"/>
              <a:gd name="connsiteY65" fmla="*/ 478829 h 846624"/>
              <a:gd name="connsiteX66" fmla="*/ 2539952 w 8257344"/>
              <a:gd name="connsiteY66" fmla="*/ 499647 h 846624"/>
              <a:gd name="connsiteX67" fmla="*/ 2005591 w 8257344"/>
              <a:gd name="connsiteY67" fmla="*/ 499647 h 846624"/>
              <a:gd name="connsiteX68" fmla="*/ 1471229 w 8257344"/>
              <a:gd name="connsiteY68" fmla="*/ 506587 h 846624"/>
              <a:gd name="connsiteX69" fmla="*/ 950747 w 8257344"/>
              <a:gd name="connsiteY69" fmla="*/ 499647 h 846624"/>
              <a:gd name="connsiteX70" fmla="*/ 576000 w 8257344"/>
              <a:gd name="connsiteY70" fmla="*/ 499647 h 846624"/>
              <a:gd name="connsiteX71" fmla="*/ 367808 w 8257344"/>
              <a:gd name="connsiteY71" fmla="*/ 506587 h 846624"/>
              <a:gd name="connsiteX72" fmla="*/ 284530 w 8257344"/>
              <a:gd name="connsiteY72" fmla="*/ 520466 h 846624"/>
              <a:gd name="connsiteX73" fmla="*/ 284530 w 8257344"/>
              <a:gd name="connsiteY73" fmla="*/ 520466 h 846624"/>
              <a:gd name="connsiteX74" fmla="*/ 249832 w 8257344"/>
              <a:gd name="connsiteY74" fmla="*/ 589861 h 846624"/>
              <a:gd name="connsiteX75" fmla="*/ 249832 w 8257344"/>
              <a:gd name="connsiteY75" fmla="*/ 589861 h 846624"/>
              <a:gd name="connsiteX76" fmla="*/ 277591 w 8257344"/>
              <a:gd name="connsiteY76" fmla="*/ 652317 h 846624"/>
              <a:gd name="connsiteX77" fmla="*/ 388627 w 8257344"/>
              <a:gd name="connsiteY77" fmla="*/ 659257 h 846624"/>
              <a:gd name="connsiteX78" fmla="*/ 714796 w 8257344"/>
              <a:gd name="connsiteY78" fmla="*/ 666196 h 846624"/>
              <a:gd name="connsiteX79" fmla="*/ 805012 w 8257344"/>
              <a:gd name="connsiteY79" fmla="*/ 666196 h 846624"/>
              <a:gd name="connsiteX80" fmla="*/ 1005106 w 8257344"/>
              <a:gd name="connsiteY80" fmla="*/ 635014 h 846624"/>
              <a:gd name="connsiteX81" fmla="*/ 1108170 w 8257344"/>
              <a:gd name="connsiteY81" fmla="*/ 631688 h 846624"/>
              <a:gd name="connsiteX82" fmla="*/ 1129309 w 8257344"/>
              <a:gd name="connsiteY82" fmla="*/ 662582 h 846624"/>
              <a:gd name="connsiteX83" fmla="*/ 1422651 w 8257344"/>
              <a:gd name="connsiteY83" fmla="*/ 666196 h 846624"/>
              <a:gd name="connsiteX84" fmla="*/ 1644432 w 8257344"/>
              <a:gd name="connsiteY84" fmla="*/ 662291 h 846624"/>
              <a:gd name="connsiteX85" fmla="*/ 1811277 w 8257344"/>
              <a:gd name="connsiteY85" fmla="*/ 658677 h 846624"/>
              <a:gd name="connsiteX86" fmla="*/ 1994616 w 8257344"/>
              <a:gd name="connsiteY86" fmla="*/ 658677 h 846624"/>
              <a:gd name="connsiteX87" fmla="*/ 1818217 w 8257344"/>
              <a:gd name="connsiteY87" fmla="*/ 680075 h 846624"/>
              <a:gd name="connsiteX88" fmla="*/ 1630844 w 8257344"/>
              <a:gd name="connsiteY88" fmla="*/ 687015 h 846624"/>
              <a:gd name="connsiteX89" fmla="*/ 1360193 w 8257344"/>
              <a:gd name="connsiteY89" fmla="*/ 687015 h 846624"/>
              <a:gd name="connsiteX90" fmla="*/ 1138121 w 8257344"/>
              <a:gd name="connsiteY90" fmla="*/ 693954 h 846624"/>
              <a:gd name="connsiteX91" fmla="*/ 818892 w 8257344"/>
              <a:gd name="connsiteY91" fmla="*/ 707833 h 846624"/>
              <a:gd name="connsiteX92" fmla="*/ 631518 w 8257344"/>
              <a:gd name="connsiteY92" fmla="*/ 700894 h 846624"/>
              <a:gd name="connsiteX93" fmla="*/ 381687 w 8257344"/>
              <a:gd name="connsiteY93" fmla="*/ 693954 h 846624"/>
              <a:gd name="connsiteX94" fmla="*/ 353928 w 8257344"/>
              <a:gd name="connsiteY94" fmla="*/ 756410 h 846624"/>
              <a:gd name="connsiteX95" fmla="*/ 353928 w 8257344"/>
              <a:gd name="connsiteY95" fmla="*/ 756410 h 846624"/>
              <a:gd name="connsiteX96" fmla="*/ 350153 w 8257344"/>
              <a:gd name="connsiteY96" fmla="*/ 804572 h 846624"/>
              <a:gd name="connsiteX97" fmla="*/ 374747 w 8257344"/>
              <a:gd name="connsiteY97" fmla="*/ 832745 h 846624"/>
              <a:gd name="connsiteX98" fmla="*/ 471904 w 8257344"/>
              <a:gd name="connsiteY98" fmla="*/ 832745 h 846624"/>
              <a:gd name="connsiteX99" fmla="*/ 707856 w 8257344"/>
              <a:gd name="connsiteY99" fmla="*/ 846624 h 846624"/>
              <a:gd name="connsiteX100" fmla="*/ 839711 w 8257344"/>
              <a:gd name="connsiteY100" fmla="*/ 846624 h 846624"/>
              <a:gd name="connsiteX101" fmla="*/ 1082603 w 8257344"/>
              <a:gd name="connsiteY101" fmla="*/ 846624 h 846624"/>
              <a:gd name="connsiteX102" fmla="*/ 1311615 w 8257344"/>
              <a:gd name="connsiteY102" fmla="*/ 839685 h 846624"/>
              <a:gd name="connsiteX103" fmla="*/ 1519808 w 8257344"/>
              <a:gd name="connsiteY103" fmla="*/ 842719 h 846624"/>
              <a:gd name="connsiteX104" fmla="*/ 1700241 w 8257344"/>
              <a:gd name="connsiteY104" fmla="*/ 832745 h 846624"/>
              <a:gd name="connsiteX105" fmla="*/ 1873735 w 8257344"/>
              <a:gd name="connsiteY105" fmla="*/ 825515 h 846624"/>
              <a:gd name="connsiteX106" fmla="*/ 2033350 w 8257344"/>
              <a:gd name="connsiteY106" fmla="*/ 814961 h 846624"/>
              <a:gd name="connsiteX107" fmla="*/ 2241543 w 8257344"/>
              <a:gd name="connsiteY107" fmla="*/ 797466 h 846624"/>
              <a:gd name="connsiteX108" fmla="*/ 2442796 w 8257344"/>
              <a:gd name="connsiteY108" fmla="*/ 776648 h 846624"/>
              <a:gd name="connsiteX109" fmla="*/ 2505253 w 8257344"/>
              <a:gd name="connsiteY109" fmla="*/ 773033 h 846624"/>
              <a:gd name="connsiteX110" fmla="*/ 2528526 w 8257344"/>
              <a:gd name="connsiteY110" fmla="*/ 759735 h 846624"/>
              <a:gd name="connsiteX111" fmla="*/ 2517816 w 8257344"/>
              <a:gd name="connsiteY111" fmla="*/ 794598 h 846624"/>
              <a:gd name="connsiteX112" fmla="*/ 2633784 w 8257344"/>
              <a:gd name="connsiteY112" fmla="*/ 780263 h 846624"/>
              <a:gd name="connsiteX113" fmla="*/ 2775904 w 8257344"/>
              <a:gd name="connsiteY113" fmla="*/ 770289 h 846624"/>
              <a:gd name="connsiteX114" fmla="*/ 2928579 w 8257344"/>
              <a:gd name="connsiteY114" fmla="*/ 749471 h 846624"/>
              <a:gd name="connsiteX115" fmla="*/ 3143711 w 8257344"/>
              <a:gd name="connsiteY115" fmla="*/ 721713 h 846624"/>
              <a:gd name="connsiteX116" fmla="*/ 3331085 w 8257344"/>
              <a:gd name="connsiteY116" fmla="*/ 707833 h 846624"/>
              <a:gd name="connsiteX117" fmla="*/ 3525398 w 8257344"/>
              <a:gd name="connsiteY117" fmla="*/ 682819 h 846624"/>
              <a:gd name="connsiteX118" fmla="*/ 3748341 w 8257344"/>
              <a:gd name="connsiteY118" fmla="*/ 651737 h 846624"/>
              <a:gd name="connsiteX119" fmla="*/ 3946270 w 8257344"/>
              <a:gd name="connsiteY119" fmla="*/ 624269 h 846624"/>
              <a:gd name="connsiteX120" fmla="*/ 4066699 w 8257344"/>
              <a:gd name="connsiteY120" fmla="*/ 610680 h 846624"/>
              <a:gd name="connsiteX121" fmla="*/ 4108338 w 8257344"/>
              <a:gd name="connsiteY121" fmla="*/ 582051 h 846624"/>
              <a:gd name="connsiteX122" fmla="*/ 4268533 w 8257344"/>
              <a:gd name="connsiteY122" fmla="*/ 554583 h 846624"/>
              <a:gd name="connsiteX123" fmla="*/ 4321728 w 8257344"/>
              <a:gd name="connsiteY123" fmla="*/ 547933 h 846624"/>
              <a:gd name="connsiteX124" fmla="*/ 4316445 w 8257344"/>
              <a:gd name="connsiteY124" fmla="*/ 581818 h 846624"/>
              <a:gd name="connsiteX125" fmla="*/ 4469205 w 8257344"/>
              <a:gd name="connsiteY125" fmla="*/ 562103 h 846624"/>
              <a:gd name="connsiteX126" fmla="*/ 4663518 w 8257344"/>
              <a:gd name="connsiteY126" fmla="*/ 562103 h 846624"/>
              <a:gd name="connsiteX127" fmla="*/ 4927229 w 8257344"/>
              <a:gd name="connsiteY127" fmla="*/ 541284 h 846624"/>
              <a:gd name="connsiteX128" fmla="*/ 5232579 w 8257344"/>
              <a:gd name="connsiteY128" fmla="*/ 541284 h 846624"/>
              <a:gd name="connsiteX129" fmla="*/ 5461591 w 8257344"/>
              <a:gd name="connsiteY129" fmla="*/ 537379 h 846624"/>
              <a:gd name="connsiteX130" fmla="*/ 5676723 w 8257344"/>
              <a:gd name="connsiteY130" fmla="*/ 540703 h 846624"/>
              <a:gd name="connsiteX131" fmla="*/ 5843568 w 8257344"/>
              <a:gd name="connsiteY131" fmla="*/ 544319 h 846624"/>
              <a:gd name="connsiteX132" fmla="*/ 5919615 w 8257344"/>
              <a:gd name="connsiteY132" fmla="*/ 548224 h 846624"/>
              <a:gd name="connsiteX133" fmla="*/ 5954314 w 8257344"/>
              <a:gd name="connsiteY133" fmla="*/ 512945 h 846624"/>
              <a:gd name="connsiteX134" fmla="*/ 6162506 w 8257344"/>
              <a:gd name="connsiteY134" fmla="*/ 523500 h 846624"/>
              <a:gd name="connsiteX135" fmla="*/ 6433157 w 8257344"/>
              <a:gd name="connsiteY135" fmla="*/ 527405 h 846624"/>
              <a:gd name="connsiteX136" fmla="*/ 6578892 w 8257344"/>
              <a:gd name="connsiteY136" fmla="*/ 537379 h 846624"/>
              <a:gd name="connsiteX137" fmla="*/ 6758745 w 8257344"/>
              <a:gd name="connsiteY137" fmla="*/ 544028 h 846624"/>
              <a:gd name="connsiteX138" fmla="*/ 6940050 w 8257344"/>
              <a:gd name="connsiteY138" fmla="*/ 547644 h 846624"/>
              <a:gd name="connsiteX139" fmla="*/ 7224289 w 8257344"/>
              <a:gd name="connsiteY139" fmla="*/ 555164 h 846624"/>
              <a:gd name="connsiteX140" fmla="*/ 7397783 w 8257344"/>
              <a:gd name="connsiteY140" fmla="*/ 541284 h 846624"/>
              <a:gd name="connsiteX141" fmla="*/ 7696193 w 8257344"/>
              <a:gd name="connsiteY141" fmla="*/ 555164 h 846624"/>
              <a:gd name="connsiteX142" fmla="*/ 7973783 w 8257344"/>
              <a:gd name="connsiteY142" fmla="*/ 548224 h 846624"/>
              <a:gd name="connsiteX143" fmla="*/ 8202796 w 8257344"/>
              <a:gd name="connsiteY143" fmla="*/ 534345 h 846624"/>
              <a:gd name="connsiteX144" fmla="*/ 8189497 w 8257344"/>
              <a:gd name="connsiteY144" fmla="*/ 544319 h 846624"/>
              <a:gd name="connsiteX145" fmla="*/ 8229393 w 8257344"/>
              <a:gd name="connsiteY145" fmla="*/ 544319 h 846624"/>
              <a:gd name="connsiteX146" fmla="*/ 8256861 w 8257344"/>
              <a:gd name="connsiteY146" fmla="*/ 477088 h 846624"/>
              <a:gd name="connsiteX147" fmla="*/ 8246167 w 8257344"/>
              <a:gd name="connsiteY147" fmla="*/ 418909 h 846624"/>
              <a:gd name="connsiteX148" fmla="*/ 8203507 w 8257344"/>
              <a:gd name="connsiteY148" fmla="*/ 398879 h 846624"/>
              <a:gd name="connsiteX149" fmla="*/ 7779470 w 8257344"/>
              <a:gd name="connsiteY149" fmla="*/ 396714 h 846624"/>
              <a:gd name="connsiteX150" fmla="*/ 7234844 w 8257344"/>
              <a:gd name="connsiteY150" fmla="*/ 389485 h 846624"/>
              <a:gd name="connsiteX151" fmla="*/ 6808195 w 8257344"/>
              <a:gd name="connsiteY151" fmla="*/ 368667 h 846624"/>
              <a:gd name="connsiteX152" fmla="*/ 6447036 w 8257344"/>
              <a:gd name="connsiteY152" fmla="*/ 360856 h 846624"/>
              <a:gd name="connsiteX153" fmla="*/ 6800964 w 8257344"/>
              <a:gd name="connsiteY153" fmla="*/ 349721 h 846624"/>
              <a:gd name="connsiteX154" fmla="*/ 7242203 w 8257344"/>
              <a:gd name="connsiteY154" fmla="*/ 343072 h 846624"/>
              <a:gd name="connsiteX155" fmla="*/ 7278698 w 8257344"/>
              <a:gd name="connsiteY155" fmla="*/ 302545 h 846624"/>
              <a:gd name="connsiteX156" fmla="*/ 7321920 w 8257344"/>
              <a:gd name="connsiteY156" fmla="*/ 292570 h 846624"/>
              <a:gd name="connsiteX157" fmla="*/ 7361815 w 8257344"/>
              <a:gd name="connsiteY157" fmla="*/ 299219 h 846624"/>
              <a:gd name="connsiteX158" fmla="*/ 7417280 w 8257344"/>
              <a:gd name="connsiteY158" fmla="*/ 353336 h 846624"/>
              <a:gd name="connsiteX159" fmla="*/ 7550458 w 8257344"/>
              <a:gd name="connsiteY159" fmla="*/ 358826 h 846624"/>
              <a:gd name="connsiteX160" fmla="*/ 7828049 w 8257344"/>
              <a:gd name="connsiteY160" fmla="*/ 352756 h 846624"/>
              <a:gd name="connsiteX161" fmla="*/ 8084820 w 8257344"/>
              <a:gd name="connsiteY161" fmla="*/ 342782 h 846624"/>
              <a:gd name="connsiteX162" fmla="*/ 8140338 w 8257344"/>
              <a:gd name="connsiteY162" fmla="*/ 326159 h 846624"/>
              <a:gd name="connsiteX163" fmla="*/ 8140338 w 8257344"/>
              <a:gd name="connsiteY163" fmla="*/ 342782 h 846624"/>
              <a:gd name="connsiteX164" fmla="*/ 8164191 w 8257344"/>
              <a:gd name="connsiteY164" fmla="*/ 262542 h 846624"/>
              <a:gd name="connsiteX165" fmla="*/ 8153078 w 8257344"/>
              <a:gd name="connsiteY165" fmla="*/ 222752 h 846624"/>
              <a:gd name="connsiteX166" fmla="*/ 8112579 w 8257344"/>
              <a:gd name="connsiteY166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19710 w 8257344"/>
              <a:gd name="connsiteY37" fmla="*/ 166232 h 846624"/>
              <a:gd name="connsiteX38" fmla="*/ 606150 w 8257344"/>
              <a:gd name="connsiteY38" fmla="*/ 152934 h 846624"/>
              <a:gd name="connsiteX39" fmla="*/ 666217 w 8257344"/>
              <a:gd name="connsiteY39" fmla="*/ 145731 h 846624"/>
              <a:gd name="connsiteX40" fmla="*/ 789005 w 8257344"/>
              <a:gd name="connsiteY40" fmla="*/ 126336 h 846624"/>
              <a:gd name="connsiteX41" fmla="*/ 950747 w 8257344"/>
              <a:gd name="connsiteY41" fmla="*/ 166549 h 846624"/>
              <a:gd name="connsiteX42" fmla="*/ 1186699 w 8257344"/>
              <a:gd name="connsiteY42" fmla="*/ 166549 h 846624"/>
              <a:gd name="connsiteX43" fmla="*/ 1381012 w 8257344"/>
              <a:gd name="connsiteY43" fmla="*/ 194307 h 846624"/>
              <a:gd name="connsiteX44" fmla="*/ 1124241 w 8257344"/>
              <a:gd name="connsiteY44" fmla="*/ 194307 h 846624"/>
              <a:gd name="connsiteX45" fmla="*/ 902169 w 8257344"/>
              <a:gd name="connsiteY45" fmla="*/ 194307 h 846624"/>
              <a:gd name="connsiteX46" fmla="*/ 638458 w 8257344"/>
              <a:gd name="connsiteY46" fmla="*/ 187368 h 846624"/>
              <a:gd name="connsiteX47" fmla="*/ 492723 w 8257344"/>
              <a:gd name="connsiteY47" fmla="*/ 187368 h 846624"/>
              <a:gd name="connsiteX48" fmla="*/ 277591 w 8257344"/>
              <a:gd name="connsiteY48" fmla="*/ 208187 h 846624"/>
              <a:gd name="connsiteX49" fmla="*/ 138796 w 8257344"/>
              <a:gd name="connsiteY49" fmla="*/ 194307 h 846624"/>
              <a:gd name="connsiteX50" fmla="*/ 97157 w 8257344"/>
              <a:gd name="connsiteY50" fmla="*/ 249824 h 846624"/>
              <a:gd name="connsiteX51" fmla="*/ 97157 w 8257344"/>
              <a:gd name="connsiteY51" fmla="*/ 249824 h 846624"/>
              <a:gd name="connsiteX52" fmla="*/ 108002 w 8257344"/>
              <a:gd name="connsiteY52" fmla="*/ 319219 h 846624"/>
              <a:gd name="connsiteX53" fmla="*/ 141249 w 8257344"/>
              <a:gd name="connsiteY53" fmla="*/ 352465 h 846624"/>
              <a:gd name="connsiteX54" fmla="*/ 353928 w 8257344"/>
              <a:gd name="connsiteY54" fmla="*/ 353917 h 846624"/>
              <a:gd name="connsiteX55" fmla="*/ 589880 w 8257344"/>
              <a:gd name="connsiteY55" fmla="*/ 333098 h 846624"/>
              <a:gd name="connsiteX56" fmla="*/ 791133 w 8257344"/>
              <a:gd name="connsiteY56" fmla="*/ 319219 h 846624"/>
              <a:gd name="connsiteX57" fmla="*/ 1047904 w 8257344"/>
              <a:gd name="connsiteY57" fmla="*/ 319219 h 846624"/>
              <a:gd name="connsiteX58" fmla="*/ 1283856 w 8257344"/>
              <a:gd name="connsiteY58" fmla="*/ 340038 h 846624"/>
              <a:gd name="connsiteX59" fmla="*/ 1637783 w 8257344"/>
              <a:gd name="connsiteY59" fmla="*/ 312280 h 846624"/>
              <a:gd name="connsiteX60" fmla="*/ 2033350 w 8257344"/>
              <a:gd name="connsiteY60" fmla="*/ 312280 h 846624"/>
              <a:gd name="connsiteX61" fmla="*/ 2324820 w 8257344"/>
              <a:gd name="connsiteY61" fmla="*/ 340038 h 846624"/>
              <a:gd name="connsiteX62" fmla="*/ 2810603 w 8257344"/>
              <a:gd name="connsiteY62" fmla="*/ 402494 h 846624"/>
              <a:gd name="connsiteX63" fmla="*/ 3081253 w 8257344"/>
              <a:gd name="connsiteY63" fmla="*/ 402494 h 846624"/>
              <a:gd name="connsiteX64" fmla="*/ 3511518 w 8257344"/>
              <a:gd name="connsiteY64" fmla="*/ 437191 h 846624"/>
              <a:gd name="connsiteX65" fmla="*/ 3226988 w 8257344"/>
              <a:gd name="connsiteY65" fmla="*/ 478829 h 846624"/>
              <a:gd name="connsiteX66" fmla="*/ 2852241 w 8257344"/>
              <a:gd name="connsiteY66" fmla="*/ 478829 h 846624"/>
              <a:gd name="connsiteX67" fmla="*/ 2539952 w 8257344"/>
              <a:gd name="connsiteY67" fmla="*/ 499647 h 846624"/>
              <a:gd name="connsiteX68" fmla="*/ 2005591 w 8257344"/>
              <a:gd name="connsiteY68" fmla="*/ 499647 h 846624"/>
              <a:gd name="connsiteX69" fmla="*/ 1471229 w 8257344"/>
              <a:gd name="connsiteY69" fmla="*/ 506587 h 846624"/>
              <a:gd name="connsiteX70" fmla="*/ 950747 w 8257344"/>
              <a:gd name="connsiteY70" fmla="*/ 499647 h 846624"/>
              <a:gd name="connsiteX71" fmla="*/ 576000 w 8257344"/>
              <a:gd name="connsiteY71" fmla="*/ 499647 h 846624"/>
              <a:gd name="connsiteX72" fmla="*/ 367808 w 8257344"/>
              <a:gd name="connsiteY72" fmla="*/ 506587 h 846624"/>
              <a:gd name="connsiteX73" fmla="*/ 284530 w 8257344"/>
              <a:gd name="connsiteY73" fmla="*/ 520466 h 846624"/>
              <a:gd name="connsiteX74" fmla="*/ 284530 w 8257344"/>
              <a:gd name="connsiteY74" fmla="*/ 520466 h 846624"/>
              <a:gd name="connsiteX75" fmla="*/ 249832 w 8257344"/>
              <a:gd name="connsiteY75" fmla="*/ 589861 h 846624"/>
              <a:gd name="connsiteX76" fmla="*/ 249832 w 8257344"/>
              <a:gd name="connsiteY76" fmla="*/ 589861 h 846624"/>
              <a:gd name="connsiteX77" fmla="*/ 277591 w 8257344"/>
              <a:gd name="connsiteY77" fmla="*/ 652317 h 846624"/>
              <a:gd name="connsiteX78" fmla="*/ 388627 w 8257344"/>
              <a:gd name="connsiteY78" fmla="*/ 659257 h 846624"/>
              <a:gd name="connsiteX79" fmla="*/ 714796 w 8257344"/>
              <a:gd name="connsiteY79" fmla="*/ 666196 h 846624"/>
              <a:gd name="connsiteX80" fmla="*/ 805012 w 8257344"/>
              <a:gd name="connsiteY80" fmla="*/ 666196 h 846624"/>
              <a:gd name="connsiteX81" fmla="*/ 1005106 w 8257344"/>
              <a:gd name="connsiteY81" fmla="*/ 635014 h 846624"/>
              <a:gd name="connsiteX82" fmla="*/ 1108170 w 8257344"/>
              <a:gd name="connsiteY82" fmla="*/ 631688 h 846624"/>
              <a:gd name="connsiteX83" fmla="*/ 1129309 w 8257344"/>
              <a:gd name="connsiteY83" fmla="*/ 662582 h 846624"/>
              <a:gd name="connsiteX84" fmla="*/ 1422651 w 8257344"/>
              <a:gd name="connsiteY84" fmla="*/ 666196 h 846624"/>
              <a:gd name="connsiteX85" fmla="*/ 1644432 w 8257344"/>
              <a:gd name="connsiteY85" fmla="*/ 662291 h 846624"/>
              <a:gd name="connsiteX86" fmla="*/ 1811277 w 8257344"/>
              <a:gd name="connsiteY86" fmla="*/ 658677 h 846624"/>
              <a:gd name="connsiteX87" fmla="*/ 1994616 w 8257344"/>
              <a:gd name="connsiteY87" fmla="*/ 658677 h 846624"/>
              <a:gd name="connsiteX88" fmla="*/ 1818217 w 8257344"/>
              <a:gd name="connsiteY88" fmla="*/ 680075 h 846624"/>
              <a:gd name="connsiteX89" fmla="*/ 1630844 w 8257344"/>
              <a:gd name="connsiteY89" fmla="*/ 687015 h 846624"/>
              <a:gd name="connsiteX90" fmla="*/ 1360193 w 8257344"/>
              <a:gd name="connsiteY90" fmla="*/ 687015 h 846624"/>
              <a:gd name="connsiteX91" fmla="*/ 1138121 w 8257344"/>
              <a:gd name="connsiteY91" fmla="*/ 693954 h 846624"/>
              <a:gd name="connsiteX92" fmla="*/ 818892 w 8257344"/>
              <a:gd name="connsiteY92" fmla="*/ 707833 h 846624"/>
              <a:gd name="connsiteX93" fmla="*/ 631518 w 8257344"/>
              <a:gd name="connsiteY93" fmla="*/ 700894 h 846624"/>
              <a:gd name="connsiteX94" fmla="*/ 381687 w 8257344"/>
              <a:gd name="connsiteY94" fmla="*/ 693954 h 846624"/>
              <a:gd name="connsiteX95" fmla="*/ 353928 w 8257344"/>
              <a:gd name="connsiteY95" fmla="*/ 756410 h 846624"/>
              <a:gd name="connsiteX96" fmla="*/ 353928 w 8257344"/>
              <a:gd name="connsiteY96" fmla="*/ 756410 h 846624"/>
              <a:gd name="connsiteX97" fmla="*/ 350153 w 8257344"/>
              <a:gd name="connsiteY97" fmla="*/ 804572 h 846624"/>
              <a:gd name="connsiteX98" fmla="*/ 374747 w 8257344"/>
              <a:gd name="connsiteY98" fmla="*/ 832745 h 846624"/>
              <a:gd name="connsiteX99" fmla="*/ 471904 w 8257344"/>
              <a:gd name="connsiteY99" fmla="*/ 832745 h 846624"/>
              <a:gd name="connsiteX100" fmla="*/ 707856 w 8257344"/>
              <a:gd name="connsiteY100" fmla="*/ 846624 h 846624"/>
              <a:gd name="connsiteX101" fmla="*/ 839711 w 8257344"/>
              <a:gd name="connsiteY101" fmla="*/ 846624 h 846624"/>
              <a:gd name="connsiteX102" fmla="*/ 1082603 w 8257344"/>
              <a:gd name="connsiteY102" fmla="*/ 846624 h 846624"/>
              <a:gd name="connsiteX103" fmla="*/ 1311615 w 8257344"/>
              <a:gd name="connsiteY103" fmla="*/ 839685 h 846624"/>
              <a:gd name="connsiteX104" fmla="*/ 1519808 w 8257344"/>
              <a:gd name="connsiteY104" fmla="*/ 842719 h 846624"/>
              <a:gd name="connsiteX105" fmla="*/ 1700241 w 8257344"/>
              <a:gd name="connsiteY105" fmla="*/ 832745 h 846624"/>
              <a:gd name="connsiteX106" fmla="*/ 1873735 w 8257344"/>
              <a:gd name="connsiteY106" fmla="*/ 825515 h 846624"/>
              <a:gd name="connsiteX107" fmla="*/ 2033350 w 8257344"/>
              <a:gd name="connsiteY107" fmla="*/ 814961 h 846624"/>
              <a:gd name="connsiteX108" fmla="*/ 2241543 w 8257344"/>
              <a:gd name="connsiteY108" fmla="*/ 797466 h 846624"/>
              <a:gd name="connsiteX109" fmla="*/ 2442796 w 8257344"/>
              <a:gd name="connsiteY109" fmla="*/ 776648 h 846624"/>
              <a:gd name="connsiteX110" fmla="*/ 2505253 w 8257344"/>
              <a:gd name="connsiteY110" fmla="*/ 773033 h 846624"/>
              <a:gd name="connsiteX111" fmla="*/ 2528526 w 8257344"/>
              <a:gd name="connsiteY111" fmla="*/ 759735 h 846624"/>
              <a:gd name="connsiteX112" fmla="*/ 2517816 w 8257344"/>
              <a:gd name="connsiteY112" fmla="*/ 794598 h 846624"/>
              <a:gd name="connsiteX113" fmla="*/ 2633784 w 8257344"/>
              <a:gd name="connsiteY113" fmla="*/ 780263 h 846624"/>
              <a:gd name="connsiteX114" fmla="*/ 2775904 w 8257344"/>
              <a:gd name="connsiteY114" fmla="*/ 770289 h 846624"/>
              <a:gd name="connsiteX115" fmla="*/ 2928579 w 8257344"/>
              <a:gd name="connsiteY115" fmla="*/ 749471 h 846624"/>
              <a:gd name="connsiteX116" fmla="*/ 3143711 w 8257344"/>
              <a:gd name="connsiteY116" fmla="*/ 721713 h 846624"/>
              <a:gd name="connsiteX117" fmla="*/ 3331085 w 8257344"/>
              <a:gd name="connsiteY117" fmla="*/ 707833 h 846624"/>
              <a:gd name="connsiteX118" fmla="*/ 3525398 w 8257344"/>
              <a:gd name="connsiteY118" fmla="*/ 682819 h 846624"/>
              <a:gd name="connsiteX119" fmla="*/ 3748341 w 8257344"/>
              <a:gd name="connsiteY119" fmla="*/ 651737 h 846624"/>
              <a:gd name="connsiteX120" fmla="*/ 3946270 w 8257344"/>
              <a:gd name="connsiteY120" fmla="*/ 624269 h 846624"/>
              <a:gd name="connsiteX121" fmla="*/ 4066699 w 8257344"/>
              <a:gd name="connsiteY121" fmla="*/ 610680 h 846624"/>
              <a:gd name="connsiteX122" fmla="*/ 4108338 w 8257344"/>
              <a:gd name="connsiteY122" fmla="*/ 582051 h 846624"/>
              <a:gd name="connsiteX123" fmla="*/ 4268533 w 8257344"/>
              <a:gd name="connsiteY123" fmla="*/ 554583 h 846624"/>
              <a:gd name="connsiteX124" fmla="*/ 4321728 w 8257344"/>
              <a:gd name="connsiteY124" fmla="*/ 547933 h 846624"/>
              <a:gd name="connsiteX125" fmla="*/ 4316445 w 8257344"/>
              <a:gd name="connsiteY125" fmla="*/ 581818 h 846624"/>
              <a:gd name="connsiteX126" fmla="*/ 4469205 w 8257344"/>
              <a:gd name="connsiteY126" fmla="*/ 562103 h 846624"/>
              <a:gd name="connsiteX127" fmla="*/ 4663518 w 8257344"/>
              <a:gd name="connsiteY127" fmla="*/ 562103 h 846624"/>
              <a:gd name="connsiteX128" fmla="*/ 4927229 w 8257344"/>
              <a:gd name="connsiteY128" fmla="*/ 541284 h 846624"/>
              <a:gd name="connsiteX129" fmla="*/ 5232579 w 8257344"/>
              <a:gd name="connsiteY129" fmla="*/ 541284 h 846624"/>
              <a:gd name="connsiteX130" fmla="*/ 5461591 w 8257344"/>
              <a:gd name="connsiteY130" fmla="*/ 537379 h 846624"/>
              <a:gd name="connsiteX131" fmla="*/ 5676723 w 8257344"/>
              <a:gd name="connsiteY131" fmla="*/ 540703 h 846624"/>
              <a:gd name="connsiteX132" fmla="*/ 5843568 w 8257344"/>
              <a:gd name="connsiteY132" fmla="*/ 544319 h 846624"/>
              <a:gd name="connsiteX133" fmla="*/ 5919615 w 8257344"/>
              <a:gd name="connsiteY133" fmla="*/ 548224 h 846624"/>
              <a:gd name="connsiteX134" fmla="*/ 5954314 w 8257344"/>
              <a:gd name="connsiteY134" fmla="*/ 512945 h 846624"/>
              <a:gd name="connsiteX135" fmla="*/ 6162506 w 8257344"/>
              <a:gd name="connsiteY135" fmla="*/ 523500 h 846624"/>
              <a:gd name="connsiteX136" fmla="*/ 6433157 w 8257344"/>
              <a:gd name="connsiteY136" fmla="*/ 527405 h 846624"/>
              <a:gd name="connsiteX137" fmla="*/ 6578892 w 8257344"/>
              <a:gd name="connsiteY137" fmla="*/ 537379 h 846624"/>
              <a:gd name="connsiteX138" fmla="*/ 6758745 w 8257344"/>
              <a:gd name="connsiteY138" fmla="*/ 544028 h 846624"/>
              <a:gd name="connsiteX139" fmla="*/ 6940050 w 8257344"/>
              <a:gd name="connsiteY139" fmla="*/ 547644 h 846624"/>
              <a:gd name="connsiteX140" fmla="*/ 7224289 w 8257344"/>
              <a:gd name="connsiteY140" fmla="*/ 555164 h 846624"/>
              <a:gd name="connsiteX141" fmla="*/ 7397783 w 8257344"/>
              <a:gd name="connsiteY141" fmla="*/ 541284 h 846624"/>
              <a:gd name="connsiteX142" fmla="*/ 7696193 w 8257344"/>
              <a:gd name="connsiteY142" fmla="*/ 555164 h 846624"/>
              <a:gd name="connsiteX143" fmla="*/ 7973783 w 8257344"/>
              <a:gd name="connsiteY143" fmla="*/ 548224 h 846624"/>
              <a:gd name="connsiteX144" fmla="*/ 8202796 w 8257344"/>
              <a:gd name="connsiteY144" fmla="*/ 534345 h 846624"/>
              <a:gd name="connsiteX145" fmla="*/ 8189497 w 8257344"/>
              <a:gd name="connsiteY145" fmla="*/ 544319 h 846624"/>
              <a:gd name="connsiteX146" fmla="*/ 8229393 w 8257344"/>
              <a:gd name="connsiteY146" fmla="*/ 544319 h 846624"/>
              <a:gd name="connsiteX147" fmla="*/ 8256861 w 8257344"/>
              <a:gd name="connsiteY147" fmla="*/ 477088 h 846624"/>
              <a:gd name="connsiteX148" fmla="*/ 8246167 w 8257344"/>
              <a:gd name="connsiteY148" fmla="*/ 418909 h 846624"/>
              <a:gd name="connsiteX149" fmla="*/ 8203507 w 8257344"/>
              <a:gd name="connsiteY149" fmla="*/ 398879 h 846624"/>
              <a:gd name="connsiteX150" fmla="*/ 7779470 w 8257344"/>
              <a:gd name="connsiteY150" fmla="*/ 396714 h 846624"/>
              <a:gd name="connsiteX151" fmla="*/ 7234844 w 8257344"/>
              <a:gd name="connsiteY151" fmla="*/ 389485 h 846624"/>
              <a:gd name="connsiteX152" fmla="*/ 6808195 w 8257344"/>
              <a:gd name="connsiteY152" fmla="*/ 368667 h 846624"/>
              <a:gd name="connsiteX153" fmla="*/ 6447036 w 8257344"/>
              <a:gd name="connsiteY153" fmla="*/ 360856 h 846624"/>
              <a:gd name="connsiteX154" fmla="*/ 6800964 w 8257344"/>
              <a:gd name="connsiteY154" fmla="*/ 349721 h 846624"/>
              <a:gd name="connsiteX155" fmla="*/ 7242203 w 8257344"/>
              <a:gd name="connsiteY155" fmla="*/ 343072 h 846624"/>
              <a:gd name="connsiteX156" fmla="*/ 7278698 w 8257344"/>
              <a:gd name="connsiteY156" fmla="*/ 302545 h 846624"/>
              <a:gd name="connsiteX157" fmla="*/ 7321920 w 8257344"/>
              <a:gd name="connsiteY157" fmla="*/ 292570 h 846624"/>
              <a:gd name="connsiteX158" fmla="*/ 7361815 w 8257344"/>
              <a:gd name="connsiteY158" fmla="*/ 299219 h 846624"/>
              <a:gd name="connsiteX159" fmla="*/ 7417280 w 8257344"/>
              <a:gd name="connsiteY159" fmla="*/ 353336 h 846624"/>
              <a:gd name="connsiteX160" fmla="*/ 7550458 w 8257344"/>
              <a:gd name="connsiteY160" fmla="*/ 358826 h 846624"/>
              <a:gd name="connsiteX161" fmla="*/ 7828049 w 8257344"/>
              <a:gd name="connsiteY161" fmla="*/ 352756 h 846624"/>
              <a:gd name="connsiteX162" fmla="*/ 8084820 w 8257344"/>
              <a:gd name="connsiteY162" fmla="*/ 342782 h 846624"/>
              <a:gd name="connsiteX163" fmla="*/ 8140338 w 8257344"/>
              <a:gd name="connsiteY163" fmla="*/ 326159 h 846624"/>
              <a:gd name="connsiteX164" fmla="*/ 8140338 w 8257344"/>
              <a:gd name="connsiteY164" fmla="*/ 342782 h 846624"/>
              <a:gd name="connsiteX165" fmla="*/ 8164191 w 8257344"/>
              <a:gd name="connsiteY165" fmla="*/ 262542 h 846624"/>
              <a:gd name="connsiteX166" fmla="*/ 8153078 w 8257344"/>
              <a:gd name="connsiteY166" fmla="*/ 222752 h 846624"/>
              <a:gd name="connsiteX167" fmla="*/ 8112579 w 8257344"/>
              <a:gd name="connsiteY167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19710 w 8257344"/>
              <a:gd name="connsiteY37" fmla="*/ 166232 h 846624"/>
              <a:gd name="connsiteX38" fmla="*/ 619448 w 8257344"/>
              <a:gd name="connsiteY38" fmla="*/ 159583 h 846624"/>
              <a:gd name="connsiteX39" fmla="*/ 606150 w 8257344"/>
              <a:gd name="connsiteY39" fmla="*/ 152934 h 846624"/>
              <a:gd name="connsiteX40" fmla="*/ 666217 w 8257344"/>
              <a:gd name="connsiteY40" fmla="*/ 145731 h 846624"/>
              <a:gd name="connsiteX41" fmla="*/ 789005 w 8257344"/>
              <a:gd name="connsiteY41" fmla="*/ 126336 h 846624"/>
              <a:gd name="connsiteX42" fmla="*/ 950747 w 8257344"/>
              <a:gd name="connsiteY42" fmla="*/ 166549 h 846624"/>
              <a:gd name="connsiteX43" fmla="*/ 1186699 w 8257344"/>
              <a:gd name="connsiteY43" fmla="*/ 166549 h 846624"/>
              <a:gd name="connsiteX44" fmla="*/ 1381012 w 8257344"/>
              <a:gd name="connsiteY44" fmla="*/ 194307 h 846624"/>
              <a:gd name="connsiteX45" fmla="*/ 1124241 w 8257344"/>
              <a:gd name="connsiteY45" fmla="*/ 194307 h 846624"/>
              <a:gd name="connsiteX46" fmla="*/ 902169 w 8257344"/>
              <a:gd name="connsiteY46" fmla="*/ 194307 h 846624"/>
              <a:gd name="connsiteX47" fmla="*/ 638458 w 8257344"/>
              <a:gd name="connsiteY47" fmla="*/ 187368 h 846624"/>
              <a:gd name="connsiteX48" fmla="*/ 492723 w 8257344"/>
              <a:gd name="connsiteY48" fmla="*/ 187368 h 846624"/>
              <a:gd name="connsiteX49" fmla="*/ 277591 w 8257344"/>
              <a:gd name="connsiteY49" fmla="*/ 208187 h 846624"/>
              <a:gd name="connsiteX50" fmla="*/ 138796 w 8257344"/>
              <a:gd name="connsiteY50" fmla="*/ 194307 h 846624"/>
              <a:gd name="connsiteX51" fmla="*/ 97157 w 8257344"/>
              <a:gd name="connsiteY51" fmla="*/ 249824 h 846624"/>
              <a:gd name="connsiteX52" fmla="*/ 97157 w 8257344"/>
              <a:gd name="connsiteY52" fmla="*/ 249824 h 846624"/>
              <a:gd name="connsiteX53" fmla="*/ 108002 w 8257344"/>
              <a:gd name="connsiteY53" fmla="*/ 319219 h 846624"/>
              <a:gd name="connsiteX54" fmla="*/ 141249 w 8257344"/>
              <a:gd name="connsiteY54" fmla="*/ 352465 h 846624"/>
              <a:gd name="connsiteX55" fmla="*/ 353928 w 8257344"/>
              <a:gd name="connsiteY55" fmla="*/ 353917 h 846624"/>
              <a:gd name="connsiteX56" fmla="*/ 589880 w 8257344"/>
              <a:gd name="connsiteY56" fmla="*/ 333098 h 846624"/>
              <a:gd name="connsiteX57" fmla="*/ 791133 w 8257344"/>
              <a:gd name="connsiteY57" fmla="*/ 319219 h 846624"/>
              <a:gd name="connsiteX58" fmla="*/ 1047904 w 8257344"/>
              <a:gd name="connsiteY58" fmla="*/ 319219 h 846624"/>
              <a:gd name="connsiteX59" fmla="*/ 1283856 w 8257344"/>
              <a:gd name="connsiteY59" fmla="*/ 340038 h 846624"/>
              <a:gd name="connsiteX60" fmla="*/ 1637783 w 8257344"/>
              <a:gd name="connsiteY60" fmla="*/ 312280 h 846624"/>
              <a:gd name="connsiteX61" fmla="*/ 2033350 w 8257344"/>
              <a:gd name="connsiteY61" fmla="*/ 312280 h 846624"/>
              <a:gd name="connsiteX62" fmla="*/ 2324820 w 8257344"/>
              <a:gd name="connsiteY62" fmla="*/ 340038 h 846624"/>
              <a:gd name="connsiteX63" fmla="*/ 2810603 w 8257344"/>
              <a:gd name="connsiteY63" fmla="*/ 402494 h 846624"/>
              <a:gd name="connsiteX64" fmla="*/ 3081253 w 8257344"/>
              <a:gd name="connsiteY64" fmla="*/ 402494 h 846624"/>
              <a:gd name="connsiteX65" fmla="*/ 3511518 w 8257344"/>
              <a:gd name="connsiteY65" fmla="*/ 437191 h 846624"/>
              <a:gd name="connsiteX66" fmla="*/ 3226988 w 8257344"/>
              <a:gd name="connsiteY66" fmla="*/ 478829 h 846624"/>
              <a:gd name="connsiteX67" fmla="*/ 2852241 w 8257344"/>
              <a:gd name="connsiteY67" fmla="*/ 478829 h 846624"/>
              <a:gd name="connsiteX68" fmla="*/ 2539952 w 8257344"/>
              <a:gd name="connsiteY68" fmla="*/ 499647 h 846624"/>
              <a:gd name="connsiteX69" fmla="*/ 2005591 w 8257344"/>
              <a:gd name="connsiteY69" fmla="*/ 499647 h 846624"/>
              <a:gd name="connsiteX70" fmla="*/ 1471229 w 8257344"/>
              <a:gd name="connsiteY70" fmla="*/ 506587 h 846624"/>
              <a:gd name="connsiteX71" fmla="*/ 950747 w 8257344"/>
              <a:gd name="connsiteY71" fmla="*/ 499647 h 846624"/>
              <a:gd name="connsiteX72" fmla="*/ 576000 w 8257344"/>
              <a:gd name="connsiteY72" fmla="*/ 499647 h 846624"/>
              <a:gd name="connsiteX73" fmla="*/ 367808 w 8257344"/>
              <a:gd name="connsiteY73" fmla="*/ 506587 h 846624"/>
              <a:gd name="connsiteX74" fmla="*/ 284530 w 8257344"/>
              <a:gd name="connsiteY74" fmla="*/ 520466 h 846624"/>
              <a:gd name="connsiteX75" fmla="*/ 284530 w 8257344"/>
              <a:gd name="connsiteY75" fmla="*/ 520466 h 846624"/>
              <a:gd name="connsiteX76" fmla="*/ 249832 w 8257344"/>
              <a:gd name="connsiteY76" fmla="*/ 589861 h 846624"/>
              <a:gd name="connsiteX77" fmla="*/ 249832 w 8257344"/>
              <a:gd name="connsiteY77" fmla="*/ 589861 h 846624"/>
              <a:gd name="connsiteX78" fmla="*/ 277591 w 8257344"/>
              <a:gd name="connsiteY78" fmla="*/ 652317 h 846624"/>
              <a:gd name="connsiteX79" fmla="*/ 388627 w 8257344"/>
              <a:gd name="connsiteY79" fmla="*/ 659257 h 846624"/>
              <a:gd name="connsiteX80" fmla="*/ 714796 w 8257344"/>
              <a:gd name="connsiteY80" fmla="*/ 666196 h 846624"/>
              <a:gd name="connsiteX81" fmla="*/ 805012 w 8257344"/>
              <a:gd name="connsiteY81" fmla="*/ 666196 h 846624"/>
              <a:gd name="connsiteX82" fmla="*/ 1005106 w 8257344"/>
              <a:gd name="connsiteY82" fmla="*/ 635014 h 846624"/>
              <a:gd name="connsiteX83" fmla="*/ 1108170 w 8257344"/>
              <a:gd name="connsiteY83" fmla="*/ 631688 h 846624"/>
              <a:gd name="connsiteX84" fmla="*/ 1129309 w 8257344"/>
              <a:gd name="connsiteY84" fmla="*/ 662582 h 846624"/>
              <a:gd name="connsiteX85" fmla="*/ 1422651 w 8257344"/>
              <a:gd name="connsiteY85" fmla="*/ 666196 h 846624"/>
              <a:gd name="connsiteX86" fmla="*/ 1644432 w 8257344"/>
              <a:gd name="connsiteY86" fmla="*/ 662291 h 846624"/>
              <a:gd name="connsiteX87" fmla="*/ 1811277 w 8257344"/>
              <a:gd name="connsiteY87" fmla="*/ 658677 h 846624"/>
              <a:gd name="connsiteX88" fmla="*/ 1994616 w 8257344"/>
              <a:gd name="connsiteY88" fmla="*/ 658677 h 846624"/>
              <a:gd name="connsiteX89" fmla="*/ 1818217 w 8257344"/>
              <a:gd name="connsiteY89" fmla="*/ 680075 h 846624"/>
              <a:gd name="connsiteX90" fmla="*/ 1630844 w 8257344"/>
              <a:gd name="connsiteY90" fmla="*/ 687015 h 846624"/>
              <a:gd name="connsiteX91" fmla="*/ 1360193 w 8257344"/>
              <a:gd name="connsiteY91" fmla="*/ 687015 h 846624"/>
              <a:gd name="connsiteX92" fmla="*/ 1138121 w 8257344"/>
              <a:gd name="connsiteY92" fmla="*/ 693954 h 846624"/>
              <a:gd name="connsiteX93" fmla="*/ 818892 w 8257344"/>
              <a:gd name="connsiteY93" fmla="*/ 707833 h 846624"/>
              <a:gd name="connsiteX94" fmla="*/ 631518 w 8257344"/>
              <a:gd name="connsiteY94" fmla="*/ 700894 h 846624"/>
              <a:gd name="connsiteX95" fmla="*/ 381687 w 8257344"/>
              <a:gd name="connsiteY95" fmla="*/ 693954 h 846624"/>
              <a:gd name="connsiteX96" fmla="*/ 353928 w 8257344"/>
              <a:gd name="connsiteY96" fmla="*/ 756410 h 846624"/>
              <a:gd name="connsiteX97" fmla="*/ 353928 w 8257344"/>
              <a:gd name="connsiteY97" fmla="*/ 756410 h 846624"/>
              <a:gd name="connsiteX98" fmla="*/ 350153 w 8257344"/>
              <a:gd name="connsiteY98" fmla="*/ 804572 h 846624"/>
              <a:gd name="connsiteX99" fmla="*/ 374747 w 8257344"/>
              <a:gd name="connsiteY99" fmla="*/ 832745 h 846624"/>
              <a:gd name="connsiteX100" fmla="*/ 471904 w 8257344"/>
              <a:gd name="connsiteY100" fmla="*/ 832745 h 846624"/>
              <a:gd name="connsiteX101" fmla="*/ 707856 w 8257344"/>
              <a:gd name="connsiteY101" fmla="*/ 846624 h 846624"/>
              <a:gd name="connsiteX102" fmla="*/ 839711 w 8257344"/>
              <a:gd name="connsiteY102" fmla="*/ 846624 h 846624"/>
              <a:gd name="connsiteX103" fmla="*/ 1082603 w 8257344"/>
              <a:gd name="connsiteY103" fmla="*/ 846624 h 846624"/>
              <a:gd name="connsiteX104" fmla="*/ 1311615 w 8257344"/>
              <a:gd name="connsiteY104" fmla="*/ 839685 h 846624"/>
              <a:gd name="connsiteX105" fmla="*/ 1519808 w 8257344"/>
              <a:gd name="connsiteY105" fmla="*/ 842719 h 846624"/>
              <a:gd name="connsiteX106" fmla="*/ 1700241 w 8257344"/>
              <a:gd name="connsiteY106" fmla="*/ 832745 h 846624"/>
              <a:gd name="connsiteX107" fmla="*/ 1873735 w 8257344"/>
              <a:gd name="connsiteY107" fmla="*/ 825515 h 846624"/>
              <a:gd name="connsiteX108" fmla="*/ 2033350 w 8257344"/>
              <a:gd name="connsiteY108" fmla="*/ 814961 h 846624"/>
              <a:gd name="connsiteX109" fmla="*/ 2241543 w 8257344"/>
              <a:gd name="connsiteY109" fmla="*/ 797466 h 846624"/>
              <a:gd name="connsiteX110" fmla="*/ 2442796 w 8257344"/>
              <a:gd name="connsiteY110" fmla="*/ 776648 h 846624"/>
              <a:gd name="connsiteX111" fmla="*/ 2505253 w 8257344"/>
              <a:gd name="connsiteY111" fmla="*/ 773033 h 846624"/>
              <a:gd name="connsiteX112" fmla="*/ 2528526 w 8257344"/>
              <a:gd name="connsiteY112" fmla="*/ 759735 h 846624"/>
              <a:gd name="connsiteX113" fmla="*/ 2517816 w 8257344"/>
              <a:gd name="connsiteY113" fmla="*/ 794598 h 846624"/>
              <a:gd name="connsiteX114" fmla="*/ 2633784 w 8257344"/>
              <a:gd name="connsiteY114" fmla="*/ 780263 h 846624"/>
              <a:gd name="connsiteX115" fmla="*/ 2775904 w 8257344"/>
              <a:gd name="connsiteY115" fmla="*/ 770289 h 846624"/>
              <a:gd name="connsiteX116" fmla="*/ 2928579 w 8257344"/>
              <a:gd name="connsiteY116" fmla="*/ 749471 h 846624"/>
              <a:gd name="connsiteX117" fmla="*/ 3143711 w 8257344"/>
              <a:gd name="connsiteY117" fmla="*/ 721713 h 846624"/>
              <a:gd name="connsiteX118" fmla="*/ 3331085 w 8257344"/>
              <a:gd name="connsiteY118" fmla="*/ 707833 h 846624"/>
              <a:gd name="connsiteX119" fmla="*/ 3525398 w 8257344"/>
              <a:gd name="connsiteY119" fmla="*/ 682819 h 846624"/>
              <a:gd name="connsiteX120" fmla="*/ 3748341 w 8257344"/>
              <a:gd name="connsiteY120" fmla="*/ 651737 h 846624"/>
              <a:gd name="connsiteX121" fmla="*/ 3946270 w 8257344"/>
              <a:gd name="connsiteY121" fmla="*/ 624269 h 846624"/>
              <a:gd name="connsiteX122" fmla="*/ 4066699 w 8257344"/>
              <a:gd name="connsiteY122" fmla="*/ 610680 h 846624"/>
              <a:gd name="connsiteX123" fmla="*/ 4108338 w 8257344"/>
              <a:gd name="connsiteY123" fmla="*/ 582051 h 846624"/>
              <a:gd name="connsiteX124" fmla="*/ 4268533 w 8257344"/>
              <a:gd name="connsiteY124" fmla="*/ 554583 h 846624"/>
              <a:gd name="connsiteX125" fmla="*/ 4321728 w 8257344"/>
              <a:gd name="connsiteY125" fmla="*/ 547933 h 846624"/>
              <a:gd name="connsiteX126" fmla="*/ 4316445 w 8257344"/>
              <a:gd name="connsiteY126" fmla="*/ 581818 h 846624"/>
              <a:gd name="connsiteX127" fmla="*/ 4469205 w 8257344"/>
              <a:gd name="connsiteY127" fmla="*/ 562103 h 846624"/>
              <a:gd name="connsiteX128" fmla="*/ 4663518 w 8257344"/>
              <a:gd name="connsiteY128" fmla="*/ 562103 h 846624"/>
              <a:gd name="connsiteX129" fmla="*/ 4927229 w 8257344"/>
              <a:gd name="connsiteY129" fmla="*/ 541284 h 846624"/>
              <a:gd name="connsiteX130" fmla="*/ 5232579 w 8257344"/>
              <a:gd name="connsiteY130" fmla="*/ 541284 h 846624"/>
              <a:gd name="connsiteX131" fmla="*/ 5461591 w 8257344"/>
              <a:gd name="connsiteY131" fmla="*/ 537379 h 846624"/>
              <a:gd name="connsiteX132" fmla="*/ 5676723 w 8257344"/>
              <a:gd name="connsiteY132" fmla="*/ 540703 h 846624"/>
              <a:gd name="connsiteX133" fmla="*/ 5843568 w 8257344"/>
              <a:gd name="connsiteY133" fmla="*/ 544319 h 846624"/>
              <a:gd name="connsiteX134" fmla="*/ 5919615 w 8257344"/>
              <a:gd name="connsiteY134" fmla="*/ 548224 h 846624"/>
              <a:gd name="connsiteX135" fmla="*/ 5954314 w 8257344"/>
              <a:gd name="connsiteY135" fmla="*/ 512945 h 846624"/>
              <a:gd name="connsiteX136" fmla="*/ 6162506 w 8257344"/>
              <a:gd name="connsiteY136" fmla="*/ 523500 h 846624"/>
              <a:gd name="connsiteX137" fmla="*/ 6433157 w 8257344"/>
              <a:gd name="connsiteY137" fmla="*/ 527405 h 846624"/>
              <a:gd name="connsiteX138" fmla="*/ 6578892 w 8257344"/>
              <a:gd name="connsiteY138" fmla="*/ 537379 h 846624"/>
              <a:gd name="connsiteX139" fmla="*/ 6758745 w 8257344"/>
              <a:gd name="connsiteY139" fmla="*/ 544028 h 846624"/>
              <a:gd name="connsiteX140" fmla="*/ 6940050 w 8257344"/>
              <a:gd name="connsiteY140" fmla="*/ 547644 h 846624"/>
              <a:gd name="connsiteX141" fmla="*/ 7224289 w 8257344"/>
              <a:gd name="connsiteY141" fmla="*/ 555164 h 846624"/>
              <a:gd name="connsiteX142" fmla="*/ 7397783 w 8257344"/>
              <a:gd name="connsiteY142" fmla="*/ 541284 h 846624"/>
              <a:gd name="connsiteX143" fmla="*/ 7696193 w 8257344"/>
              <a:gd name="connsiteY143" fmla="*/ 555164 h 846624"/>
              <a:gd name="connsiteX144" fmla="*/ 7973783 w 8257344"/>
              <a:gd name="connsiteY144" fmla="*/ 548224 h 846624"/>
              <a:gd name="connsiteX145" fmla="*/ 8202796 w 8257344"/>
              <a:gd name="connsiteY145" fmla="*/ 534345 h 846624"/>
              <a:gd name="connsiteX146" fmla="*/ 8189497 w 8257344"/>
              <a:gd name="connsiteY146" fmla="*/ 544319 h 846624"/>
              <a:gd name="connsiteX147" fmla="*/ 8229393 w 8257344"/>
              <a:gd name="connsiteY147" fmla="*/ 544319 h 846624"/>
              <a:gd name="connsiteX148" fmla="*/ 8256861 w 8257344"/>
              <a:gd name="connsiteY148" fmla="*/ 477088 h 846624"/>
              <a:gd name="connsiteX149" fmla="*/ 8246167 w 8257344"/>
              <a:gd name="connsiteY149" fmla="*/ 418909 h 846624"/>
              <a:gd name="connsiteX150" fmla="*/ 8203507 w 8257344"/>
              <a:gd name="connsiteY150" fmla="*/ 398879 h 846624"/>
              <a:gd name="connsiteX151" fmla="*/ 7779470 w 8257344"/>
              <a:gd name="connsiteY151" fmla="*/ 396714 h 846624"/>
              <a:gd name="connsiteX152" fmla="*/ 7234844 w 8257344"/>
              <a:gd name="connsiteY152" fmla="*/ 389485 h 846624"/>
              <a:gd name="connsiteX153" fmla="*/ 6808195 w 8257344"/>
              <a:gd name="connsiteY153" fmla="*/ 368667 h 846624"/>
              <a:gd name="connsiteX154" fmla="*/ 6447036 w 8257344"/>
              <a:gd name="connsiteY154" fmla="*/ 360856 h 846624"/>
              <a:gd name="connsiteX155" fmla="*/ 6800964 w 8257344"/>
              <a:gd name="connsiteY155" fmla="*/ 349721 h 846624"/>
              <a:gd name="connsiteX156" fmla="*/ 7242203 w 8257344"/>
              <a:gd name="connsiteY156" fmla="*/ 343072 h 846624"/>
              <a:gd name="connsiteX157" fmla="*/ 7278698 w 8257344"/>
              <a:gd name="connsiteY157" fmla="*/ 302545 h 846624"/>
              <a:gd name="connsiteX158" fmla="*/ 7321920 w 8257344"/>
              <a:gd name="connsiteY158" fmla="*/ 292570 h 846624"/>
              <a:gd name="connsiteX159" fmla="*/ 7361815 w 8257344"/>
              <a:gd name="connsiteY159" fmla="*/ 299219 h 846624"/>
              <a:gd name="connsiteX160" fmla="*/ 7417280 w 8257344"/>
              <a:gd name="connsiteY160" fmla="*/ 353336 h 846624"/>
              <a:gd name="connsiteX161" fmla="*/ 7550458 w 8257344"/>
              <a:gd name="connsiteY161" fmla="*/ 358826 h 846624"/>
              <a:gd name="connsiteX162" fmla="*/ 7828049 w 8257344"/>
              <a:gd name="connsiteY162" fmla="*/ 352756 h 846624"/>
              <a:gd name="connsiteX163" fmla="*/ 8084820 w 8257344"/>
              <a:gd name="connsiteY163" fmla="*/ 342782 h 846624"/>
              <a:gd name="connsiteX164" fmla="*/ 8140338 w 8257344"/>
              <a:gd name="connsiteY164" fmla="*/ 326159 h 846624"/>
              <a:gd name="connsiteX165" fmla="*/ 8140338 w 8257344"/>
              <a:gd name="connsiteY165" fmla="*/ 342782 h 846624"/>
              <a:gd name="connsiteX166" fmla="*/ 8164191 w 8257344"/>
              <a:gd name="connsiteY166" fmla="*/ 262542 h 846624"/>
              <a:gd name="connsiteX167" fmla="*/ 8153078 w 8257344"/>
              <a:gd name="connsiteY167" fmla="*/ 222752 h 846624"/>
              <a:gd name="connsiteX168" fmla="*/ 8112579 w 8257344"/>
              <a:gd name="connsiteY16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19710 w 8257344"/>
              <a:gd name="connsiteY37" fmla="*/ 166232 h 846624"/>
              <a:gd name="connsiteX38" fmla="*/ 619448 w 8257344"/>
              <a:gd name="connsiteY38" fmla="*/ 159583 h 846624"/>
              <a:gd name="connsiteX39" fmla="*/ 606150 w 8257344"/>
              <a:gd name="connsiteY39" fmla="*/ 152934 h 846624"/>
              <a:gd name="connsiteX40" fmla="*/ 666217 w 8257344"/>
              <a:gd name="connsiteY40" fmla="*/ 132433 h 846624"/>
              <a:gd name="connsiteX41" fmla="*/ 789005 w 8257344"/>
              <a:gd name="connsiteY41" fmla="*/ 126336 h 846624"/>
              <a:gd name="connsiteX42" fmla="*/ 950747 w 8257344"/>
              <a:gd name="connsiteY42" fmla="*/ 166549 h 846624"/>
              <a:gd name="connsiteX43" fmla="*/ 1186699 w 8257344"/>
              <a:gd name="connsiteY43" fmla="*/ 166549 h 846624"/>
              <a:gd name="connsiteX44" fmla="*/ 1381012 w 8257344"/>
              <a:gd name="connsiteY44" fmla="*/ 194307 h 846624"/>
              <a:gd name="connsiteX45" fmla="*/ 1124241 w 8257344"/>
              <a:gd name="connsiteY45" fmla="*/ 194307 h 846624"/>
              <a:gd name="connsiteX46" fmla="*/ 902169 w 8257344"/>
              <a:gd name="connsiteY46" fmla="*/ 194307 h 846624"/>
              <a:gd name="connsiteX47" fmla="*/ 638458 w 8257344"/>
              <a:gd name="connsiteY47" fmla="*/ 187368 h 846624"/>
              <a:gd name="connsiteX48" fmla="*/ 492723 w 8257344"/>
              <a:gd name="connsiteY48" fmla="*/ 187368 h 846624"/>
              <a:gd name="connsiteX49" fmla="*/ 277591 w 8257344"/>
              <a:gd name="connsiteY49" fmla="*/ 208187 h 846624"/>
              <a:gd name="connsiteX50" fmla="*/ 138796 w 8257344"/>
              <a:gd name="connsiteY50" fmla="*/ 194307 h 846624"/>
              <a:gd name="connsiteX51" fmla="*/ 97157 w 8257344"/>
              <a:gd name="connsiteY51" fmla="*/ 249824 h 846624"/>
              <a:gd name="connsiteX52" fmla="*/ 97157 w 8257344"/>
              <a:gd name="connsiteY52" fmla="*/ 249824 h 846624"/>
              <a:gd name="connsiteX53" fmla="*/ 108002 w 8257344"/>
              <a:gd name="connsiteY53" fmla="*/ 319219 h 846624"/>
              <a:gd name="connsiteX54" fmla="*/ 141249 w 8257344"/>
              <a:gd name="connsiteY54" fmla="*/ 352465 h 846624"/>
              <a:gd name="connsiteX55" fmla="*/ 353928 w 8257344"/>
              <a:gd name="connsiteY55" fmla="*/ 353917 h 846624"/>
              <a:gd name="connsiteX56" fmla="*/ 589880 w 8257344"/>
              <a:gd name="connsiteY56" fmla="*/ 333098 h 846624"/>
              <a:gd name="connsiteX57" fmla="*/ 791133 w 8257344"/>
              <a:gd name="connsiteY57" fmla="*/ 319219 h 846624"/>
              <a:gd name="connsiteX58" fmla="*/ 1047904 w 8257344"/>
              <a:gd name="connsiteY58" fmla="*/ 319219 h 846624"/>
              <a:gd name="connsiteX59" fmla="*/ 1283856 w 8257344"/>
              <a:gd name="connsiteY59" fmla="*/ 340038 h 846624"/>
              <a:gd name="connsiteX60" fmla="*/ 1637783 w 8257344"/>
              <a:gd name="connsiteY60" fmla="*/ 312280 h 846624"/>
              <a:gd name="connsiteX61" fmla="*/ 2033350 w 8257344"/>
              <a:gd name="connsiteY61" fmla="*/ 312280 h 846624"/>
              <a:gd name="connsiteX62" fmla="*/ 2324820 w 8257344"/>
              <a:gd name="connsiteY62" fmla="*/ 340038 h 846624"/>
              <a:gd name="connsiteX63" fmla="*/ 2810603 w 8257344"/>
              <a:gd name="connsiteY63" fmla="*/ 402494 h 846624"/>
              <a:gd name="connsiteX64" fmla="*/ 3081253 w 8257344"/>
              <a:gd name="connsiteY64" fmla="*/ 402494 h 846624"/>
              <a:gd name="connsiteX65" fmla="*/ 3511518 w 8257344"/>
              <a:gd name="connsiteY65" fmla="*/ 437191 h 846624"/>
              <a:gd name="connsiteX66" fmla="*/ 3226988 w 8257344"/>
              <a:gd name="connsiteY66" fmla="*/ 478829 h 846624"/>
              <a:gd name="connsiteX67" fmla="*/ 2852241 w 8257344"/>
              <a:gd name="connsiteY67" fmla="*/ 478829 h 846624"/>
              <a:gd name="connsiteX68" fmla="*/ 2539952 w 8257344"/>
              <a:gd name="connsiteY68" fmla="*/ 499647 h 846624"/>
              <a:gd name="connsiteX69" fmla="*/ 2005591 w 8257344"/>
              <a:gd name="connsiteY69" fmla="*/ 499647 h 846624"/>
              <a:gd name="connsiteX70" fmla="*/ 1471229 w 8257344"/>
              <a:gd name="connsiteY70" fmla="*/ 506587 h 846624"/>
              <a:gd name="connsiteX71" fmla="*/ 950747 w 8257344"/>
              <a:gd name="connsiteY71" fmla="*/ 499647 h 846624"/>
              <a:gd name="connsiteX72" fmla="*/ 576000 w 8257344"/>
              <a:gd name="connsiteY72" fmla="*/ 499647 h 846624"/>
              <a:gd name="connsiteX73" fmla="*/ 367808 w 8257344"/>
              <a:gd name="connsiteY73" fmla="*/ 506587 h 846624"/>
              <a:gd name="connsiteX74" fmla="*/ 284530 w 8257344"/>
              <a:gd name="connsiteY74" fmla="*/ 520466 h 846624"/>
              <a:gd name="connsiteX75" fmla="*/ 284530 w 8257344"/>
              <a:gd name="connsiteY75" fmla="*/ 520466 h 846624"/>
              <a:gd name="connsiteX76" fmla="*/ 249832 w 8257344"/>
              <a:gd name="connsiteY76" fmla="*/ 589861 h 846624"/>
              <a:gd name="connsiteX77" fmla="*/ 249832 w 8257344"/>
              <a:gd name="connsiteY77" fmla="*/ 589861 h 846624"/>
              <a:gd name="connsiteX78" fmla="*/ 277591 w 8257344"/>
              <a:gd name="connsiteY78" fmla="*/ 652317 h 846624"/>
              <a:gd name="connsiteX79" fmla="*/ 388627 w 8257344"/>
              <a:gd name="connsiteY79" fmla="*/ 659257 h 846624"/>
              <a:gd name="connsiteX80" fmla="*/ 714796 w 8257344"/>
              <a:gd name="connsiteY80" fmla="*/ 666196 h 846624"/>
              <a:gd name="connsiteX81" fmla="*/ 805012 w 8257344"/>
              <a:gd name="connsiteY81" fmla="*/ 666196 h 846624"/>
              <a:gd name="connsiteX82" fmla="*/ 1005106 w 8257344"/>
              <a:gd name="connsiteY82" fmla="*/ 635014 h 846624"/>
              <a:gd name="connsiteX83" fmla="*/ 1108170 w 8257344"/>
              <a:gd name="connsiteY83" fmla="*/ 631688 h 846624"/>
              <a:gd name="connsiteX84" fmla="*/ 1129309 w 8257344"/>
              <a:gd name="connsiteY84" fmla="*/ 662582 h 846624"/>
              <a:gd name="connsiteX85" fmla="*/ 1422651 w 8257344"/>
              <a:gd name="connsiteY85" fmla="*/ 666196 h 846624"/>
              <a:gd name="connsiteX86" fmla="*/ 1644432 w 8257344"/>
              <a:gd name="connsiteY86" fmla="*/ 662291 h 846624"/>
              <a:gd name="connsiteX87" fmla="*/ 1811277 w 8257344"/>
              <a:gd name="connsiteY87" fmla="*/ 658677 h 846624"/>
              <a:gd name="connsiteX88" fmla="*/ 1994616 w 8257344"/>
              <a:gd name="connsiteY88" fmla="*/ 658677 h 846624"/>
              <a:gd name="connsiteX89" fmla="*/ 1818217 w 8257344"/>
              <a:gd name="connsiteY89" fmla="*/ 680075 h 846624"/>
              <a:gd name="connsiteX90" fmla="*/ 1630844 w 8257344"/>
              <a:gd name="connsiteY90" fmla="*/ 687015 h 846624"/>
              <a:gd name="connsiteX91" fmla="*/ 1360193 w 8257344"/>
              <a:gd name="connsiteY91" fmla="*/ 687015 h 846624"/>
              <a:gd name="connsiteX92" fmla="*/ 1138121 w 8257344"/>
              <a:gd name="connsiteY92" fmla="*/ 693954 h 846624"/>
              <a:gd name="connsiteX93" fmla="*/ 818892 w 8257344"/>
              <a:gd name="connsiteY93" fmla="*/ 707833 h 846624"/>
              <a:gd name="connsiteX94" fmla="*/ 631518 w 8257344"/>
              <a:gd name="connsiteY94" fmla="*/ 700894 h 846624"/>
              <a:gd name="connsiteX95" fmla="*/ 381687 w 8257344"/>
              <a:gd name="connsiteY95" fmla="*/ 693954 h 846624"/>
              <a:gd name="connsiteX96" fmla="*/ 353928 w 8257344"/>
              <a:gd name="connsiteY96" fmla="*/ 756410 h 846624"/>
              <a:gd name="connsiteX97" fmla="*/ 353928 w 8257344"/>
              <a:gd name="connsiteY97" fmla="*/ 756410 h 846624"/>
              <a:gd name="connsiteX98" fmla="*/ 350153 w 8257344"/>
              <a:gd name="connsiteY98" fmla="*/ 804572 h 846624"/>
              <a:gd name="connsiteX99" fmla="*/ 374747 w 8257344"/>
              <a:gd name="connsiteY99" fmla="*/ 832745 h 846624"/>
              <a:gd name="connsiteX100" fmla="*/ 471904 w 8257344"/>
              <a:gd name="connsiteY100" fmla="*/ 832745 h 846624"/>
              <a:gd name="connsiteX101" fmla="*/ 707856 w 8257344"/>
              <a:gd name="connsiteY101" fmla="*/ 846624 h 846624"/>
              <a:gd name="connsiteX102" fmla="*/ 839711 w 8257344"/>
              <a:gd name="connsiteY102" fmla="*/ 846624 h 846624"/>
              <a:gd name="connsiteX103" fmla="*/ 1082603 w 8257344"/>
              <a:gd name="connsiteY103" fmla="*/ 846624 h 846624"/>
              <a:gd name="connsiteX104" fmla="*/ 1311615 w 8257344"/>
              <a:gd name="connsiteY104" fmla="*/ 839685 h 846624"/>
              <a:gd name="connsiteX105" fmla="*/ 1519808 w 8257344"/>
              <a:gd name="connsiteY105" fmla="*/ 842719 h 846624"/>
              <a:gd name="connsiteX106" fmla="*/ 1700241 w 8257344"/>
              <a:gd name="connsiteY106" fmla="*/ 832745 h 846624"/>
              <a:gd name="connsiteX107" fmla="*/ 1873735 w 8257344"/>
              <a:gd name="connsiteY107" fmla="*/ 825515 h 846624"/>
              <a:gd name="connsiteX108" fmla="*/ 2033350 w 8257344"/>
              <a:gd name="connsiteY108" fmla="*/ 814961 h 846624"/>
              <a:gd name="connsiteX109" fmla="*/ 2241543 w 8257344"/>
              <a:gd name="connsiteY109" fmla="*/ 797466 h 846624"/>
              <a:gd name="connsiteX110" fmla="*/ 2442796 w 8257344"/>
              <a:gd name="connsiteY110" fmla="*/ 776648 h 846624"/>
              <a:gd name="connsiteX111" fmla="*/ 2505253 w 8257344"/>
              <a:gd name="connsiteY111" fmla="*/ 773033 h 846624"/>
              <a:gd name="connsiteX112" fmla="*/ 2528526 w 8257344"/>
              <a:gd name="connsiteY112" fmla="*/ 759735 h 846624"/>
              <a:gd name="connsiteX113" fmla="*/ 2517816 w 8257344"/>
              <a:gd name="connsiteY113" fmla="*/ 794598 h 846624"/>
              <a:gd name="connsiteX114" fmla="*/ 2633784 w 8257344"/>
              <a:gd name="connsiteY114" fmla="*/ 780263 h 846624"/>
              <a:gd name="connsiteX115" fmla="*/ 2775904 w 8257344"/>
              <a:gd name="connsiteY115" fmla="*/ 770289 h 846624"/>
              <a:gd name="connsiteX116" fmla="*/ 2928579 w 8257344"/>
              <a:gd name="connsiteY116" fmla="*/ 749471 h 846624"/>
              <a:gd name="connsiteX117" fmla="*/ 3143711 w 8257344"/>
              <a:gd name="connsiteY117" fmla="*/ 721713 h 846624"/>
              <a:gd name="connsiteX118" fmla="*/ 3331085 w 8257344"/>
              <a:gd name="connsiteY118" fmla="*/ 707833 h 846624"/>
              <a:gd name="connsiteX119" fmla="*/ 3525398 w 8257344"/>
              <a:gd name="connsiteY119" fmla="*/ 682819 h 846624"/>
              <a:gd name="connsiteX120" fmla="*/ 3748341 w 8257344"/>
              <a:gd name="connsiteY120" fmla="*/ 651737 h 846624"/>
              <a:gd name="connsiteX121" fmla="*/ 3946270 w 8257344"/>
              <a:gd name="connsiteY121" fmla="*/ 624269 h 846624"/>
              <a:gd name="connsiteX122" fmla="*/ 4066699 w 8257344"/>
              <a:gd name="connsiteY122" fmla="*/ 610680 h 846624"/>
              <a:gd name="connsiteX123" fmla="*/ 4108338 w 8257344"/>
              <a:gd name="connsiteY123" fmla="*/ 582051 h 846624"/>
              <a:gd name="connsiteX124" fmla="*/ 4268533 w 8257344"/>
              <a:gd name="connsiteY124" fmla="*/ 554583 h 846624"/>
              <a:gd name="connsiteX125" fmla="*/ 4321728 w 8257344"/>
              <a:gd name="connsiteY125" fmla="*/ 547933 h 846624"/>
              <a:gd name="connsiteX126" fmla="*/ 4316445 w 8257344"/>
              <a:gd name="connsiteY126" fmla="*/ 581818 h 846624"/>
              <a:gd name="connsiteX127" fmla="*/ 4469205 w 8257344"/>
              <a:gd name="connsiteY127" fmla="*/ 562103 h 846624"/>
              <a:gd name="connsiteX128" fmla="*/ 4663518 w 8257344"/>
              <a:gd name="connsiteY128" fmla="*/ 562103 h 846624"/>
              <a:gd name="connsiteX129" fmla="*/ 4927229 w 8257344"/>
              <a:gd name="connsiteY129" fmla="*/ 541284 h 846624"/>
              <a:gd name="connsiteX130" fmla="*/ 5232579 w 8257344"/>
              <a:gd name="connsiteY130" fmla="*/ 541284 h 846624"/>
              <a:gd name="connsiteX131" fmla="*/ 5461591 w 8257344"/>
              <a:gd name="connsiteY131" fmla="*/ 537379 h 846624"/>
              <a:gd name="connsiteX132" fmla="*/ 5676723 w 8257344"/>
              <a:gd name="connsiteY132" fmla="*/ 540703 h 846624"/>
              <a:gd name="connsiteX133" fmla="*/ 5843568 w 8257344"/>
              <a:gd name="connsiteY133" fmla="*/ 544319 h 846624"/>
              <a:gd name="connsiteX134" fmla="*/ 5919615 w 8257344"/>
              <a:gd name="connsiteY134" fmla="*/ 548224 h 846624"/>
              <a:gd name="connsiteX135" fmla="*/ 5954314 w 8257344"/>
              <a:gd name="connsiteY135" fmla="*/ 512945 h 846624"/>
              <a:gd name="connsiteX136" fmla="*/ 6162506 w 8257344"/>
              <a:gd name="connsiteY136" fmla="*/ 523500 h 846624"/>
              <a:gd name="connsiteX137" fmla="*/ 6433157 w 8257344"/>
              <a:gd name="connsiteY137" fmla="*/ 527405 h 846624"/>
              <a:gd name="connsiteX138" fmla="*/ 6578892 w 8257344"/>
              <a:gd name="connsiteY138" fmla="*/ 537379 h 846624"/>
              <a:gd name="connsiteX139" fmla="*/ 6758745 w 8257344"/>
              <a:gd name="connsiteY139" fmla="*/ 544028 h 846624"/>
              <a:gd name="connsiteX140" fmla="*/ 6940050 w 8257344"/>
              <a:gd name="connsiteY140" fmla="*/ 547644 h 846624"/>
              <a:gd name="connsiteX141" fmla="*/ 7224289 w 8257344"/>
              <a:gd name="connsiteY141" fmla="*/ 555164 h 846624"/>
              <a:gd name="connsiteX142" fmla="*/ 7397783 w 8257344"/>
              <a:gd name="connsiteY142" fmla="*/ 541284 h 846624"/>
              <a:gd name="connsiteX143" fmla="*/ 7696193 w 8257344"/>
              <a:gd name="connsiteY143" fmla="*/ 555164 h 846624"/>
              <a:gd name="connsiteX144" fmla="*/ 7973783 w 8257344"/>
              <a:gd name="connsiteY144" fmla="*/ 548224 h 846624"/>
              <a:gd name="connsiteX145" fmla="*/ 8202796 w 8257344"/>
              <a:gd name="connsiteY145" fmla="*/ 534345 h 846624"/>
              <a:gd name="connsiteX146" fmla="*/ 8189497 w 8257344"/>
              <a:gd name="connsiteY146" fmla="*/ 544319 h 846624"/>
              <a:gd name="connsiteX147" fmla="*/ 8229393 w 8257344"/>
              <a:gd name="connsiteY147" fmla="*/ 544319 h 846624"/>
              <a:gd name="connsiteX148" fmla="*/ 8256861 w 8257344"/>
              <a:gd name="connsiteY148" fmla="*/ 477088 h 846624"/>
              <a:gd name="connsiteX149" fmla="*/ 8246167 w 8257344"/>
              <a:gd name="connsiteY149" fmla="*/ 418909 h 846624"/>
              <a:gd name="connsiteX150" fmla="*/ 8203507 w 8257344"/>
              <a:gd name="connsiteY150" fmla="*/ 398879 h 846624"/>
              <a:gd name="connsiteX151" fmla="*/ 7779470 w 8257344"/>
              <a:gd name="connsiteY151" fmla="*/ 396714 h 846624"/>
              <a:gd name="connsiteX152" fmla="*/ 7234844 w 8257344"/>
              <a:gd name="connsiteY152" fmla="*/ 389485 h 846624"/>
              <a:gd name="connsiteX153" fmla="*/ 6808195 w 8257344"/>
              <a:gd name="connsiteY153" fmla="*/ 368667 h 846624"/>
              <a:gd name="connsiteX154" fmla="*/ 6447036 w 8257344"/>
              <a:gd name="connsiteY154" fmla="*/ 360856 h 846624"/>
              <a:gd name="connsiteX155" fmla="*/ 6800964 w 8257344"/>
              <a:gd name="connsiteY155" fmla="*/ 349721 h 846624"/>
              <a:gd name="connsiteX156" fmla="*/ 7242203 w 8257344"/>
              <a:gd name="connsiteY156" fmla="*/ 343072 h 846624"/>
              <a:gd name="connsiteX157" fmla="*/ 7278698 w 8257344"/>
              <a:gd name="connsiteY157" fmla="*/ 302545 h 846624"/>
              <a:gd name="connsiteX158" fmla="*/ 7321920 w 8257344"/>
              <a:gd name="connsiteY158" fmla="*/ 292570 h 846624"/>
              <a:gd name="connsiteX159" fmla="*/ 7361815 w 8257344"/>
              <a:gd name="connsiteY159" fmla="*/ 299219 h 846624"/>
              <a:gd name="connsiteX160" fmla="*/ 7417280 w 8257344"/>
              <a:gd name="connsiteY160" fmla="*/ 353336 h 846624"/>
              <a:gd name="connsiteX161" fmla="*/ 7550458 w 8257344"/>
              <a:gd name="connsiteY161" fmla="*/ 358826 h 846624"/>
              <a:gd name="connsiteX162" fmla="*/ 7828049 w 8257344"/>
              <a:gd name="connsiteY162" fmla="*/ 352756 h 846624"/>
              <a:gd name="connsiteX163" fmla="*/ 8084820 w 8257344"/>
              <a:gd name="connsiteY163" fmla="*/ 342782 h 846624"/>
              <a:gd name="connsiteX164" fmla="*/ 8140338 w 8257344"/>
              <a:gd name="connsiteY164" fmla="*/ 326159 h 846624"/>
              <a:gd name="connsiteX165" fmla="*/ 8140338 w 8257344"/>
              <a:gd name="connsiteY165" fmla="*/ 342782 h 846624"/>
              <a:gd name="connsiteX166" fmla="*/ 8164191 w 8257344"/>
              <a:gd name="connsiteY166" fmla="*/ 262542 h 846624"/>
              <a:gd name="connsiteX167" fmla="*/ 8153078 w 8257344"/>
              <a:gd name="connsiteY167" fmla="*/ 222752 h 846624"/>
              <a:gd name="connsiteX168" fmla="*/ 8112579 w 8257344"/>
              <a:gd name="connsiteY16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19710 w 8257344"/>
              <a:gd name="connsiteY37" fmla="*/ 166232 h 846624"/>
              <a:gd name="connsiteX38" fmla="*/ 619448 w 8257344"/>
              <a:gd name="connsiteY38" fmla="*/ 159583 h 846624"/>
              <a:gd name="connsiteX39" fmla="*/ 606150 w 8257344"/>
              <a:gd name="connsiteY39" fmla="*/ 152934 h 846624"/>
              <a:gd name="connsiteX40" fmla="*/ 666217 w 8257344"/>
              <a:gd name="connsiteY40" fmla="*/ 132433 h 846624"/>
              <a:gd name="connsiteX41" fmla="*/ 798979 w 8257344"/>
              <a:gd name="connsiteY41" fmla="*/ 116362 h 846624"/>
              <a:gd name="connsiteX42" fmla="*/ 950747 w 8257344"/>
              <a:gd name="connsiteY42" fmla="*/ 166549 h 846624"/>
              <a:gd name="connsiteX43" fmla="*/ 1186699 w 8257344"/>
              <a:gd name="connsiteY43" fmla="*/ 166549 h 846624"/>
              <a:gd name="connsiteX44" fmla="*/ 1381012 w 8257344"/>
              <a:gd name="connsiteY44" fmla="*/ 194307 h 846624"/>
              <a:gd name="connsiteX45" fmla="*/ 1124241 w 8257344"/>
              <a:gd name="connsiteY45" fmla="*/ 194307 h 846624"/>
              <a:gd name="connsiteX46" fmla="*/ 902169 w 8257344"/>
              <a:gd name="connsiteY46" fmla="*/ 194307 h 846624"/>
              <a:gd name="connsiteX47" fmla="*/ 638458 w 8257344"/>
              <a:gd name="connsiteY47" fmla="*/ 187368 h 846624"/>
              <a:gd name="connsiteX48" fmla="*/ 492723 w 8257344"/>
              <a:gd name="connsiteY48" fmla="*/ 187368 h 846624"/>
              <a:gd name="connsiteX49" fmla="*/ 277591 w 8257344"/>
              <a:gd name="connsiteY49" fmla="*/ 208187 h 846624"/>
              <a:gd name="connsiteX50" fmla="*/ 138796 w 8257344"/>
              <a:gd name="connsiteY50" fmla="*/ 194307 h 846624"/>
              <a:gd name="connsiteX51" fmla="*/ 97157 w 8257344"/>
              <a:gd name="connsiteY51" fmla="*/ 249824 h 846624"/>
              <a:gd name="connsiteX52" fmla="*/ 97157 w 8257344"/>
              <a:gd name="connsiteY52" fmla="*/ 249824 h 846624"/>
              <a:gd name="connsiteX53" fmla="*/ 108002 w 8257344"/>
              <a:gd name="connsiteY53" fmla="*/ 319219 h 846624"/>
              <a:gd name="connsiteX54" fmla="*/ 141249 w 8257344"/>
              <a:gd name="connsiteY54" fmla="*/ 352465 h 846624"/>
              <a:gd name="connsiteX55" fmla="*/ 353928 w 8257344"/>
              <a:gd name="connsiteY55" fmla="*/ 353917 h 846624"/>
              <a:gd name="connsiteX56" fmla="*/ 589880 w 8257344"/>
              <a:gd name="connsiteY56" fmla="*/ 333098 h 846624"/>
              <a:gd name="connsiteX57" fmla="*/ 791133 w 8257344"/>
              <a:gd name="connsiteY57" fmla="*/ 319219 h 846624"/>
              <a:gd name="connsiteX58" fmla="*/ 1047904 w 8257344"/>
              <a:gd name="connsiteY58" fmla="*/ 319219 h 846624"/>
              <a:gd name="connsiteX59" fmla="*/ 1283856 w 8257344"/>
              <a:gd name="connsiteY59" fmla="*/ 340038 h 846624"/>
              <a:gd name="connsiteX60" fmla="*/ 1637783 w 8257344"/>
              <a:gd name="connsiteY60" fmla="*/ 312280 h 846624"/>
              <a:gd name="connsiteX61" fmla="*/ 2033350 w 8257344"/>
              <a:gd name="connsiteY61" fmla="*/ 312280 h 846624"/>
              <a:gd name="connsiteX62" fmla="*/ 2324820 w 8257344"/>
              <a:gd name="connsiteY62" fmla="*/ 340038 h 846624"/>
              <a:gd name="connsiteX63" fmla="*/ 2810603 w 8257344"/>
              <a:gd name="connsiteY63" fmla="*/ 402494 h 846624"/>
              <a:gd name="connsiteX64" fmla="*/ 3081253 w 8257344"/>
              <a:gd name="connsiteY64" fmla="*/ 402494 h 846624"/>
              <a:gd name="connsiteX65" fmla="*/ 3511518 w 8257344"/>
              <a:gd name="connsiteY65" fmla="*/ 437191 h 846624"/>
              <a:gd name="connsiteX66" fmla="*/ 3226988 w 8257344"/>
              <a:gd name="connsiteY66" fmla="*/ 478829 h 846624"/>
              <a:gd name="connsiteX67" fmla="*/ 2852241 w 8257344"/>
              <a:gd name="connsiteY67" fmla="*/ 478829 h 846624"/>
              <a:gd name="connsiteX68" fmla="*/ 2539952 w 8257344"/>
              <a:gd name="connsiteY68" fmla="*/ 499647 h 846624"/>
              <a:gd name="connsiteX69" fmla="*/ 2005591 w 8257344"/>
              <a:gd name="connsiteY69" fmla="*/ 499647 h 846624"/>
              <a:gd name="connsiteX70" fmla="*/ 1471229 w 8257344"/>
              <a:gd name="connsiteY70" fmla="*/ 506587 h 846624"/>
              <a:gd name="connsiteX71" fmla="*/ 950747 w 8257344"/>
              <a:gd name="connsiteY71" fmla="*/ 499647 h 846624"/>
              <a:gd name="connsiteX72" fmla="*/ 576000 w 8257344"/>
              <a:gd name="connsiteY72" fmla="*/ 499647 h 846624"/>
              <a:gd name="connsiteX73" fmla="*/ 367808 w 8257344"/>
              <a:gd name="connsiteY73" fmla="*/ 506587 h 846624"/>
              <a:gd name="connsiteX74" fmla="*/ 284530 w 8257344"/>
              <a:gd name="connsiteY74" fmla="*/ 520466 h 846624"/>
              <a:gd name="connsiteX75" fmla="*/ 284530 w 8257344"/>
              <a:gd name="connsiteY75" fmla="*/ 520466 h 846624"/>
              <a:gd name="connsiteX76" fmla="*/ 249832 w 8257344"/>
              <a:gd name="connsiteY76" fmla="*/ 589861 h 846624"/>
              <a:gd name="connsiteX77" fmla="*/ 249832 w 8257344"/>
              <a:gd name="connsiteY77" fmla="*/ 589861 h 846624"/>
              <a:gd name="connsiteX78" fmla="*/ 277591 w 8257344"/>
              <a:gd name="connsiteY78" fmla="*/ 652317 h 846624"/>
              <a:gd name="connsiteX79" fmla="*/ 388627 w 8257344"/>
              <a:gd name="connsiteY79" fmla="*/ 659257 h 846624"/>
              <a:gd name="connsiteX80" fmla="*/ 714796 w 8257344"/>
              <a:gd name="connsiteY80" fmla="*/ 666196 h 846624"/>
              <a:gd name="connsiteX81" fmla="*/ 805012 w 8257344"/>
              <a:gd name="connsiteY81" fmla="*/ 666196 h 846624"/>
              <a:gd name="connsiteX82" fmla="*/ 1005106 w 8257344"/>
              <a:gd name="connsiteY82" fmla="*/ 635014 h 846624"/>
              <a:gd name="connsiteX83" fmla="*/ 1108170 w 8257344"/>
              <a:gd name="connsiteY83" fmla="*/ 631688 h 846624"/>
              <a:gd name="connsiteX84" fmla="*/ 1129309 w 8257344"/>
              <a:gd name="connsiteY84" fmla="*/ 662582 h 846624"/>
              <a:gd name="connsiteX85" fmla="*/ 1422651 w 8257344"/>
              <a:gd name="connsiteY85" fmla="*/ 666196 h 846624"/>
              <a:gd name="connsiteX86" fmla="*/ 1644432 w 8257344"/>
              <a:gd name="connsiteY86" fmla="*/ 662291 h 846624"/>
              <a:gd name="connsiteX87" fmla="*/ 1811277 w 8257344"/>
              <a:gd name="connsiteY87" fmla="*/ 658677 h 846624"/>
              <a:gd name="connsiteX88" fmla="*/ 1994616 w 8257344"/>
              <a:gd name="connsiteY88" fmla="*/ 658677 h 846624"/>
              <a:gd name="connsiteX89" fmla="*/ 1818217 w 8257344"/>
              <a:gd name="connsiteY89" fmla="*/ 680075 h 846624"/>
              <a:gd name="connsiteX90" fmla="*/ 1630844 w 8257344"/>
              <a:gd name="connsiteY90" fmla="*/ 687015 h 846624"/>
              <a:gd name="connsiteX91" fmla="*/ 1360193 w 8257344"/>
              <a:gd name="connsiteY91" fmla="*/ 687015 h 846624"/>
              <a:gd name="connsiteX92" fmla="*/ 1138121 w 8257344"/>
              <a:gd name="connsiteY92" fmla="*/ 693954 h 846624"/>
              <a:gd name="connsiteX93" fmla="*/ 818892 w 8257344"/>
              <a:gd name="connsiteY93" fmla="*/ 707833 h 846624"/>
              <a:gd name="connsiteX94" fmla="*/ 631518 w 8257344"/>
              <a:gd name="connsiteY94" fmla="*/ 700894 h 846624"/>
              <a:gd name="connsiteX95" fmla="*/ 381687 w 8257344"/>
              <a:gd name="connsiteY95" fmla="*/ 693954 h 846624"/>
              <a:gd name="connsiteX96" fmla="*/ 353928 w 8257344"/>
              <a:gd name="connsiteY96" fmla="*/ 756410 h 846624"/>
              <a:gd name="connsiteX97" fmla="*/ 353928 w 8257344"/>
              <a:gd name="connsiteY97" fmla="*/ 756410 h 846624"/>
              <a:gd name="connsiteX98" fmla="*/ 350153 w 8257344"/>
              <a:gd name="connsiteY98" fmla="*/ 804572 h 846624"/>
              <a:gd name="connsiteX99" fmla="*/ 374747 w 8257344"/>
              <a:gd name="connsiteY99" fmla="*/ 832745 h 846624"/>
              <a:gd name="connsiteX100" fmla="*/ 471904 w 8257344"/>
              <a:gd name="connsiteY100" fmla="*/ 832745 h 846624"/>
              <a:gd name="connsiteX101" fmla="*/ 707856 w 8257344"/>
              <a:gd name="connsiteY101" fmla="*/ 846624 h 846624"/>
              <a:gd name="connsiteX102" fmla="*/ 839711 w 8257344"/>
              <a:gd name="connsiteY102" fmla="*/ 846624 h 846624"/>
              <a:gd name="connsiteX103" fmla="*/ 1082603 w 8257344"/>
              <a:gd name="connsiteY103" fmla="*/ 846624 h 846624"/>
              <a:gd name="connsiteX104" fmla="*/ 1311615 w 8257344"/>
              <a:gd name="connsiteY104" fmla="*/ 839685 h 846624"/>
              <a:gd name="connsiteX105" fmla="*/ 1519808 w 8257344"/>
              <a:gd name="connsiteY105" fmla="*/ 842719 h 846624"/>
              <a:gd name="connsiteX106" fmla="*/ 1700241 w 8257344"/>
              <a:gd name="connsiteY106" fmla="*/ 832745 h 846624"/>
              <a:gd name="connsiteX107" fmla="*/ 1873735 w 8257344"/>
              <a:gd name="connsiteY107" fmla="*/ 825515 h 846624"/>
              <a:gd name="connsiteX108" fmla="*/ 2033350 w 8257344"/>
              <a:gd name="connsiteY108" fmla="*/ 814961 h 846624"/>
              <a:gd name="connsiteX109" fmla="*/ 2241543 w 8257344"/>
              <a:gd name="connsiteY109" fmla="*/ 797466 h 846624"/>
              <a:gd name="connsiteX110" fmla="*/ 2442796 w 8257344"/>
              <a:gd name="connsiteY110" fmla="*/ 776648 h 846624"/>
              <a:gd name="connsiteX111" fmla="*/ 2505253 w 8257344"/>
              <a:gd name="connsiteY111" fmla="*/ 773033 h 846624"/>
              <a:gd name="connsiteX112" fmla="*/ 2528526 w 8257344"/>
              <a:gd name="connsiteY112" fmla="*/ 759735 h 846624"/>
              <a:gd name="connsiteX113" fmla="*/ 2517816 w 8257344"/>
              <a:gd name="connsiteY113" fmla="*/ 794598 h 846624"/>
              <a:gd name="connsiteX114" fmla="*/ 2633784 w 8257344"/>
              <a:gd name="connsiteY114" fmla="*/ 780263 h 846624"/>
              <a:gd name="connsiteX115" fmla="*/ 2775904 w 8257344"/>
              <a:gd name="connsiteY115" fmla="*/ 770289 h 846624"/>
              <a:gd name="connsiteX116" fmla="*/ 2928579 w 8257344"/>
              <a:gd name="connsiteY116" fmla="*/ 749471 h 846624"/>
              <a:gd name="connsiteX117" fmla="*/ 3143711 w 8257344"/>
              <a:gd name="connsiteY117" fmla="*/ 721713 h 846624"/>
              <a:gd name="connsiteX118" fmla="*/ 3331085 w 8257344"/>
              <a:gd name="connsiteY118" fmla="*/ 707833 h 846624"/>
              <a:gd name="connsiteX119" fmla="*/ 3525398 w 8257344"/>
              <a:gd name="connsiteY119" fmla="*/ 682819 h 846624"/>
              <a:gd name="connsiteX120" fmla="*/ 3748341 w 8257344"/>
              <a:gd name="connsiteY120" fmla="*/ 651737 h 846624"/>
              <a:gd name="connsiteX121" fmla="*/ 3946270 w 8257344"/>
              <a:gd name="connsiteY121" fmla="*/ 624269 h 846624"/>
              <a:gd name="connsiteX122" fmla="*/ 4066699 w 8257344"/>
              <a:gd name="connsiteY122" fmla="*/ 610680 h 846624"/>
              <a:gd name="connsiteX123" fmla="*/ 4108338 w 8257344"/>
              <a:gd name="connsiteY123" fmla="*/ 582051 h 846624"/>
              <a:gd name="connsiteX124" fmla="*/ 4268533 w 8257344"/>
              <a:gd name="connsiteY124" fmla="*/ 554583 h 846624"/>
              <a:gd name="connsiteX125" fmla="*/ 4321728 w 8257344"/>
              <a:gd name="connsiteY125" fmla="*/ 547933 h 846624"/>
              <a:gd name="connsiteX126" fmla="*/ 4316445 w 8257344"/>
              <a:gd name="connsiteY126" fmla="*/ 581818 h 846624"/>
              <a:gd name="connsiteX127" fmla="*/ 4469205 w 8257344"/>
              <a:gd name="connsiteY127" fmla="*/ 562103 h 846624"/>
              <a:gd name="connsiteX128" fmla="*/ 4663518 w 8257344"/>
              <a:gd name="connsiteY128" fmla="*/ 562103 h 846624"/>
              <a:gd name="connsiteX129" fmla="*/ 4927229 w 8257344"/>
              <a:gd name="connsiteY129" fmla="*/ 541284 h 846624"/>
              <a:gd name="connsiteX130" fmla="*/ 5232579 w 8257344"/>
              <a:gd name="connsiteY130" fmla="*/ 541284 h 846624"/>
              <a:gd name="connsiteX131" fmla="*/ 5461591 w 8257344"/>
              <a:gd name="connsiteY131" fmla="*/ 537379 h 846624"/>
              <a:gd name="connsiteX132" fmla="*/ 5676723 w 8257344"/>
              <a:gd name="connsiteY132" fmla="*/ 540703 h 846624"/>
              <a:gd name="connsiteX133" fmla="*/ 5843568 w 8257344"/>
              <a:gd name="connsiteY133" fmla="*/ 544319 h 846624"/>
              <a:gd name="connsiteX134" fmla="*/ 5919615 w 8257344"/>
              <a:gd name="connsiteY134" fmla="*/ 548224 h 846624"/>
              <a:gd name="connsiteX135" fmla="*/ 5954314 w 8257344"/>
              <a:gd name="connsiteY135" fmla="*/ 512945 h 846624"/>
              <a:gd name="connsiteX136" fmla="*/ 6162506 w 8257344"/>
              <a:gd name="connsiteY136" fmla="*/ 523500 h 846624"/>
              <a:gd name="connsiteX137" fmla="*/ 6433157 w 8257344"/>
              <a:gd name="connsiteY137" fmla="*/ 527405 h 846624"/>
              <a:gd name="connsiteX138" fmla="*/ 6578892 w 8257344"/>
              <a:gd name="connsiteY138" fmla="*/ 537379 h 846624"/>
              <a:gd name="connsiteX139" fmla="*/ 6758745 w 8257344"/>
              <a:gd name="connsiteY139" fmla="*/ 544028 h 846624"/>
              <a:gd name="connsiteX140" fmla="*/ 6940050 w 8257344"/>
              <a:gd name="connsiteY140" fmla="*/ 547644 h 846624"/>
              <a:gd name="connsiteX141" fmla="*/ 7224289 w 8257344"/>
              <a:gd name="connsiteY141" fmla="*/ 555164 h 846624"/>
              <a:gd name="connsiteX142" fmla="*/ 7397783 w 8257344"/>
              <a:gd name="connsiteY142" fmla="*/ 541284 h 846624"/>
              <a:gd name="connsiteX143" fmla="*/ 7696193 w 8257344"/>
              <a:gd name="connsiteY143" fmla="*/ 555164 h 846624"/>
              <a:gd name="connsiteX144" fmla="*/ 7973783 w 8257344"/>
              <a:gd name="connsiteY144" fmla="*/ 548224 h 846624"/>
              <a:gd name="connsiteX145" fmla="*/ 8202796 w 8257344"/>
              <a:gd name="connsiteY145" fmla="*/ 534345 h 846624"/>
              <a:gd name="connsiteX146" fmla="*/ 8189497 w 8257344"/>
              <a:gd name="connsiteY146" fmla="*/ 544319 h 846624"/>
              <a:gd name="connsiteX147" fmla="*/ 8229393 w 8257344"/>
              <a:gd name="connsiteY147" fmla="*/ 544319 h 846624"/>
              <a:gd name="connsiteX148" fmla="*/ 8256861 w 8257344"/>
              <a:gd name="connsiteY148" fmla="*/ 477088 h 846624"/>
              <a:gd name="connsiteX149" fmla="*/ 8246167 w 8257344"/>
              <a:gd name="connsiteY149" fmla="*/ 418909 h 846624"/>
              <a:gd name="connsiteX150" fmla="*/ 8203507 w 8257344"/>
              <a:gd name="connsiteY150" fmla="*/ 398879 h 846624"/>
              <a:gd name="connsiteX151" fmla="*/ 7779470 w 8257344"/>
              <a:gd name="connsiteY151" fmla="*/ 396714 h 846624"/>
              <a:gd name="connsiteX152" fmla="*/ 7234844 w 8257344"/>
              <a:gd name="connsiteY152" fmla="*/ 389485 h 846624"/>
              <a:gd name="connsiteX153" fmla="*/ 6808195 w 8257344"/>
              <a:gd name="connsiteY153" fmla="*/ 368667 h 846624"/>
              <a:gd name="connsiteX154" fmla="*/ 6447036 w 8257344"/>
              <a:gd name="connsiteY154" fmla="*/ 360856 h 846624"/>
              <a:gd name="connsiteX155" fmla="*/ 6800964 w 8257344"/>
              <a:gd name="connsiteY155" fmla="*/ 349721 h 846624"/>
              <a:gd name="connsiteX156" fmla="*/ 7242203 w 8257344"/>
              <a:gd name="connsiteY156" fmla="*/ 343072 h 846624"/>
              <a:gd name="connsiteX157" fmla="*/ 7278698 w 8257344"/>
              <a:gd name="connsiteY157" fmla="*/ 302545 h 846624"/>
              <a:gd name="connsiteX158" fmla="*/ 7321920 w 8257344"/>
              <a:gd name="connsiteY158" fmla="*/ 292570 h 846624"/>
              <a:gd name="connsiteX159" fmla="*/ 7361815 w 8257344"/>
              <a:gd name="connsiteY159" fmla="*/ 299219 h 846624"/>
              <a:gd name="connsiteX160" fmla="*/ 7417280 w 8257344"/>
              <a:gd name="connsiteY160" fmla="*/ 353336 h 846624"/>
              <a:gd name="connsiteX161" fmla="*/ 7550458 w 8257344"/>
              <a:gd name="connsiteY161" fmla="*/ 358826 h 846624"/>
              <a:gd name="connsiteX162" fmla="*/ 7828049 w 8257344"/>
              <a:gd name="connsiteY162" fmla="*/ 352756 h 846624"/>
              <a:gd name="connsiteX163" fmla="*/ 8084820 w 8257344"/>
              <a:gd name="connsiteY163" fmla="*/ 342782 h 846624"/>
              <a:gd name="connsiteX164" fmla="*/ 8140338 w 8257344"/>
              <a:gd name="connsiteY164" fmla="*/ 326159 h 846624"/>
              <a:gd name="connsiteX165" fmla="*/ 8140338 w 8257344"/>
              <a:gd name="connsiteY165" fmla="*/ 342782 h 846624"/>
              <a:gd name="connsiteX166" fmla="*/ 8164191 w 8257344"/>
              <a:gd name="connsiteY166" fmla="*/ 262542 h 846624"/>
              <a:gd name="connsiteX167" fmla="*/ 8153078 w 8257344"/>
              <a:gd name="connsiteY167" fmla="*/ 222752 h 846624"/>
              <a:gd name="connsiteX168" fmla="*/ 8112579 w 8257344"/>
              <a:gd name="connsiteY16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19710 w 8257344"/>
              <a:gd name="connsiteY37" fmla="*/ 166232 h 846624"/>
              <a:gd name="connsiteX38" fmla="*/ 619448 w 8257344"/>
              <a:gd name="connsiteY38" fmla="*/ 159583 h 846624"/>
              <a:gd name="connsiteX39" fmla="*/ 606150 w 8257344"/>
              <a:gd name="connsiteY39" fmla="*/ 152934 h 846624"/>
              <a:gd name="connsiteX40" fmla="*/ 666217 w 8257344"/>
              <a:gd name="connsiteY40" fmla="*/ 132433 h 846624"/>
              <a:gd name="connsiteX41" fmla="*/ 798979 w 8257344"/>
              <a:gd name="connsiteY41" fmla="*/ 116362 h 846624"/>
              <a:gd name="connsiteX42" fmla="*/ 887579 w 8257344"/>
              <a:gd name="connsiteY42" fmla="*/ 163224 h 846624"/>
              <a:gd name="connsiteX43" fmla="*/ 1186699 w 8257344"/>
              <a:gd name="connsiteY43" fmla="*/ 166549 h 846624"/>
              <a:gd name="connsiteX44" fmla="*/ 1381012 w 8257344"/>
              <a:gd name="connsiteY44" fmla="*/ 194307 h 846624"/>
              <a:gd name="connsiteX45" fmla="*/ 1124241 w 8257344"/>
              <a:gd name="connsiteY45" fmla="*/ 194307 h 846624"/>
              <a:gd name="connsiteX46" fmla="*/ 902169 w 8257344"/>
              <a:gd name="connsiteY46" fmla="*/ 194307 h 846624"/>
              <a:gd name="connsiteX47" fmla="*/ 638458 w 8257344"/>
              <a:gd name="connsiteY47" fmla="*/ 187368 h 846624"/>
              <a:gd name="connsiteX48" fmla="*/ 492723 w 8257344"/>
              <a:gd name="connsiteY48" fmla="*/ 187368 h 846624"/>
              <a:gd name="connsiteX49" fmla="*/ 277591 w 8257344"/>
              <a:gd name="connsiteY49" fmla="*/ 208187 h 846624"/>
              <a:gd name="connsiteX50" fmla="*/ 138796 w 8257344"/>
              <a:gd name="connsiteY50" fmla="*/ 194307 h 846624"/>
              <a:gd name="connsiteX51" fmla="*/ 97157 w 8257344"/>
              <a:gd name="connsiteY51" fmla="*/ 249824 h 846624"/>
              <a:gd name="connsiteX52" fmla="*/ 97157 w 8257344"/>
              <a:gd name="connsiteY52" fmla="*/ 249824 h 846624"/>
              <a:gd name="connsiteX53" fmla="*/ 108002 w 8257344"/>
              <a:gd name="connsiteY53" fmla="*/ 319219 h 846624"/>
              <a:gd name="connsiteX54" fmla="*/ 141249 w 8257344"/>
              <a:gd name="connsiteY54" fmla="*/ 352465 h 846624"/>
              <a:gd name="connsiteX55" fmla="*/ 353928 w 8257344"/>
              <a:gd name="connsiteY55" fmla="*/ 353917 h 846624"/>
              <a:gd name="connsiteX56" fmla="*/ 589880 w 8257344"/>
              <a:gd name="connsiteY56" fmla="*/ 333098 h 846624"/>
              <a:gd name="connsiteX57" fmla="*/ 791133 w 8257344"/>
              <a:gd name="connsiteY57" fmla="*/ 319219 h 846624"/>
              <a:gd name="connsiteX58" fmla="*/ 1047904 w 8257344"/>
              <a:gd name="connsiteY58" fmla="*/ 319219 h 846624"/>
              <a:gd name="connsiteX59" fmla="*/ 1283856 w 8257344"/>
              <a:gd name="connsiteY59" fmla="*/ 340038 h 846624"/>
              <a:gd name="connsiteX60" fmla="*/ 1637783 w 8257344"/>
              <a:gd name="connsiteY60" fmla="*/ 312280 h 846624"/>
              <a:gd name="connsiteX61" fmla="*/ 2033350 w 8257344"/>
              <a:gd name="connsiteY61" fmla="*/ 312280 h 846624"/>
              <a:gd name="connsiteX62" fmla="*/ 2324820 w 8257344"/>
              <a:gd name="connsiteY62" fmla="*/ 340038 h 846624"/>
              <a:gd name="connsiteX63" fmla="*/ 2810603 w 8257344"/>
              <a:gd name="connsiteY63" fmla="*/ 402494 h 846624"/>
              <a:gd name="connsiteX64" fmla="*/ 3081253 w 8257344"/>
              <a:gd name="connsiteY64" fmla="*/ 402494 h 846624"/>
              <a:gd name="connsiteX65" fmla="*/ 3511518 w 8257344"/>
              <a:gd name="connsiteY65" fmla="*/ 437191 h 846624"/>
              <a:gd name="connsiteX66" fmla="*/ 3226988 w 8257344"/>
              <a:gd name="connsiteY66" fmla="*/ 478829 h 846624"/>
              <a:gd name="connsiteX67" fmla="*/ 2852241 w 8257344"/>
              <a:gd name="connsiteY67" fmla="*/ 478829 h 846624"/>
              <a:gd name="connsiteX68" fmla="*/ 2539952 w 8257344"/>
              <a:gd name="connsiteY68" fmla="*/ 499647 h 846624"/>
              <a:gd name="connsiteX69" fmla="*/ 2005591 w 8257344"/>
              <a:gd name="connsiteY69" fmla="*/ 499647 h 846624"/>
              <a:gd name="connsiteX70" fmla="*/ 1471229 w 8257344"/>
              <a:gd name="connsiteY70" fmla="*/ 506587 h 846624"/>
              <a:gd name="connsiteX71" fmla="*/ 950747 w 8257344"/>
              <a:gd name="connsiteY71" fmla="*/ 499647 h 846624"/>
              <a:gd name="connsiteX72" fmla="*/ 576000 w 8257344"/>
              <a:gd name="connsiteY72" fmla="*/ 499647 h 846624"/>
              <a:gd name="connsiteX73" fmla="*/ 367808 w 8257344"/>
              <a:gd name="connsiteY73" fmla="*/ 506587 h 846624"/>
              <a:gd name="connsiteX74" fmla="*/ 284530 w 8257344"/>
              <a:gd name="connsiteY74" fmla="*/ 520466 h 846624"/>
              <a:gd name="connsiteX75" fmla="*/ 284530 w 8257344"/>
              <a:gd name="connsiteY75" fmla="*/ 520466 h 846624"/>
              <a:gd name="connsiteX76" fmla="*/ 249832 w 8257344"/>
              <a:gd name="connsiteY76" fmla="*/ 589861 h 846624"/>
              <a:gd name="connsiteX77" fmla="*/ 249832 w 8257344"/>
              <a:gd name="connsiteY77" fmla="*/ 589861 h 846624"/>
              <a:gd name="connsiteX78" fmla="*/ 277591 w 8257344"/>
              <a:gd name="connsiteY78" fmla="*/ 652317 h 846624"/>
              <a:gd name="connsiteX79" fmla="*/ 388627 w 8257344"/>
              <a:gd name="connsiteY79" fmla="*/ 659257 h 846624"/>
              <a:gd name="connsiteX80" fmla="*/ 714796 w 8257344"/>
              <a:gd name="connsiteY80" fmla="*/ 666196 h 846624"/>
              <a:gd name="connsiteX81" fmla="*/ 805012 w 8257344"/>
              <a:gd name="connsiteY81" fmla="*/ 666196 h 846624"/>
              <a:gd name="connsiteX82" fmla="*/ 1005106 w 8257344"/>
              <a:gd name="connsiteY82" fmla="*/ 635014 h 846624"/>
              <a:gd name="connsiteX83" fmla="*/ 1108170 w 8257344"/>
              <a:gd name="connsiteY83" fmla="*/ 631688 h 846624"/>
              <a:gd name="connsiteX84" fmla="*/ 1129309 w 8257344"/>
              <a:gd name="connsiteY84" fmla="*/ 662582 h 846624"/>
              <a:gd name="connsiteX85" fmla="*/ 1422651 w 8257344"/>
              <a:gd name="connsiteY85" fmla="*/ 666196 h 846624"/>
              <a:gd name="connsiteX86" fmla="*/ 1644432 w 8257344"/>
              <a:gd name="connsiteY86" fmla="*/ 662291 h 846624"/>
              <a:gd name="connsiteX87" fmla="*/ 1811277 w 8257344"/>
              <a:gd name="connsiteY87" fmla="*/ 658677 h 846624"/>
              <a:gd name="connsiteX88" fmla="*/ 1994616 w 8257344"/>
              <a:gd name="connsiteY88" fmla="*/ 658677 h 846624"/>
              <a:gd name="connsiteX89" fmla="*/ 1818217 w 8257344"/>
              <a:gd name="connsiteY89" fmla="*/ 680075 h 846624"/>
              <a:gd name="connsiteX90" fmla="*/ 1630844 w 8257344"/>
              <a:gd name="connsiteY90" fmla="*/ 687015 h 846624"/>
              <a:gd name="connsiteX91" fmla="*/ 1360193 w 8257344"/>
              <a:gd name="connsiteY91" fmla="*/ 687015 h 846624"/>
              <a:gd name="connsiteX92" fmla="*/ 1138121 w 8257344"/>
              <a:gd name="connsiteY92" fmla="*/ 693954 h 846624"/>
              <a:gd name="connsiteX93" fmla="*/ 818892 w 8257344"/>
              <a:gd name="connsiteY93" fmla="*/ 707833 h 846624"/>
              <a:gd name="connsiteX94" fmla="*/ 631518 w 8257344"/>
              <a:gd name="connsiteY94" fmla="*/ 700894 h 846624"/>
              <a:gd name="connsiteX95" fmla="*/ 381687 w 8257344"/>
              <a:gd name="connsiteY95" fmla="*/ 693954 h 846624"/>
              <a:gd name="connsiteX96" fmla="*/ 353928 w 8257344"/>
              <a:gd name="connsiteY96" fmla="*/ 756410 h 846624"/>
              <a:gd name="connsiteX97" fmla="*/ 353928 w 8257344"/>
              <a:gd name="connsiteY97" fmla="*/ 756410 h 846624"/>
              <a:gd name="connsiteX98" fmla="*/ 350153 w 8257344"/>
              <a:gd name="connsiteY98" fmla="*/ 804572 h 846624"/>
              <a:gd name="connsiteX99" fmla="*/ 374747 w 8257344"/>
              <a:gd name="connsiteY99" fmla="*/ 832745 h 846624"/>
              <a:gd name="connsiteX100" fmla="*/ 471904 w 8257344"/>
              <a:gd name="connsiteY100" fmla="*/ 832745 h 846624"/>
              <a:gd name="connsiteX101" fmla="*/ 707856 w 8257344"/>
              <a:gd name="connsiteY101" fmla="*/ 846624 h 846624"/>
              <a:gd name="connsiteX102" fmla="*/ 839711 w 8257344"/>
              <a:gd name="connsiteY102" fmla="*/ 846624 h 846624"/>
              <a:gd name="connsiteX103" fmla="*/ 1082603 w 8257344"/>
              <a:gd name="connsiteY103" fmla="*/ 846624 h 846624"/>
              <a:gd name="connsiteX104" fmla="*/ 1311615 w 8257344"/>
              <a:gd name="connsiteY104" fmla="*/ 839685 h 846624"/>
              <a:gd name="connsiteX105" fmla="*/ 1519808 w 8257344"/>
              <a:gd name="connsiteY105" fmla="*/ 842719 h 846624"/>
              <a:gd name="connsiteX106" fmla="*/ 1700241 w 8257344"/>
              <a:gd name="connsiteY106" fmla="*/ 832745 h 846624"/>
              <a:gd name="connsiteX107" fmla="*/ 1873735 w 8257344"/>
              <a:gd name="connsiteY107" fmla="*/ 825515 h 846624"/>
              <a:gd name="connsiteX108" fmla="*/ 2033350 w 8257344"/>
              <a:gd name="connsiteY108" fmla="*/ 814961 h 846624"/>
              <a:gd name="connsiteX109" fmla="*/ 2241543 w 8257344"/>
              <a:gd name="connsiteY109" fmla="*/ 797466 h 846624"/>
              <a:gd name="connsiteX110" fmla="*/ 2442796 w 8257344"/>
              <a:gd name="connsiteY110" fmla="*/ 776648 h 846624"/>
              <a:gd name="connsiteX111" fmla="*/ 2505253 w 8257344"/>
              <a:gd name="connsiteY111" fmla="*/ 773033 h 846624"/>
              <a:gd name="connsiteX112" fmla="*/ 2528526 w 8257344"/>
              <a:gd name="connsiteY112" fmla="*/ 759735 h 846624"/>
              <a:gd name="connsiteX113" fmla="*/ 2517816 w 8257344"/>
              <a:gd name="connsiteY113" fmla="*/ 794598 h 846624"/>
              <a:gd name="connsiteX114" fmla="*/ 2633784 w 8257344"/>
              <a:gd name="connsiteY114" fmla="*/ 780263 h 846624"/>
              <a:gd name="connsiteX115" fmla="*/ 2775904 w 8257344"/>
              <a:gd name="connsiteY115" fmla="*/ 770289 h 846624"/>
              <a:gd name="connsiteX116" fmla="*/ 2928579 w 8257344"/>
              <a:gd name="connsiteY116" fmla="*/ 749471 h 846624"/>
              <a:gd name="connsiteX117" fmla="*/ 3143711 w 8257344"/>
              <a:gd name="connsiteY117" fmla="*/ 721713 h 846624"/>
              <a:gd name="connsiteX118" fmla="*/ 3331085 w 8257344"/>
              <a:gd name="connsiteY118" fmla="*/ 707833 h 846624"/>
              <a:gd name="connsiteX119" fmla="*/ 3525398 w 8257344"/>
              <a:gd name="connsiteY119" fmla="*/ 682819 h 846624"/>
              <a:gd name="connsiteX120" fmla="*/ 3748341 w 8257344"/>
              <a:gd name="connsiteY120" fmla="*/ 651737 h 846624"/>
              <a:gd name="connsiteX121" fmla="*/ 3946270 w 8257344"/>
              <a:gd name="connsiteY121" fmla="*/ 624269 h 846624"/>
              <a:gd name="connsiteX122" fmla="*/ 4066699 w 8257344"/>
              <a:gd name="connsiteY122" fmla="*/ 610680 h 846624"/>
              <a:gd name="connsiteX123" fmla="*/ 4108338 w 8257344"/>
              <a:gd name="connsiteY123" fmla="*/ 582051 h 846624"/>
              <a:gd name="connsiteX124" fmla="*/ 4268533 w 8257344"/>
              <a:gd name="connsiteY124" fmla="*/ 554583 h 846624"/>
              <a:gd name="connsiteX125" fmla="*/ 4321728 w 8257344"/>
              <a:gd name="connsiteY125" fmla="*/ 547933 h 846624"/>
              <a:gd name="connsiteX126" fmla="*/ 4316445 w 8257344"/>
              <a:gd name="connsiteY126" fmla="*/ 581818 h 846624"/>
              <a:gd name="connsiteX127" fmla="*/ 4469205 w 8257344"/>
              <a:gd name="connsiteY127" fmla="*/ 562103 h 846624"/>
              <a:gd name="connsiteX128" fmla="*/ 4663518 w 8257344"/>
              <a:gd name="connsiteY128" fmla="*/ 562103 h 846624"/>
              <a:gd name="connsiteX129" fmla="*/ 4927229 w 8257344"/>
              <a:gd name="connsiteY129" fmla="*/ 541284 h 846624"/>
              <a:gd name="connsiteX130" fmla="*/ 5232579 w 8257344"/>
              <a:gd name="connsiteY130" fmla="*/ 541284 h 846624"/>
              <a:gd name="connsiteX131" fmla="*/ 5461591 w 8257344"/>
              <a:gd name="connsiteY131" fmla="*/ 537379 h 846624"/>
              <a:gd name="connsiteX132" fmla="*/ 5676723 w 8257344"/>
              <a:gd name="connsiteY132" fmla="*/ 540703 h 846624"/>
              <a:gd name="connsiteX133" fmla="*/ 5843568 w 8257344"/>
              <a:gd name="connsiteY133" fmla="*/ 544319 h 846624"/>
              <a:gd name="connsiteX134" fmla="*/ 5919615 w 8257344"/>
              <a:gd name="connsiteY134" fmla="*/ 548224 h 846624"/>
              <a:gd name="connsiteX135" fmla="*/ 5954314 w 8257344"/>
              <a:gd name="connsiteY135" fmla="*/ 512945 h 846624"/>
              <a:gd name="connsiteX136" fmla="*/ 6162506 w 8257344"/>
              <a:gd name="connsiteY136" fmla="*/ 523500 h 846624"/>
              <a:gd name="connsiteX137" fmla="*/ 6433157 w 8257344"/>
              <a:gd name="connsiteY137" fmla="*/ 527405 h 846624"/>
              <a:gd name="connsiteX138" fmla="*/ 6578892 w 8257344"/>
              <a:gd name="connsiteY138" fmla="*/ 537379 h 846624"/>
              <a:gd name="connsiteX139" fmla="*/ 6758745 w 8257344"/>
              <a:gd name="connsiteY139" fmla="*/ 544028 h 846624"/>
              <a:gd name="connsiteX140" fmla="*/ 6940050 w 8257344"/>
              <a:gd name="connsiteY140" fmla="*/ 547644 h 846624"/>
              <a:gd name="connsiteX141" fmla="*/ 7224289 w 8257344"/>
              <a:gd name="connsiteY141" fmla="*/ 555164 h 846624"/>
              <a:gd name="connsiteX142" fmla="*/ 7397783 w 8257344"/>
              <a:gd name="connsiteY142" fmla="*/ 541284 h 846624"/>
              <a:gd name="connsiteX143" fmla="*/ 7696193 w 8257344"/>
              <a:gd name="connsiteY143" fmla="*/ 555164 h 846624"/>
              <a:gd name="connsiteX144" fmla="*/ 7973783 w 8257344"/>
              <a:gd name="connsiteY144" fmla="*/ 548224 h 846624"/>
              <a:gd name="connsiteX145" fmla="*/ 8202796 w 8257344"/>
              <a:gd name="connsiteY145" fmla="*/ 534345 h 846624"/>
              <a:gd name="connsiteX146" fmla="*/ 8189497 w 8257344"/>
              <a:gd name="connsiteY146" fmla="*/ 544319 h 846624"/>
              <a:gd name="connsiteX147" fmla="*/ 8229393 w 8257344"/>
              <a:gd name="connsiteY147" fmla="*/ 544319 h 846624"/>
              <a:gd name="connsiteX148" fmla="*/ 8256861 w 8257344"/>
              <a:gd name="connsiteY148" fmla="*/ 477088 h 846624"/>
              <a:gd name="connsiteX149" fmla="*/ 8246167 w 8257344"/>
              <a:gd name="connsiteY149" fmla="*/ 418909 h 846624"/>
              <a:gd name="connsiteX150" fmla="*/ 8203507 w 8257344"/>
              <a:gd name="connsiteY150" fmla="*/ 398879 h 846624"/>
              <a:gd name="connsiteX151" fmla="*/ 7779470 w 8257344"/>
              <a:gd name="connsiteY151" fmla="*/ 396714 h 846624"/>
              <a:gd name="connsiteX152" fmla="*/ 7234844 w 8257344"/>
              <a:gd name="connsiteY152" fmla="*/ 389485 h 846624"/>
              <a:gd name="connsiteX153" fmla="*/ 6808195 w 8257344"/>
              <a:gd name="connsiteY153" fmla="*/ 368667 h 846624"/>
              <a:gd name="connsiteX154" fmla="*/ 6447036 w 8257344"/>
              <a:gd name="connsiteY154" fmla="*/ 360856 h 846624"/>
              <a:gd name="connsiteX155" fmla="*/ 6800964 w 8257344"/>
              <a:gd name="connsiteY155" fmla="*/ 349721 h 846624"/>
              <a:gd name="connsiteX156" fmla="*/ 7242203 w 8257344"/>
              <a:gd name="connsiteY156" fmla="*/ 343072 h 846624"/>
              <a:gd name="connsiteX157" fmla="*/ 7278698 w 8257344"/>
              <a:gd name="connsiteY157" fmla="*/ 302545 h 846624"/>
              <a:gd name="connsiteX158" fmla="*/ 7321920 w 8257344"/>
              <a:gd name="connsiteY158" fmla="*/ 292570 h 846624"/>
              <a:gd name="connsiteX159" fmla="*/ 7361815 w 8257344"/>
              <a:gd name="connsiteY159" fmla="*/ 299219 h 846624"/>
              <a:gd name="connsiteX160" fmla="*/ 7417280 w 8257344"/>
              <a:gd name="connsiteY160" fmla="*/ 353336 h 846624"/>
              <a:gd name="connsiteX161" fmla="*/ 7550458 w 8257344"/>
              <a:gd name="connsiteY161" fmla="*/ 358826 h 846624"/>
              <a:gd name="connsiteX162" fmla="*/ 7828049 w 8257344"/>
              <a:gd name="connsiteY162" fmla="*/ 352756 h 846624"/>
              <a:gd name="connsiteX163" fmla="*/ 8084820 w 8257344"/>
              <a:gd name="connsiteY163" fmla="*/ 342782 h 846624"/>
              <a:gd name="connsiteX164" fmla="*/ 8140338 w 8257344"/>
              <a:gd name="connsiteY164" fmla="*/ 326159 h 846624"/>
              <a:gd name="connsiteX165" fmla="*/ 8140338 w 8257344"/>
              <a:gd name="connsiteY165" fmla="*/ 342782 h 846624"/>
              <a:gd name="connsiteX166" fmla="*/ 8164191 w 8257344"/>
              <a:gd name="connsiteY166" fmla="*/ 262542 h 846624"/>
              <a:gd name="connsiteX167" fmla="*/ 8153078 w 8257344"/>
              <a:gd name="connsiteY167" fmla="*/ 222752 h 846624"/>
              <a:gd name="connsiteX168" fmla="*/ 8112579 w 8257344"/>
              <a:gd name="connsiteY16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19710 w 8257344"/>
              <a:gd name="connsiteY37" fmla="*/ 166232 h 846624"/>
              <a:gd name="connsiteX38" fmla="*/ 619448 w 8257344"/>
              <a:gd name="connsiteY38" fmla="*/ 159583 h 846624"/>
              <a:gd name="connsiteX39" fmla="*/ 606150 w 8257344"/>
              <a:gd name="connsiteY39" fmla="*/ 152934 h 846624"/>
              <a:gd name="connsiteX40" fmla="*/ 666217 w 8257344"/>
              <a:gd name="connsiteY40" fmla="*/ 132433 h 846624"/>
              <a:gd name="connsiteX41" fmla="*/ 798979 w 8257344"/>
              <a:gd name="connsiteY41" fmla="*/ 116362 h 846624"/>
              <a:gd name="connsiteX42" fmla="*/ 887579 w 8257344"/>
              <a:gd name="connsiteY42" fmla="*/ 163224 h 846624"/>
              <a:gd name="connsiteX43" fmla="*/ 1186699 w 8257344"/>
              <a:gd name="connsiteY43" fmla="*/ 166549 h 846624"/>
              <a:gd name="connsiteX44" fmla="*/ 1381012 w 8257344"/>
              <a:gd name="connsiteY44" fmla="*/ 194307 h 846624"/>
              <a:gd name="connsiteX45" fmla="*/ 1124241 w 8257344"/>
              <a:gd name="connsiteY45" fmla="*/ 194307 h 846624"/>
              <a:gd name="connsiteX46" fmla="*/ 902169 w 8257344"/>
              <a:gd name="connsiteY46" fmla="*/ 194307 h 846624"/>
              <a:gd name="connsiteX47" fmla="*/ 638458 w 8257344"/>
              <a:gd name="connsiteY47" fmla="*/ 187368 h 846624"/>
              <a:gd name="connsiteX48" fmla="*/ 492723 w 8257344"/>
              <a:gd name="connsiteY48" fmla="*/ 200667 h 846624"/>
              <a:gd name="connsiteX49" fmla="*/ 277591 w 8257344"/>
              <a:gd name="connsiteY49" fmla="*/ 208187 h 846624"/>
              <a:gd name="connsiteX50" fmla="*/ 138796 w 8257344"/>
              <a:gd name="connsiteY50" fmla="*/ 194307 h 846624"/>
              <a:gd name="connsiteX51" fmla="*/ 97157 w 8257344"/>
              <a:gd name="connsiteY51" fmla="*/ 249824 h 846624"/>
              <a:gd name="connsiteX52" fmla="*/ 97157 w 8257344"/>
              <a:gd name="connsiteY52" fmla="*/ 249824 h 846624"/>
              <a:gd name="connsiteX53" fmla="*/ 108002 w 8257344"/>
              <a:gd name="connsiteY53" fmla="*/ 319219 h 846624"/>
              <a:gd name="connsiteX54" fmla="*/ 141249 w 8257344"/>
              <a:gd name="connsiteY54" fmla="*/ 352465 h 846624"/>
              <a:gd name="connsiteX55" fmla="*/ 353928 w 8257344"/>
              <a:gd name="connsiteY55" fmla="*/ 353917 h 846624"/>
              <a:gd name="connsiteX56" fmla="*/ 589880 w 8257344"/>
              <a:gd name="connsiteY56" fmla="*/ 333098 h 846624"/>
              <a:gd name="connsiteX57" fmla="*/ 791133 w 8257344"/>
              <a:gd name="connsiteY57" fmla="*/ 319219 h 846624"/>
              <a:gd name="connsiteX58" fmla="*/ 1047904 w 8257344"/>
              <a:gd name="connsiteY58" fmla="*/ 319219 h 846624"/>
              <a:gd name="connsiteX59" fmla="*/ 1283856 w 8257344"/>
              <a:gd name="connsiteY59" fmla="*/ 340038 h 846624"/>
              <a:gd name="connsiteX60" fmla="*/ 1637783 w 8257344"/>
              <a:gd name="connsiteY60" fmla="*/ 312280 h 846624"/>
              <a:gd name="connsiteX61" fmla="*/ 2033350 w 8257344"/>
              <a:gd name="connsiteY61" fmla="*/ 312280 h 846624"/>
              <a:gd name="connsiteX62" fmla="*/ 2324820 w 8257344"/>
              <a:gd name="connsiteY62" fmla="*/ 340038 h 846624"/>
              <a:gd name="connsiteX63" fmla="*/ 2810603 w 8257344"/>
              <a:gd name="connsiteY63" fmla="*/ 402494 h 846624"/>
              <a:gd name="connsiteX64" fmla="*/ 3081253 w 8257344"/>
              <a:gd name="connsiteY64" fmla="*/ 402494 h 846624"/>
              <a:gd name="connsiteX65" fmla="*/ 3511518 w 8257344"/>
              <a:gd name="connsiteY65" fmla="*/ 437191 h 846624"/>
              <a:gd name="connsiteX66" fmla="*/ 3226988 w 8257344"/>
              <a:gd name="connsiteY66" fmla="*/ 478829 h 846624"/>
              <a:gd name="connsiteX67" fmla="*/ 2852241 w 8257344"/>
              <a:gd name="connsiteY67" fmla="*/ 478829 h 846624"/>
              <a:gd name="connsiteX68" fmla="*/ 2539952 w 8257344"/>
              <a:gd name="connsiteY68" fmla="*/ 499647 h 846624"/>
              <a:gd name="connsiteX69" fmla="*/ 2005591 w 8257344"/>
              <a:gd name="connsiteY69" fmla="*/ 499647 h 846624"/>
              <a:gd name="connsiteX70" fmla="*/ 1471229 w 8257344"/>
              <a:gd name="connsiteY70" fmla="*/ 506587 h 846624"/>
              <a:gd name="connsiteX71" fmla="*/ 950747 w 8257344"/>
              <a:gd name="connsiteY71" fmla="*/ 499647 h 846624"/>
              <a:gd name="connsiteX72" fmla="*/ 576000 w 8257344"/>
              <a:gd name="connsiteY72" fmla="*/ 499647 h 846624"/>
              <a:gd name="connsiteX73" fmla="*/ 367808 w 8257344"/>
              <a:gd name="connsiteY73" fmla="*/ 506587 h 846624"/>
              <a:gd name="connsiteX74" fmla="*/ 284530 w 8257344"/>
              <a:gd name="connsiteY74" fmla="*/ 520466 h 846624"/>
              <a:gd name="connsiteX75" fmla="*/ 284530 w 8257344"/>
              <a:gd name="connsiteY75" fmla="*/ 520466 h 846624"/>
              <a:gd name="connsiteX76" fmla="*/ 249832 w 8257344"/>
              <a:gd name="connsiteY76" fmla="*/ 589861 h 846624"/>
              <a:gd name="connsiteX77" fmla="*/ 249832 w 8257344"/>
              <a:gd name="connsiteY77" fmla="*/ 589861 h 846624"/>
              <a:gd name="connsiteX78" fmla="*/ 277591 w 8257344"/>
              <a:gd name="connsiteY78" fmla="*/ 652317 h 846624"/>
              <a:gd name="connsiteX79" fmla="*/ 388627 w 8257344"/>
              <a:gd name="connsiteY79" fmla="*/ 659257 h 846624"/>
              <a:gd name="connsiteX80" fmla="*/ 714796 w 8257344"/>
              <a:gd name="connsiteY80" fmla="*/ 666196 h 846624"/>
              <a:gd name="connsiteX81" fmla="*/ 805012 w 8257344"/>
              <a:gd name="connsiteY81" fmla="*/ 666196 h 846624"/>
              <a:gd name="connsiteX82" fmla="*/ 1005106 w 8257344"/>
              <a:gd name="connsiteY82" fmla="*/ 635014 h 846624"/>
              <a:gd name="connsiteX83" fmla="*/ 1108170 w 8257344"/>
              <a:gd name="connsiteY83" fmla="*/ 631688 h 846624"/>
              <a:gd name="connsiteX84" fmla="*/ 1129309 w 8257344"/>
              <a:gd name="connsiteY84" fmla="*/ 662582 h 846624"/>
              <a:gd name="connsiteX85" fmla="*/ 1422651 w 8257344"/>
              <a:gd name="connsiteY85" fmla="*/ 666196 h 846624"/>
              <a:gd name="connsiteX86" fmla="*/ 1644432 w 8257344"/>
              <a:gd name="connsiteY86" fmla="*/ 662291 h 846624"/>
              <a:gd name="connsiteX87" fmla="*/ 1811277 w 8257344"/>
              <a:gd name="connsiteY87" fmla="*/ 658677 h 846624"/>
              <a:gd name="connsiteX88" fmla="*/ 1994616 w 8257344"/>
              <a:gd name="connsiteY88" fmla="*/ 658677 h 846624"/>
              <a:gd name="connsiteX89" fmla="*/ 1818217 w 8257344"/>
              <a:gd name="connsiteY89" fmla="*/ 680075 h 846624"/>
              <a:gd name="connsiteX90" fmla="*/ 1630844 w 8257344"/>
              <a:gd name="connsiteY90" fmla="*/ 687015 h 846624"/>
              <a:gd name="connsiteX91" fmla="*/ 1360193 w 8257344"/>
              <a:gd name="connsiteY91" fmla="*/ 687015 h 846624"/>
              <a:gd name="connsiteX92" fmla="*/ 1138121 w 8257344"/>
              <a:gd name="connsiteY92" fmla="*/ 693954 h 846624"/>
              <a:gd name="connsiteX93" fmla="*/ 818892 w 8257344"/>
              <a:gd name="connsiteY93" fmla="*/ 707833 h 846624"/>
              <a:gd name="connsiteX94" fmla="*/ 631518 w 8257344"/>
              <a:gd name="connsiteY94" fmla="*/ 700894 h 846624"/>
              <a:gd name="connsiteX95" fmla="*/ 381687 w 8257344"/>
              <a:gd name="connsiteY95" fmla="*/ 693954 h 846624"/>
              <a:gd name="connsiteX96" fmla="*/ 353928 w 8257344"/>
              <a:gd name="connsiteY96" fmla="*/ 756410 h 846624"/>
              <a:gd name="connsiteX97" fmla="*/ 353928 w 8257344"/>
              <a:gd name="connsiteY97" fmla="*/ 756410 h 846624"/>
              <a:gd name="connsiteX98" fmla="*/ 350153 w 8257344"/>
              <a:gd name="connsiteY98" fmla="*/ 804572 h 846624"/>
              <a:gd name="connsiteX99" fmla="*/ 374747 w 8257344"/>
              <a:gd name="connsiteY99" fmla="*/ 832745 h 846624"/>
              <a:gd name="connsiteX100" fmla="*/ 471904 w 8257344"/>
              <a:gd name="connsiteY100" fmla="*/ 832745 h 846624"/>
              <a:gd name="connsiteX101" fmla="*/ 707856 w 8257344"/>
              <a:gd name="connsiteY101" fmla="*/ 846624 h 846624"/>
              <a:gd name="connsiteX102" fmla="*/ 839711 w 8257344"/>
              <a:gd name="connsiteY102" fmla="*/ 846624 h 846624"/>
              <a:gd name="connsiteX103" fmla="*/ 1082603 w 8257344"/>
              <a:gd name="connsiteY103" fmla="*/ 846624 h 846624"/>
              <a:gd name="connsiteX104" fmla="*/ 1311615 w 8257344"/>
              <a:gd name="connsiteY104" fmla="*/ 839685 h 846624"/>
              <a:gd name="connsiteX105" fmla="*/ 1519808 w 8257344"/>
              <a:gd name="connsiteY105" fmla="*/ 842719 h 846624"/>
              <a:gd name="connsiteX106" fmla="*/ 1700241 w 8257344"/>
              <a:gd name="connsiteY106" fmla="*/ 832745 h 846624"/>
              <a:gd name="connsiteX107" fmla="*/ 1873735 w 8257344"/>
              <a:gd name="connsiteY107" fmla="*/ 825515 h 846624"/>
              <a:gd name="connsiteX108" fmla="*/ 2033350 w 8257344"/>
              <a:gd name="connsiteY108" fmla="*/ 814961 h 846624"/>
              <a:gd name="connsiteX109" fmla="*/ 2241543 w 8257344"/>
              <a:gd name="connsiteY109" fmla="*/ 797466 h 846624"/>
              <a:gd name="connsiteX110" fmla="*/ 2442796 w 8257344"/>
              <a:gd name="connsiteY110" fmla="*/ 776648 h 846624"/>
              <a:gd name="connsiteX111" fmla="*/ 2505253 w 8257344"/>
              <a:gd name="connsiteY111" fmla="*/ 773033 h 846624"/>
              <a:gd name="connsiteX112" fmla="*/ 2528526 w 8257344"/>
              <a:gd name="connsiteY112" fmla="*/ 759735 h 846624"/>
              <a:gd name="connsiteX113" fmla="*/ 2517816 w 8257344"/>
              <a:gd name="connsiteY113" fmla="*/ 794598 h 846624"/>
              <a:gd name="connsiteX114" fmla="*/ 2633784 w 8257344"/>
              <a:gd name="connsiteY114" fmla="*/ 780263 h 846624"/>
              <a:gd name="connsiteX115" fmla="*/ 2775904 w 8257344"/>
              <a:gd name="connsiteY115" fmla="*/ 770289 h 846624"/>
              <a:gd name="connsiteX116" fmla="*/ 2928579 w 8257344"/>
              <a:gd name="connsiteY116" fmla="*/ 749471 h 846624"/>
              <a:gd name="connsiteX117" fmla="*/ 3143711 w 8257344"/>
              <a:gd name="connsiteY117" fmla="*/ 721713 h 846624"/>
              <a:gd name="connsiteX118" fmla="*/ 3331085 w 8257344"/>
              <a:gd name="connsiteY118" fmla="*/ 707833 h 846624"/>
              <a:gd name="connsiteX119" fmla="*/ 3525398 w 8257344"/>
              <a:gd name="connsiteY119" fmla="*/ 682819 h 846624"/>
              <a:gd name="connsiteX120" fmla="*/ 3748341 w 8257344"/>
              <a:gd name="connsiteY120" fmla="*/ 651737 h 846624"/>
              <a:gd name="connsiteX121" fmla="*/ 3946270 w 8257344"/>
              <a:gd name="connsiteY121" fmla="*/ 624269 h 846624"/>
              <a:gd name="connsiteX122" fmla="*/ 4066699 w 8257344"/>
              <a:gd name="connsiteY122" fmla="*/ 610680 h 846624"/>
              <a:gd name="connsiteX123" fmla="*/ 4108338 w 8257344"/>
              <a:gd name="connsiteY123" fmla="*/ 582051 h 846624"/>
              <a:gd name="connsiteX124" fmla="*/ 4268533 w 8257344"/>
              <a:gd name="connsiteY124" fmla="*/ 554583 h 846624"/>
              <a:gd name="connsiteX125" fmla="*/ 4321728 w 8257344"/>
              <a:gd name="connsiteY125" fmla="*/ 547933 h 846624"/>
              <a:gd name="connsiteX126" fmla="*/ 4316445 w 8257344"/>
              <a:gd name="connsiteY126" fmla="*/ 581818 h 846624"/>
              <a:gd name="connsiteX127" fmla="*/ 4469205 w 8257344"/>
              <a:gd name="connsiteY127" fmla="*/ 562103 h 846624"/>
              <a:gd name="connsiteX128" fmla="*/ 4663518 w 8257344"/>
              <a:gd name="connsiteY128" fmla="*/ 562103 h 846624"/>
              <a:gd name="connsiteX129" fmla="*/ 4927229 w 8257344"/>
              <a:gd name="connsiteY129" fmla="*/ 541284 h 846624"/>
              <a:gd name="connsiteX130" fmla="*/ 5232579 w 8257344"/>
              <a:gd name="connsiteY130" fmla="*/ 541284 h 846624"/>
              <a:gd name="connsiteX131" fmla="*/ 5461591 w 8257344"/>
              <a:gd name="connsiteY131" fmla="*/ 537379 h 846624"/>
              <a:gd name="connsiteX132" fmla="*/ 5676723 w 8257344"/>
              <a:gd name="connsiteY132" fmla="*/ 540703 h 846624"/>
              <a:gd name="connsiteX133" fmla="*/ 5843568 w 8257344"/>
              <a:gd name="connsiteY133" fmla="*/ 544319 h 846624"/>
              <a:gd name="connsiteX134" fmla="*/ 5919615 w 8257344"/>
              <a:gd name="connsiteY134" fmla="*/ 548224 h 846624"/>
              <a:gd name="connsiteX135" fmla="*/ 5954314 w 8257344"/>
              <a:gd name="connsiteY135" fmla="*/ 512945 h 846624"/>
              <a:gd name="connsiteX136" fmla="*/ 6162506 w 8257344"/>
              <a:gd name="connsiteY136" fmla="*/ 523500 h 846624"/>
              <a:gd name="connsiteX137" fmla="*/ 6433157 w 8257344"/>
              <a:gd name="connsiteY137" fmla="*/ 527405 h 846624"/>
              <a:gd name="connsiteX138" fmla="*/ 6578892 w 8257344"/>
              <a:gd name="connsiteY138" fmla="*/ 537379 h 846624"/>
              <a:gd name="connsiteX139" fmla="*/ 6758745 w 8257344"/>
              <a:gd name="connsiteY139" fmla="*/ 544028 h 846624"/>
              <a:gd name="connsiteX140" fmla="*/ 6940050 w 8257344"/>
              <a:gd name="connsiteY140" fmla="*/ 547644 h 846624"/>
              <a:gd name="connsiteX141" fmla="*/ 7224289 w 8257344"/>
              <a:gd name="connsiteY141" fmla="*/ 555164 h 846624"/>
              <a:gd name="connsiteX142" fmla="*/ 7397783 w 8257344"/>
              <a:gd name="connsiteY142" fmla="*/ 541284 h 846624"/>
              <a:gd name="connsiteX143" fmla="*/ 7696193 w 8257344"/>
              <a:gd name="connsiteY143" fmla="*/ 555164 h 846624"/>
              <a:gd name="connsiteX144" fmla="*/ 7973783 w 8257344"/>
              <a:gd name="connsiteY144" fmla="*/ 548224 h 846624"/>
              <a:gd name="connsiteX145" fmla="*/ 8202796 w 8257344"/>
              <a:gd name="connsiteY145" fmla="*/ 534345 h 846624"/>
              <a:gd name="connsiteX146" fmla="*/ 8189497 w 8257344"/>
              <a:gd name="connsiteY146" fmla="*/ 544319 h 846624"/>
              <a:gd name="connsiteX147" fmla="*/ 8229393 w 8257344"/>
              <a:gd name="connsiteY147" fmla="*/ 544319 h 846624"/>
              <a:gd name="connsiteX148" fmla="*/ 8256861 w 8257344"/>
              <a:gd name="connsiteY148" fmla="*/ 477088 h 846624"/>
              <a:gd name="connsiteX149" fmla="*/ 8246167 w 8257344"/>
              <a:gd name="connsiteY149" fmla="*/ 418909 h 846624"/>
              <a:gd name="connsiteX150" fmla="*/ 8203507 w 8257344"/>
              <a:gd name="connsiteY150" fmla="*/ 398879 h 846624"/>
              <a:gd name="connsiteX151" fmla="*/ 7779470 w 8257344"/>
              <a:gd name="connsiteY151" fmla="*/ 396714 h 846624"/>
              <a:gd name="connsiteX152" fmla="*/ 7234844 w 8257344"/>
              <a:gd name="connsiteY152" fmla="*/ 389485 h 846624"/>
              <a:gd name="connsiteX153" fmla="*/ 6808195 w 8257344"/>
              <a:gd name="connsiteY153" fmla="*/ 368667 h 846624"/>
              <a:gd name="connsiteX154" fmla="*/ 6447036 w 8257344"/>
              <a:gd name="connsiteY154" fmla="*/ 360856 h 846624"/>
              <a:gd name="connsiteX155" fmla="*/ 6800964 w 8257344"/>
              <a:gd name="connsiteY155" fmla="*/ 349721 h 846624"/>
              <a:gd name="connsiteX156" fmla="*/ 7242203 w 8257344"/>
              <a:gd name="connsiteY156" fmla="*/ 343072 h 846624"/>
              <a:gd name="connsiteX157" fmla="*/ 7278698 w 8257344"/>
              <a:gd name="connsiteY157" fmla="*/ 302545 h 846624"/>
              <a:gd name="connsiteX158" fmla="*/ 7321920 w 8257344"/>
              <a:gd name="connsiteY158" fmla="*/ 292570 h 846624"/>
              <a:gd name="connsiteX159" fmla="*/ 7361815 w 8257344"/>
              <a:gd name="connsiteY159" fmla="*/ 299219 h 846624"/>
              <a:gd name="connsiteX160" fmla="*/ 7417280 w 8257344"/>
              <a:gd name="connsiteY160" fmla="*/ 353336 h 846624"/>
              <a:gd name="connsiteX161" fmla="*/ 7550458 w 8257344"/>
              <a:gd name="connsiteY161" fmla="*/ 358826 h 846624"/>
              <a:gd name="connsiteX162" fmla="*/ 7828049 w 8257344"/>
              <a:gd name="connsiteY162" fmla="*/ 352756 h 846624"/>
              <a:gd name="connsiteX163" fmla="*/ 8084820 w 8257344"/>
              <a:gd name="connsiteY163" fmla="*/ 342782 h 846624"/>
              <a:gd name="connsiteX164" fmla="*/ 8140338 w 8257344"/>
              <a:gd name="connsiteY164" fmla="*/ 326159 h 846624"/>
              <a:gd name="connsiteX165" fmla="*/ 8140338 w 8257344"/>
              <a:gd name="connsiteY165" fmla="*/ 342782 h 846624"/>
              <a:gd name="connsiteX166" fmla="*/ 8164191 w 8257344"/>
              <a:gd name="connsiteY166" fmla="*/ 262542 h 846624"/>
              <a:gd name="connsiteX167" fmla="*/ 8153078 w 8257344"/>
              <a:gd name="connsiteY167" fmla="*/ 222752 h 846624"/>
              <a:gd name="connsiteX168" fmla="*/ 8112579 w 8257344"/>
              <a:gd name="connsiteY16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19710 w 8257344"/>
              <a:gd name="connsiteY37" fmla="*/ 166232 h 846624"/>
              <a:gd name="connsiteX38" fmla="*/ 619448 w 8257344"/>
              <a:gd name="connsiteY38" fmla="*/ 159583 h 846624"/>
              <a:gd name="connsiteX39" fmla="*/ 606150 w 8257344"/>
              <a:gd name="connsiteY39" fmla="*/ 152934 h 846624"/>
              <a:gd name="connsiteX40" fmla="*/ 666217 w 8257344"/>
              <a:gd name="connsiteY40" fmla="*/ 132433 h 846624"/>
              <a:gd name="connsiteX41" fmla="*/ 798979 w 8257344"/>
              <a:gd name="connsiteY41" fmla="*/ 116362 h 846624"/>
              <a:gd name="connsiteX42" fmla="*/ 887579 w 8257344"/>
              <a:gd name="connsiteY42" fmla="*/ 163224 h 846624"/>
              <a:gd name="connsiteX43" fmla="*/ 1186699 w 8257344"/>
              <a:gd name="connsiteY43" fmla="*/ 166549 h 846624"/>
              <a:gd name="connsiteX44" fmla="*/ 1381012 w 8257344"/>
              <a:gd name="connsiteY44" fmla="*/ 194307 h 846624"/>
              <a:gd name="connsiteX45" fmla="*/ 1124241 w 8257344"/>
              <a:gd name="connsiteY45" fmla="*/ 194307 h 846624"/>
              <a:gd name="connsiteX46" fmla="*/ 902169 w 8257344"/>
              <a:gd name="connsiteY46" fmla="*/ 194307 h 846624"/>
              <a:gd name="connsiteX47" fmla="*/ 668380 w 8257344"/>
              <a:gd name="connsiteY47" fmla="*/ 200667 h 846624"/>
              <a:gd name="connsiteX48" fmla="*/ 492723 w 8257344"/>
              <a:gd name="connsiteY48" fmla="*/ 200667 h 846624"/>
              <a:gd name="connsiteX49" fmla="*/ 277591 w 8257344"/>
              <a:gd name="connsiteY49" fmla="*/ 208187 h 846624"/>
              <a:gd name="connsiteX50" fmla="*/ 138796 w 8257344"/>
              <a:gd name="connsiteY50" fmla="*/ 194307 h 846624"/>
              <a:gd name="connsiteX51" fmla="*/ 97157 w 8257344"/>
              <a:gd name="connsiteY51" fmla="*/ 249824 h 846624"/>
              <a:gd name="connsiteX52" fmla="*/ 97157 w 8257344"/>
              <a:gd name="connsiteY52" fmla="*/ 249824 h 846624"/>
              <a:gd name="connsiteX53" fmla="*/ 108002 w 8257344"/>
              <a:gd name="connsiteY53" fmla="*/ 319219 h 846624"/>
              <a:gd name="connsiteX54" fmla="*/ 141249 w 8257344"/>
              <a:gd name="connsiteY54" fmla="*/ 352465 h 846624"/>
              <a:gd name="connsiteX55" fmla="*/ 353928 w 8257344"/>
              <a:gd name="connsiteY55" fmla="*/ 353917 h 846624"/>
              <a:gd name="connsiteX56" fmla="*/ 589880 w 8257344"/>
              <a:gd name="connsiteY56" fmla="*/ 333098 h 846624"/>
              <a:gd name="connsiteX57" fmla="*/ 791133 w 8257344"/>
              <a:gd name="connsiteY57" fmla="*/ 319219 h 846624"/>
              <a:gd name="connsiteX58" fmla="*/ 1047904 w 8257344"/>
              <a:gd name="connsiteY58" fmla="*/ 319219 h 846624"/>
              <a:gd name="connsiteX59" fmla="*/ 1283856 w 8257344"/>
              <a:gd name="connsiteY59" fmla="*/ 340038 h 846624"/>
              <a:gd name="connsiteX60" fmla="*/ 1637783 w 8257344"/>
              <a:gd name="connsiteY60" fmla="*/ 312280 h 846624"/>
              <a:gd name="connsiteX61" fmla="*/ 2033350 w 8257344"/>
              <a:gd name="connsiteY61" fmla="*/ 312280 h 846624"/>
              <a:gd name="connsiteX62" fmla="*/ 2324820 w 8257344"/>
              <a:gd name="connsiteY62" fmla="*/ 340038 h 846624"/>
              <a:gd name="connsiteX63" fmla="*/ 2810603 w 8257344"/>
              <a:gd name="connsiteY63" fmla="*/ 402494 h 846624"/>
              <a:gd name="connsiteX64" fmla="*/ 3081253 w 8257344"/>
              <a:gd name="connsiteY64" fmla="*/ 402494 h 846624"/>
              <a:gd name="connsiteX65" fmla="*/ 3511518 w 8257344"/>
              <a:gd name="connsiteY65" fmla="*/ 437191 h 846624"/>
              <a:gd name="connsiteX66" fmla="*/ 3226988 w 8257344"/>
              <a:gd name="connsiteY66" fmla="*/ 478829 h 846624"/>
              <a:gd name="connsiteX67" fmla="*/ 2852241 w 8257344"/>
              <a:gd name="connsiteY67" fmla="*/ 478829 h 846624"/>
              <a:gd name="connsiteX68" fmla="*/ 2539952 w 8257344"/>
              <a:gd name="connsiteY68" fmla="*/ 499647 h 846624"/>
              <a:gd name="connsiteX69" fmla="*/ 2005591 w 8257344"/>
              <a:gd name="connsiteY69" fmla="*/ 499647 h 846624"/>
              <a:gd name="connsiteX70" fmla="*/ 1471229 w 8257344"/>
              <a:gd name="connsiteY70" fmla="*/ 506587 h 846624"/>
              <a:gd name="connsiteX71" fmla="*/ 950747 w 8257344"/>
              <a:gd name="connsiteY71" fmla="*/ 499647 h 846624"/>
              <a:gd name="connsiteX72" fmla="*/ 576000 w 8257344"/>
              <a:gd name="connsiteY72" fmla="*/ 499647 h 846624"/>
              <a:gd name="connsiteX73" fmla="*/ 367808 w 8257344"/>
              <a:gd name="connsiteY73" fmla="*/ 506587 h 846624"/>
              <a:gd name="connsiteX74" fmla="*/ 284530 w 8257344"/>
              <a:gd name="connsiteY74" fmla="*/ 520466 h 846624"/>
              <a:gd name="connsiteX75" fmla="*/ 284530 w 8257344"/>
              <a:gd name="connsiteY75" fmla="*/ 520466 h 846624"/>
              <a:gd name="connsiteX76" fmla="*/ 249832 w 8257344"/>
              <a:gd name="connsiteY76" fmla="*/ 589861 h 846624"/>
              <a:gd name="connsiteX77" fmla="*/ 249832 w 8257344"/>
              <a:gd name="connsiteY77" fmla="*/ 589861 h 846624"/>
              <a:gd name="connsiteX78" fmla="*/ 277591 w 8257344"/>
              <a:gd name="connsiteY78" fmla="*/ 652317 h 846624"/>
              <a:gd name="connsiteX79" fmla="*/ 388627 w 8257344"/>
              <a:gd name="connsiteY79" fmla="*/ 659257 h 846624"/>
              <a:gd name="connsiteX80" fmla="*/ 714796 w 8257344"/>
              <a:gd name="connsiteY80" fmla="*/ 666196 h 846624"/>
              <a:gd name="connsiteX81" fmla="*/ 805012 w 8257344"/>
              <a:gd name="connsiteY81" fmla="*/ 666196 h 846624"/>
              <a:gd name="connsiteX82" fmla="*/ 1005106 w 8257344"/>
              <a:gd name="connsiteY82" fmla="*/ 635014 h 846624"/>
              <a:gd name="connsiteX83" fmla="*/ 1108170 w 8257344"/>
              <a:gd name="connsiteY83" fmla="*/ 631688 h 846624"/>
              <a:gd name="connsiteX84" fmla="*/ 1129309 w 8257344"/>
              <a:gd name="connsiteY84" fmla="*/ 662582 h 846624"/>
              <a:gd name="connsiteX85" fmla="*/ 1422651 w 8257344"/>
              <a:gd name="connsiteY85" fmla="*/ 666196 h 846624"/>
              <a:gd name="connsiteX86" fmla="*/ 1644432 w 8257344"/>
              <a:gd name="connsiteY86" fmla="*/ 662291 h 846624"/>
              <a:gd name="connsiteX87" fmla="*/ 1811277 w 8257344"/>
              <a:gd name="connsiteY87" fmla="*/ 658677 h 846624"/>
              <a:gd name="connsiteX88" fmla="*/ 1994616 w 8257344"/>
              <a:gd name="connsiteY88" fmla="*/ 658677 h 846624"/>
              <a:gd name="connsiteX89" fmla="*/ 1818217 w 8257344"/>
              <a:gd name="connsiteY89" fmla="*/ 680075 h 846624"/>
              <a:gd name="connsiteX90" fmla="*/ 1630844 w 8257344"/>
              <a:gd name="connsiteY90" fmla="*/ 687015 h 846624"/>
              <a:gd name="connsiteX91" fmla="*/ 1360193 w 8257344"/>
              <a:gd name="connsiteY91" fmla="*/ 687015 h 846624"/>
              <a:gd name="connsiteX92" fmla="*/ 1138121 w 8257344"/>
              <a:gd name="connsiteY92" fmla="*/ 693954 h 846624"/>
              <a:gd name="connsiteX93" fmla="*/ 818892 w 8257344"/>
              <a:gd name="connsiteY93" fmla="*/ 707833 h 846624"/>
              <a:gd name="connsiteX94" fmla="*/ 631518 w 8257344"/>
              <a:gd name="connsiteY94" fmla="*/ 700894 h 846624"/>
              <a:gd name="connsiteX95" fmla="*/ 381687 w 8257344"/>
              <a:gd name="connsiteY95" fmla="*/ 693954 h 846624"/>
              <a:gd name="connsiteX96" fmla="*/ 353928 w 8257344"/>
              <a:gd name="connsiteY96" fmla="*/ 756410 h 846624"/>
              <a:gd name="connsiteX97" fmla="*/ 353928 w 8257344"/>
              <a:gd name="connsiteY97" fmla="*/ 756410 h 846624"/>
              <a:gd name="connsiteX98" fmla="*/ 350153 w 8257344"/>
              <a:gd name="connsiteY98" fmla="*/ 804572 h 846624"/>
              <a:gd name="connsiteX99" fmla="*/ 374747 w 8257344"/>
              <a:gd name="connsiteY99" fmla="*/ 832745 h 846624"/>
              <a:gd name="connsiteX100" fmla="*/ 471904 w 8257344"/>
              <a:gd name="connsiteY100" fmla="*/ 832745 h 846624"/>
              <a:gd name="connsiteX101" fmla="*/ 707856 w 8257344"/>
              <a:gd name="connsiteY101" fmla="*/ 846624 h 846624"/>
              <a:gd name="connsiteX102" fmla="*/ 839711 w 8257344"/>
              <a:gd name="connsiteY102" fmla="*/ 846624 h 846624"/>
              <a:gd name="connsiteX103" fmla="*/ 1082603 w 8257344"/>
              <a:gd name="connsiteY103" fmla="*/ 846624 h 846624"/>
              <a:gd name="connsiteX104" fmla="*/ 1311615 w 8257344"/>
              <a:gd name="connsiteY104" fmla="*/ 839685 h 846624"/>
              <a:gd name="connsiteX105" fmla="*/ 1519808 w 8257344"/>
              <a:gd name="connsiteY105" fmla="*/ 842719 h 846624"/>
              <a:gd name="connsiteX106" fmla="*/ 1700241 w 8257344"/>
              <a:gd name="connsiteY106" fmla="*/ 832745 h 846624"/>
              <a:gd name="connsiteX107" fmla="*/ 1873735 w 8257344"/>
              <a:gd name="connsiteY107" fmla="*/ 825515 h 846624"/>
              <a:gd name="connsiteX108" fmla="*/ 2033350 w 8257344"/>
              <a:gd name="connsiteY108" fmla="*/ 814961 h 846624"/>
              <a:gd name="connsiteX109" fmla="*/ 2241543 w 8257344"/>
              <a:gd name="connsiteY109" fmla="*/ 797466 h 846624"/>
              <a:gd name="connsiteX110" fmla="*/ 2442796 w 8257344"/>
              <a:gd name="connsiteY110" fmla="*/ 776648 h 846624"/>
              <a:gd name="connsiteX111" fmla="*/ 2505253 w 8257344"/>
              <a:gd name="connsiteY111" fmla="*/ 773033 h 846624"/>
              <a:gd name="connsiteX112" fmla="*/ 2528526 w 8257344"/>
              <a:gd name="connsiteY112" fmla="*/ 759735 h 846624"/>
              <a:gd name="connsiteX113" fmla="*/ 2517816 w 8257344"/>
              <a:gd name="connsiteY113" fmla="*/ 794598 h 846624"/>
              <a:gd name="connsiteX114" fmla="*/ 2633784 w 8257344"/>
              <a:gd name="connsiteY114" fmla="*/ 780263 h 846624"/>
              <a:gd name="connsiteX115" fmla="*/ 2775904 w 8257344"/>
              <a:gd name="connsiteY115" fmla="*/ 770289 h 846624"/>
              <a:gd name="connsiteX116" fmla="*/ 2928579 w 8257344"/>
              <a:gd name="connsiteY116" fmla="*/ 749471 h 846624"/>
              <a:gd name="connsiteX117" fmla="*/ 3143711 w 8257344"/>
              <a:gd name="connsiteY117" fmla="*/ 721713 h 846624"/>
              <a:gd name="connsiteX118" fmla="*/ 3331085 w 8257344"/>
              <a:gd name="connsiteY118" fmla="*/ 707833 h 846624"/>
              <a:gd name="connsiteX119" fmla="*/ 3525398 w 8257344"/>
              <a:gd name="connsiteY119" fmla="*/ 682819 h 846624"/>
              <a:gd name="connsiteX120" fmla="*/ 3748341 w 8257344"/>
              <a:gd name="connsiteY120" fmla="*/ 651737 h 846624"/>
              <a:gd name="connsiteX121" fmla="*/ 3946270 w 8257344"/>
              <a:gd name="connsiteY121" fmla="*/ 624269 h 846624"/>
              <a:gd name="connsiteX122" fmla="*/ 4066699 w 8257344"/>
              <a:gd name="connsiteY122" fmla="*/ 610680 h 846624"/>
              <a:gd name="connsiteX123" fmla="*/ 4108338 w 8257344"/>
              <a:gd name="connsiteY123" fmla="*/ 582051 h 846624"/>
              <a:gd name="connsiteX124" fmla="*/ 4268533 w 8257344"/>
              <a:gd name="connsiteY124" fmla="*/ 554583 h 846624"/>
              <a:gd name="connsiteX125" fmla="*/ 4321728 w 8257344"/>
              <a:gd name="connsiteY125" fmla="*/ 547933 h 846624"/>
              <a:gd name="connsiteX126" fmla="*/ 4316445 w 8257344"/>
              <a:gd name="connsiteY126" fmla="*/ 581818 h 846624"/>
              <a:gd name="connsiteX127" fmla="*/ 4469205 w 8257344"/>
              <a:gd name="connsiteY127" fmla="*/ 562103 h 846624"/>
              <a:gd name="connsiteX128" fmla="*/ 4663518 w 8257344"/>
              <a:gd name="connsiteY128" fmla="*/ 562103 h 846624"/>
              <a:gd name="connsiteX129" fmla="*/ 4927229 w 8257344"/>
              <a:gd name="connsiteY129" fmla="*/ 541284 h 846624"/>
              <a:gd name="connsiteX130" fmla="*/ 5232579 w 8257344"/>
              <a:gd name="connsiteY130" fmla="*/ 541284 h 846624"/>
              <a:gd name="connsiteX131" fmla="*/ 5461591 w 8257344"/>
              <a:gd name="connsiteY131" fmla="*/ 537379 h 846624"/>
              <a:gd name="connsiteX132" fmla="*/ 5676723 w 8257344"/>
              <a:gd name="connsiteY132" fmla="*/ 540703 h 846624"/>
              <a:gd name="connsiteX133" fmla="*/ 5843568 w 8257344"/>
              <a:gd name="connsiteY133" fmla="*/ 544319 h 846624"/>
              <a:gd name="connsiteX134" fmla="*/ 5919615 w 8257344"/>
              <a:gd name="connsiteY134" fmla="*/ 548224 h 846624"/>
              <a:gd name="connsiteX135" fmla="*/ 5954314 w 8257344"/>
              <a:gd name="connsiteY135" fmla="*/ 512945 h 846624"/>
              <a:gd name="connsiteX136" fmla="*/ 6162506 w 8257344"/>
              <a:gd name="connsiteY136" fmla="*/ 523500 h 846624"/>
              <a:gd name="connsiteX137" fmla="*/ 6433157 w 8257344"/>
              <a:gd name="connsiteY137" fmla="*/ 527405 h 846624"/>
              <a:gd name="connsiteX138" fmla="*/ 6578892 w 8257344"/>
              <a:gd name="connsiteY138" fmla="*/ 537379 h 846624"/>
              <a:gd name="connsiteX139" fmla="*/ 6758745 w 8257344"/>
              <a:gd name="connsiteY139" fmla="*/ 544028 h 846624"/>
              <a:gd name="connsiteX140" fmla="*/ 6940050 w 8257344"/>
              <a:gd name="connsiteY140" fmla="*/ 547644 h 846624"/>
              <a:gd name="connsiteX141" fmla="*/ 7224289 w 8257344"/>
              <a:gd name="connsiteY141" fmla="*/ 555164 h 846624"/>
              <a:gd name="connsiteX142" fmla="*/ 7397783 w 8257344"/>
              <a:gd name="connsiteY142" fmla="*/ 541284 h 846624"/>
              <a:gd name="connsiteX143" fmla="*/ 7696193 w 8257344"/>
              <a:gd name="connsiteY143" fmla="*/ 555164 h 846624"/>
              <a:gd name="connsiteX144" fmla="*/ 7973783 w 8257344"/>
              <a:gd name="connsiteY144" fmla="*/ 548224 h 846624"/>
              <a:gd name="connsiteX145" fmla="*/ 8202796 w 8257344"/>
              <a:gd name="connsiteY145" fmla="*/ 534345 h 846624"/>
              <a:gd name="connsiteX146" fmla="*/ 8189497 w 8257344"/>
              <a:gd name="connsiteY146" fmla="*/ 544319 h 846624"/>
              <a:gd name="connsiteX147" fmla="*/ 8229393 w 8257344"/>
              <a:gd name="connsiteY147" fmla="*/ 544319 h 846624"/>
              <a:gd name="connsiteX148" fmla="*/ 8256861 w 8257344"/>
              <a:gd name="connsiteY148" fmla="*/ 477088 h 846624"/>
              <a:gd name="connsiteX149" fmla="*/ 8246167 w 8257344"/>
              <a:gd name="connsiteY149" fmla="*/ 418909 h 846624"/>
              <a:gd name="connsiteX150" fmla="*/ 8203507 w 8257344"/>
              <a:gd name="connsiteY150" fmla="*/ 398879 h 846624"/>
              <a:gd name="connsiteX151" fmla="*/ 7779470 w 8257344"/>
              <a:gd name="connsiteY151" fmla="*/ 396714 h 846624"/>
              <a:gd name="connsiteX152" fmla="*/ 7234844 w 8257344"/>
              <a:gd name="connsiteY152" fmla="*/ 389485 h 846624"/>
              <a:gd name="connsiteX153" fmla="*/ 6808195 w 8257344"/>
              <a:gd name="connsiteY153" fmla="*/ 368667 h 846624"/>
              <a:gd name="connsiteX154" fmla="*/ 6447036 w 8257344"/>
              <a:gd name="connsiteY154" fmla="*/ 360856 h 846624"/>
              <a:gd name="connsiteX155" fmla="*/ 6800964 w 8257344"/>
              <a:gd name="connsiteY155" fmla="*/ 349721 h 846624"/>
              <a:gd name="connsiteX156" fmla="*/ 7242203 w 8257344"/>
              <a:gd name="connsiteY156" fmla="*/ 343072 h 846624"/>
              <a:gd name="connsiteX157" fmla="*/ 7278698 w 8257344"/>
              <a:gd name="connsiteY157" fmla="*/ 302545 h 846624"/>
              <a:gd name="connsiteX158" fmla="*/ 7321920 w 8257344"/>
              <a:gd name="connsiteY158" fmla="*/ 292570 h 846624"/>
              <a:gd name="connsiteX159" fmla="*/ 7361815 w 8257344"/>
              <a:gd name="connsiteY159" fmla="*/ 299219 h 846624"/>
              <a:gd name="connsiteX160" fmla="*/ 7417280 w 8257344"/>
              <a:gd name="connsiteY160" fmla="*/ 353336 h 846624"/>
              <a:gd name="connsiteX161" fmla="*/ 7550458 w 8257344"/>
              <a:gd name="connsiteY161" fmla="*/ 358826 h 846624"/>
              <a:gd name="connsiteX162" fmla="*/ 7828049 w 8257344"/>
              <a:gd name="connsiteY162" fmla="*/ 352756 h 846624"/>
              <a:gd name="connsiteX163" fmla="*/ 8084820 w 8257344"/>
              <a:gd name="connsiteY163" fmla="*/ 342782 h 846624"/>
              <a:gd name="connsiteX164" fmla="*/ 8140338 w 8257344"/>
              <a:gd name="connsiteY164" fmla="*/ 326159 h 846624"/>
              <a:gd name="connsiteX165" fmla="*/ 8140338 w 8257344"/>
              <a:gd name="connsiteY165" fmla="*/ 342782 h 846624"/>
              <a:gd name="connsiteX166" fmla="*/ 8164191 w 8257344"/>
              <a:gd name="connsiteY166" fmla="*/ 262542 h 846624"/>
              <a:gd name="connsiteX167" fmla="*/ 8153078 w 8257344"/>
              <a:gd name="connsiteY167" fmla="*/ 222752 h 846624"/>
              <a:gd name="connsiteX168" fmla="*/ 8112579 w 8257344"/>
              <a:gd name="connsiteY168" fmla="*/ 187368 h 846624"/>
              <a:gd name="connsiteX0" fmla="*/ 8112579 w 8257344"/>
              <a:gd name="connsiteY0" fmla="*/ 187368 h 846624"/>
              <a:gd name="connsiteX1" fmla="*/ 7758651 w 8257344"/>
              <a:gd name="connsiteY1" fmla="*/ 201247 h 846624"/>
              <a:gd name="connsiteX2" fmla="*/ 7522699 w 8257344"/>
              <a:gd name="connsiteY2" fmla="*/ 208187 h 846624"/>
              <a:gd name="connsiteX3" fmla="*/ 7342265 w 8257344"/>
              <a:gd name="connsiteY3" fmla="*/ 208187 h 846624"/>
              <a:gd name="connsiteX4" fmla="*/ 7127133 w 8257344"/>
              <a:gd name="connsiteY4" fmla="*/ 208187 h 846624"/>
              <a:gd name="connsiteX5" fmla="*/ 6939759 w 8257344"/>
              <a:gd name="connsiteY5" fmla="*/ 222066 h 846624"/>
              <a:gd name="connsiteX6" fmla="*/ 6773205 w 8257344"/>
              <a:gd name="connsiteY6" fmla="*/ 222066 h 846624"/>
              <a:gd name="connsiteX7" fmla="*/ 6588865 w 8257344"/>
              <a:gd name="connsiteY7" fmla="*/ 228715 h 846624"/>
              <a:gd name="connsiteX8" fmla="*/ 6412338 w 8257344"/>
              <a:gd name="connsiteY8" fmla="*/ 235945 h 846624"/>
              <a:gd name="connsiteX9" fmla="*/ 6197205 w 8257344"/>
              <a:gd name="connsiteY9" fmla="*/ 242884 h 846624"/>
              <a:gd name="connsiteX10" fmla="*/ 6058410 w 8257344"/>
              <a:gd name="connsiteY10" fmla="*/ 249824 h 846624"/>
              <a:gd name="connsiteX11" fmla="*/ 5862484 w 8257344"/>
              <a:gd name="connsiteY11" fmla="*/ 263992 h 846624"/>
              <a:gd name="connsiteX12" fmla="*/ 5839129 w 8257344"/>
              <a:gd name="connsiteY12" fmla="*/ 249349 h 846624"/>
              <a:gd name="connsiteX13" fmla="*/ 5344777 w 8257344"/>
              <a:gd name="connsiteY13" fmla="*/ 234361 h 846624"/>
              <a:gd name="connsiteX14" fmla="*/ 4939107 w 8257344"/>
              <a:gd name="connsiteY14" fmla="*/ 225548 h 846624"/>
              <a:gd name="connsiteX15" fmla="*/ 4571752 w 8257344"/>
              <a:gd name="connsiteY15" fmla="*/ 201985 h 846624"/>
              <a:gd name="connsiteX16" fmla="*/ 4419509 w 8257344"/>
              <a:gd name="connsiteY16" fmla="*/ 189505 h 846624"/>
              <a:gd name="connsiteX17" fmla="*/ 4399561 w 8257344"/>
              <a:gd name="connsiteY17" fmla="*/ 169557 h 846624"/>
              <a:gd name="connsiteX18" fmla="*/ 4234447 w 8257344"/>
              <a:gd name="connsiteY18" fmla="*/ 167577 h 846624"/>
              <a:gd name="connsiteX19" fmla="*/ 3858087 w 8257344"/>
              <a:gd name="connsiteY19" fmla="*/ 153408 h 846624"/>
              <a:gd name="connsiteX20" fmla="*/ 3483759 w 8257344"/>
              <a:gd name="connsiteY20" fmla="*/ 145731 h 846624"/>
              <a:gd name="connsiteX21" fmla="*/ 2997976 w 8257344"/>
              <a:gd name="connsiteY21" fmla="*/ 111033 h 846624"/>
              <a:gd name="connsiteX22" fmla="*/ 2352579 w 8257344"/>
              <a:gd name="connsiteY22" fmla="*/ 72140 h 846624"/>
              <a:gd name="connsiteX23" fmla="*/ 1408771 w 8257344"/>
              <a:gd name="connsiteY23" fmla="*/ 20819 h 846624"/>
              <a:gd name="connsiteX24" fmla="*/ 791133 w 8257344"/>
              <a:gd name="connsiteY24" fmla="*/ 0 h 846624"/>
              <a:gd name="connsiteX25" fmla="*/ 471904 w 8257344"/>
              <a:gd name="connsiteY25" fmla="*/ 27759 h 846624"/>
              <a:gd name="connsiteX26" fmla="*/ 270651 w 8257344"/>
              <a:gd name="connsiteY26" fmla="*/ 13879 h 846624"/>
              <a:gd name="connsiteX27" fmla="*/ 55518 w 8257344"/>
              <a:gd name="connsiteY27" fmla="*/ 13879 h 846624"/>
              <a:gd name="connsiteX28" fmla="*/ 55518 w 8257344"/>
              <a:gd name="connsiteY28" fmla="*/ 13879 h 846624"/>
              <a:gd name="connsiteX29" fmla="*/ 17689 w 8257344"/>
              <a:gd name="connsiteY29" fmla="*/ 39894 h 846624"/>
              <a:gd name="connsiteX30" fmla="*/ 0 w 8257344"/>
              <a:gd name="connsiteY30" fmla="*/ 83275 h 846624"/>
              <a:gd name="connsiteX31" fmla="*/ 0 w 8257344"/>
              <a:gd name="connsiteY31" fmla="*/ 83275 h 846624"/>
              <a:gd name="connsiteX32" fmla="*/ 17689 w 8257344"/>
              <a:gd name="connsiteY32" fmla="*/ 139635 h 846624"/>
              <a:gd name="connsiteX33" fmla="*/ 48579 w 8257344"/>
              <a:gd name="connsiteY33" fmla="*/ 159610 h 846624"/>
              <a:gd name="connsiteX34" fmla="*/ 152675 w 8257344"/>
              <a:gd name="connsiteY34" fmla="*/ 159610 h 846624"/>
              <a:gd name="connsiteX35" fmla="*/ 336142 w 8257344"/>
              <a:gd name="connsiteY35" fmla="*/ 166840 h 846624"/>
              <a:gd name="connsiteX36" fmla="*/ 406672 w 8257344"/>
              <a:gd name="connsiteY36" fmla="*/ 129661 h 846624"/>
              <a:gd name="connsiteX37" fmla="*/ 519710 w 8257344"/>
              <a:gd name="connsiteY37" fmla="*/ 166232 h 846624"/>
              <a:gd name="connsiteX38" fmla="*/ 619448 w 8257344"/>
              <a:gd name="connsiteY38" fmla="*/ 159583 h 846624"/>
              <a:gd name="connsiteX39" fmla="*/ 606150 w 8257344"/>
              <a:gd name="connsiteY39" fmla="*/ 152934 h 846624"/>
              <a:gd name="connsiteX40" fmla="*/ 666217 w 8257344"/>
              <a:gd name="connsiteY40" fmla="*/ 132433 h 846624"/>
              <a:gd name="connsiteX41" fmla="*/ 798979 w 8257344"/>
              <a:gd name="connsiteY41" fmla="*/ 116362 h 846624"/>
              <a:gd name="connsiteX42" fmla="*/ 887579 w 8257344"/>
              <a:gd name="connsiteY42" fmla="*/ 163224 h 846624"/>
              <a:gd name="connsiteX43" fmla="*/ 1186699 w 8257344"/>
              <a:gd name="connsiteY43" fmla="*/ 166549 h 846624"/>
              <a:gd name="connsiteX44" fmla="*/ 1381012 w 8257344"/>
              <a:gd name="connsiteY44" fmla="*/ 194307 h 846624"/>
              <a:gd name="connsiteX45" fmla="*/ 1124241 w 8257344"/>
              <a:gd name="connsiteY45" fmla="*/ 194307 h 846624"/>
              <a:gd name="connsiteX46" fmla="*/ 902169 w 8257344"/>
              <a:gd name="connsiteY46" fmla="*/ 194307 h 846624"/>
              <a:gd name="connsiteX47" fmla="*/ 668380 w 8257344"/>
              <a:gd name="connsiteY47" fmla="*/ 200667 h 846624"/>
              <a:gd name="connsiteX48" fmla="*/ 492723 w 8257344"/>
              <a:gd name="connsiteY48" fmla="*/ 200667 h 846624"/>
              <a:gd name="connsiteX49" fmla="*/ 277591 w 8257344"/>
              <a:gd name="connsiteY49" fmla="*/ 208187 h 846624"/>
              <a:gd name="connsiteX50" fmla="*/ 138796 w 8257344"/>
              <a:gd name="connsiteY50" fmla="*/ 194307 h 846624"/>
              <a:gd name="connsiteX51" fmla="*/ 97157 w 8257344"/>
              <a:gd name="connsiteY51" fmla="*/ 249824 h 846624"/>
              <a:gd name="connsiteX52" fmla="*/ 97157 w 8257344"/>
              <a:gd name="connsiteY52" fmla="*/ 249824 h 846624"/>
              <a:gd name="connsiteX53" fmla="*/ 108002 w 8257344"/>
              <a:gd name="connsiteY53" fmla="*/ 319219 h 846624"/>
              <a:gd name="connsiteX54" fmla="*/ 141249 w 8257344"/>
              <a:gd name="connsiteY54" fmla="*/ 352465 h 846624"/>
              <a:gd name="connsiteX55" fmla="*/ 353928 w 8257344"/>
              <a:gd name="connsiteY55" fmla="*/ 353917 h 846624"/>
              <a:gd name="connsiteX56" fmla="*/ 589880 w 8257344"/>
              <a:gd name="connsiteY56" fmla="*/ 333098 h 846624"/>
              <a:gd name="connsiteX57" fmla="*/ 804432 w 8257344"/>
              <a:gd name="connsiteY57" fmla="*/ 329193 h 846624"/>
              <a:gd name="connsiteX58" fmla="*/ 1047904 w 8257344"/>
              <a:gd name="connsiteY58" fmla="*/ 319219 h 846624"/>
              <a:gd name="connsiteX59" fmla="*/ 1283856 w 8257344"/>
              <a:gd name="connsiteY59" fmla="*/ 340038 h 846624"/>
              <a:gd name="connsiteX60" fmla="*/ 1637783 w 8257344"/>
              <a:gd name="connsiteY60" fmla="*/ 312280 h 846624"/>
              <a:gd name="connsiteX61" fmla="*/ 2033350 w 8257344"/>
              <a:gd name="connsiteY61" fmla="*/ 312280 h 846624"/>
              <a:gd name="connsiteX62" fmla="*/ 2324820 w 8257344"/>
              <a:gd name="connsiteY62" fmla="*/ 340038 h 846624"/>
              <a:gd name="connsiteX63" fmla="*/ 2810603 w 8257344"/>
              <a:gd name="connsiteY63" fmla="*/ 402494 h 846624"/>
              <a:gd name="connsiteX64" fmla="*/ 3081253 w 8257344"/>
              <a:gd name="connsiteY64" fmla="*/ 402494 h 846624"/>
              <a:gd name="connsiteX65" fmla="*/ 3511518 w 8257344"/>
              <a:gd name="connsiteY65" fmla="*/ 437191 h 846624"/>
              <a:gd name="connsiteX66" fmla="*/ 3226988 w 8257344"/>
              <a:gd name="connsiteY66" fmla="*/ 478829 h 846624"/>
              <a:gd name="connsiteX67" fmla="*/ 2852241 w 8257344"/>
              <a:gd name="connsiteY67" fmla="*/ 478829 h 846624"/>
              <a:gd name="connsiteX68" fmla="*/ 2539952 w 8257344"/>
              <a:gd name="connsiteY68" fmla="*/ 499647 h 846624"/>
              <a:gd name="connsiteX69" fmla="*/ 2005591 w 8257344"/>
              <a:gd name="connsiteY69" fmla="*/ 499647 h 846624"/>
              <a:gd name="connsiteX70" fmla="*/ 1471229 w 8257344"/>
              <a:gd name="connsiteY70" fmla="*/ 506587 h 846624"/>
              <a:gd name="connsiteX71" fmla="*/ 950747 w 8257344"/>
              <a:gd name="connsiteY71" fmla="*/ 499647 h 846624"/>
              <a:gd name="connsiteX72" fmla="*/ 576000 w 8257344"/>
              <a:gd name="connsiteY72" fmla="*/ 499647 h 846624"/>
              <a:gd name="connsiteX73" fmla="*/ 367808 w 8257344"/>
              <a:gd name="connsiteY73" fmla="*/ 506587 h 846624"/>
              <a:gd name="connsiteX74" fmla="*/ 284530 w 8257344"/>
              <a:gd name="connsiteY74" fmla="*/ 520466 h 846624"/>
              <a:gd name="connsiteX75" fmla="*/ 284530 w 8257344"/>
              <a:gd name="connsiteY75" fmla="*/ 520466 h 846624"/>
              <a:gd name="connsiteX76" fmla="*/ 249832 w 8257344"/>
              <a:gd name="connsiteY76" fmla="*/ 589861 h 846624"/>
              <a:gd name="connsiteX77" fmla="*/ 249832 w 8257344"/>
              <a:gd name="connsiteY77" fmla="*/ 589861 h 846624"/>
              <a:gd name="connsiteX78" fmla="*/ 277591 w 8257344"/>
              <a:gd name="connsiteY78" fmla="*/ 652317 h 846624"/>
              <a:gd name="connsiteX79" fmla="*/ 388627 w 8257344"/>
              <a:gd name="connsiteY79" fmla="*/ 659257 h 846624"/>
              <a:gd name="connsiteX80" fmla="*/ 714796 w 8257344"/>
              <a:gd name="connsiteY80" fmla="*/ 666196 h 846624"/>
              <a:gd name="connsiteX81" fmla="*/ 805012 w 8257344"/>
              <a:gd name="connsiteY81" fmla="*/ 666196 h 846624"/>
              <a:gd name="connsiteX82" fmla="*/ 1005106 w 8257344"/>
              <a:gd name="connsiteY82" fmla="*/ 635014 h 846624"/>
              <a:gd name="connsiteX83" fmla="*/ 1108170 w 8257344"/>
              <a:gd name="connsiteY83" fmla="*/ 631688 h 846624"/>
              <a:gd name="connsiteX84" fmla="*/ 1129309 w 8257344"/>
              <a:gd name="connsiteY84" fmla="*/ 662582 h 846624"/>
              <a:gd name="connsiteX85" fmla="*/ 1422651 w 8257344"/>
              <a:gd name="connsiteY85" fmla="*/ 666196 h 846624"/>
              <a:gd name="connsiteX86" fmla="*/ 1644432 w 8257344"/>
              <a:gd name="connsiteY86" fmla="*/ 662291 h 846624"/>
              <a:gd name="connsiteX87" fmla="*/ 1811277 w 8257344"/>
              <a:gd name="connsiteY87" fmla="*/ 658677 h 846624"/>
              <a:gd name="connsiteX88" fmla="*/ 1994616 w 8257344"/>
              <a:gd name="connsiteY88" fmla="*/ 658677 h 846624"/>
              <a:gd name="connsiteX89" fmla="*/ 1818217 w 8257344"/>
              <a:gd name="connsiteY89" fmla="*/ 680075 h 846624"/>
              <a:gd name="connsiteX90" fmla="*/ 1630844 w 8257344"/>
              <a:gd name="connsiteY90" fmla="*/ 687015 h 846624"/>
              <a:gd name="connsiteX91" fmla="*/ 1360193 w 8257344"/>
              <a:gd name="connsiteY91" fmla="*/ 687015 h 846624"/>
              <a:gd name="connsiteX92" fmla="*/ 1138121 w 8257344"/>
              <a:gd name="connsiteY92" fmla="*/ 693954 h 846624"/>
              <a:gd name="connsiteX93" fmla="*/ 818892 w 8257344"/>
              <a:gd name="connsiteY93" fmla="*/ 707833 h 846624"/>
              <a:gd name="connsiteX94" fmla="*/ 631518 w 8257344"/>
              <a:gd name="connsiteY94" fmla="*/ 700894 h 846624"/>
              <a:gd name="connsiteX95" fmla="*/ 381687 w 8257344"/>
              <a:gd name="connsiteY95" fmla="*/ 693954 h 846624"/>
              <a:gd name="connsiteX96" fmla="*/ 353928 w 8257344"/>
              <a:gd name="connsiteY96" fmla="*/ 756410 h 846624"/>
              <a:gd name="connsiteX97" fmla="*/ 353928 w 8257344"/>
              <a:gd name="connsiteY97" fmla="*/ 756410 h 846624"/>
              <a:gd name="connsiteX98" fmla="*/ 350153 w 8257344"/>
              <a:gd name="connsiteY98" fmla="*/ 804572 h 846624"/>
              <a:gd name="connsiteX99" fmla="*/ 374747 w 8257344"/>
              <a:gd name="connsiteY99" fmla="*/ 832745 h 846624"/>
              <a:gd name="connsiteX100" fmla="*/ 471904 w 8257344"/>
              <a:gd name="connsiteY100" fmla="*/ 832745 h 846624"/>
              <a:gd name="connsiteX101" fmla="*/ 707856 w 8257344"/>
              <a:gd name="connsiteY101" fmla="*/ 846624 h 846624"/>
              <a:gd name="connsiteX102" fmla="*/ 839711 w 8257344"/>
              <a:gd name="connsiteY102" fmla="*/ 846624 h 846624"/>
              <a:gd name="connsiteX103" fmla="*/ 1082603 w 8257344"/>
              <a:gd name="connsiteY103" fmla="*/ 846624 h 846624"/>
              <a:gd name="connsiteX104" fmla="*/ 1311615 w 8257344"/>
              <a:gd name="connsiteY104" fmla="*/ 839685 h 846624"/>
              <a:gd name="connsiteX105" fmla="*/ 1519808 w 8257344"/>
              <a:gd name="connsiteY105" fmla="*/ 842719 h 846624"/>
              <a:gd name="connsiteX106" fmla="*/ 1700241 w 8257344"/>
              <a:gd name="connsiteY106" fmla="*/ 832745 h 846624"/>
              <a:gd name="connsiteX107" fmla="*/ 1873735 w 8257344"/>
              <a:gd name="connsiteY107" fmla="*/ 825515 h 846624"/>
              <a:gd name="connsiteX108" fmla="*/ 2033350 w 8257344"/>
              <a:gd name="connsiteY108" fmla="*/ 814961 h 846624"/>
              <a:gd name="connsiteX109" fmla="*/ 2241543 w 8257344"/>
              <a:gd name="connsiteY109" fmla="*/ 797466 h 846624"/>
              <a:gd name="connsiteX110" fmla="*/ 2442796 w 8257344"/>
              <a:gd name="connsiteY110" fmla="*/ 776648 h 846624"/>
              <a:gd name="connsiteX111" fmla="*/ 2505253 w 8257344"/>
              <a:gd name="connsiteY111" fmla="*/ 773033 h 846624"/>
              <a:gd name="connsiteX112" fmla="*/ 2528526 w 8257344"/>
              <a:gd name="connsiteY112" fmla="*/ 759735 h 846624"/>
              <a:gd name="connsiteX113" fmla="*/ 2517816 w 8257344"/>
              <a:gd name="connsiteY113" fmla="*/ 794598 h 846624"/>
              <a:gd name="connsiteX114" fmla="*/ 2633784 w 8257344"/>
              <a:gd name="connsiteY114" fmla="*/ 780263 h 846624"/>
              <a:gd name="connsiteX115" fmla="*/ 2775904 w 8257344"/>
              <a:gd name="connsiteY115" fmla="*/ 770289 h 846624"/>
              <a:gd name="connsiteX116" fmla="*/ 2928579 w 8257344"/>
              <a:gd name="connsiteY116" fmla="*/ 749471 h 846624"/>
              <a:gd name="connsiteX117" fmla="*/ 3143711 w 8257344"/>
              <a:gd name="connsiteY117" fmla="*/ 721713 h 846624"/>
              <a:gd name="connsiteX118" fmla="*/ 3331085 w 8257344"/>
              <a:gd name="connsiteY118" fmla="*/ 707833 h 846624"/>
              <a:gd name="connsiteX119" fmla="*/ 3525398 w 8257344"/>
              <a:gd name="connsiteY119" fmla="*/ 682819 h 846624"/>
              <a:gd name="connsiteX120" fmla="*/ 3748341 w 8257344"/>
              <a:gd name="connsiteY120" fmla="*/ 651737 h 846624"/>
              <a:gd name="connsiteX121" fmla="*/ 3946270 w 8257344"/>
              <a:gd name="connsiteY121" fmla="*/ 624269 h 846624"/>
              <a:gd name="connsiteX122" fmla="*/ 4066699 w 8257344"/>
              <a:gd name="connsiteY122" fmla="*/ 610680 h 846624"/>
              <a:gd name="connsiteX123" fmla="*/ 4108338 w 8257344"/>
              <a:gd name="connsiteY123" fmla="*/ 582051 h 846624"/>
              <a:gd name="connsiteX124" fmla="*/ 4268533 w 8257344"/>
              <a:gd name="connsiteY124" fmla="*/ 554583 h 846624"/>
              <a:gd name="connsiteX125" fmla="*/ 4321728 w 8257344"/>
              <a:gd name="connsiteY125" fmla="*/ 547933 h 846624"/>
              <a:gd name="connsiteX126" fmla="*/ 4316445 w 8257344"/>
              <a:gd name="connsiteY126" fmla="*/ 581818 h 846624"/>
              <a:gd name="connsiteX127" fmla="*/ 4469205 w 8257344"/>
              <a:gd name="connsiteY127" fmla="*/ 562103 h 846624"/>
              <a:gd name="connsiteX128" fmla="*/ 4663518 w 8257344"/>
              <a:gd name="connsiteY128" fmla="*/ 562103 h 846624"/>
              <a:gd name="connsiteX129" fmla="*/ 4927229 w 8257344"/>
              <a:gd name="connsiteY129" fmla="*/ 541284 h 846624"/>
              <a:gd name="connsiteX130" fmla="*/ 5232579 w 8257344"/>
              <a:gd name="connsiteY130" fmla="*/ 541284 h 846624"/>
              <a:gd name="connsiteX131" fmla="*/ 5461591 w 8257344"/>
              <a:gd name="connsiteY131" fmla="*/ 537379 h 846624"/>
              <a:gd name="connsiteX132" fmla="*/ 5676723 w 8257344"/>
              <a:gd name="connsiteY132" fmla="*/ 540703 h 846624"/>
              <a:gd name="connsiteX133" fmla="*/ 5843568 w 8257344"/>
              <a:gd name="connsiteY133" fmla="*/ 544319 h 846624"/>
              <a:gd name="connsiteX134" fmla="*/ 5919615 w 8257344"/>
              <a:gd name="connsiteY134" fmla="*/ 548224 h 846624"/>
              <a:gd name="connsiteX135" fmla="*/ 5954314 w 8257344"/>
              <a:gd name="connsiteY135" fmla="*/ 512945 h 846624"/>
              <a:gd name="connsiteX136" fmla="*/ 6162506 w 8257344"/>
              <a:gd name="connsiteY136" fmla="*/ 523500 h 846624"/>
              <a:gd name="connsiteX137" fmla="*/ 6433157 w 8257344"/>
              <a:gd name="connsiteY137" fmla="*/ 527405 h 846624"/>
              <a:gd name="connsiteX138" fmla="*/ 6578892 w 8257344"/>
              <a:gd name="connsiteY138" fmla="*/ 537379 h 846624"/>
              <a:gd name="connsiteX139" fmla="*/ 6758745 w 8257344"/>
              <a:gd name="connsiteY139" fmla="*/ 544028 h 846624"/>
              <a:gd name="connsiteX140" fmla="*/ 6940050 w 8257344"/>
              <a:gd name="connsiteY140" fmla="*/ 547644 h 846624"/>
              <a:gd name="connsiteX141" fmla="*/ 7224289 w 8257344"/>
              <a:gd name="connsiteY141" fmla="*/ 555164 h 846624"/>
              <a:gd name="connsiteX142" fmla="*/ 7397783 w 8257344"/>
              <a:gd name="connsiteY142" fmla="*/ 541284 h 846624"/>
              <a:gd name="connsiteX143" fmla="*/ 7696193 w 8257344"/>
              <a:gd name="connsiteY143" fmla="*/ 555164 h 846624"/>
              <a:gd name="connsiteX144" fmla="*/ 7973783 w 8257344"/>
              <a:gd name="connsiteY144" fmla="*/ 548224 h 846624"/>
              <a:gd name="connsiteX145" fmla="*/ 8202796 w 8257344"/>
              <a:gd name="connsiteY145" fmla="*/ 534345 h 846624"/>
              <a:gd name="connsiteX146" fmla="*/ 8189497 w 8257344"/>
              <a:gd name="connsiteY146" fmla="*/ 544319 h 846624"/>
              <a:gd name="connsiteX147" fmla="*/ 8229393 w 8257344"/>
              <a:gd name="connsiteY147" fmla="*/ 544319 h 846624"/>
              <a:gd name="connsiteX148" fmla="*/ 8256861 w 8257344"/>
              <a:gd name="connsiteY148" fmla="*/ 477088 h 846624"/>
              <a:gd name="connsiteX149" fmla="*/ 8246167 w 8257344"/>
              <a:gd name="connsiteY149" fmla="*/ 418909 h 846624"/>
              <a:gd name="connsiteX150" fmla="*/ 8203507 w 8257344"/>
              <a:gd name="connsiteY150" fmla="*/ 398879 h 846624"/>
              <a:gd name="connsiteX151" fmla="*/ 7779470 w 8257344"/>
              <a:gd name="connsiteY151" fmla="*/ 396714 h 846624"/>
              <a:gd name="connsiteX152" fmla="*/ 7234844 w 8257344"/>
              <a:gd name="connsiteY152" fmla="*/ 389485 h 846624"/>
              <a:gd name="connsiteX153" fmla="*/ 6808195 w 8257344"/>
              <a:gd name="connsiteY153" fmla="*/ 368667 h 846624"/>
              <a:gd name="connsiteX154" fmla="*/ 6447036 w 8257344"/>
              <a:gd name="connsiteY154" fmla="*/ 360856 h 846624"/>
              <a:gd name="connsiteX155" fmla="*/ 6800964 w 8257344"/>
              <a:gd name="connsiteY155" fmla="*/ 349721 h 846624"/>
              <a:gd name="connsiteX156" fmla="*/ 7242203 w 8257344"/>
              <a:gd name="connsiteY156" fmla="*/ 343072 h 846624"/>
              <a:gd name="connsiteX157" fmla="*/ 7278698 w 8257344"/>
              <a:gd name="connsiteY157" fmla="*/ 302545 h 846624"/>
              <a:gd name="connsiteX158" fmla="*/ 7321920 w 8257344"/>
              <a:gd name="connsiteY158" fmla="*/ 292570 h 846624"/>
              <a:gd name="connsiteX159" fmla="*/ 7361815 w 8257344"/>
              <a:gd name="connsiteY159" fmla="*/ 299219 h 846624"/>
              <a:gd name="connsiteX160" fmla="*/ 7417280 w 8257344"/>
              <a:gd name="connsiteY160" fmla="*/ 353336 h 846624"/>
              <a:gd name="connsiteX161" fmla="*/ 7550458 w 8257344"/>
              <a:gd name="connsiteY161" fmla="*/ 358826 h 846624"/>
              <a:gd name="connsiteX162" fmla="*/ 7828049 w 8257344"/>
              <a:gd name="connsiteY162" fmla="*/ 352756 h 846624"/>
              <a:gd name="connsiteX163" fmla="*/ 8084820 w 8257344"/>
              <a:gd name="connsiteY163" fmla="*/ 342782 h 846624"/>
              <a:gd name="connsiteX164" fmla="*/ 8140338 w 8257344"/>
              <a:gd name="connsiteY164" fmla="*/ 326159 h 846624"/>
              <a:gd name="connsiteX165" fmla="*/ 8140338 w 8257344"/>
              <a:gd name="connsiteY165" fmla="*/ 342782 h 846624"/>
              <a:gd name="connsiteX166" fmla="*/ 8164191 w 8257344"/>
              <a:gd name="connsiteY166" fmla="*/ 262542 h 846624"/>
              <a:gd name="connsiteX167" fmla="*/ 8153078 w 8257344"/>
              <a:gd name="connsiteY167" fmla="*/ 222752 h 846624"/>
              <a:gd name="connsiteX168" fmla="*/ 8112579 w 8257344"/>
              <a:gd name="connsiteY168" fmla="*/ 187368 h 84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8257344" h="846624">
                <a:moveTo>
                  <a:pt x="8112579" y="187368"/>
                </a:moveTo>
                <a:lnTo>
                  <a:pt x="7758651" y="201247"/>
                </a:lnTo>
                <a:lnTo>
                  <a:pt x="7522699" y="208187"/>
                </a:lnTo>
                <a:lnTo>
                  <a:pt x="7342265" y="208187"/>
                </a:lnTo>
                <a:lnTo>
                  <a:pt x="7127133" y="208187"/>
                </a:lnTo>
                <a:lnTo>
                  <a:pt x="6939759" y="222066"/>
                </a:lnTo>
                <a:cubicBezTo>
                  <a:pt x="6884241" y="222066"/>
                  <a:pt x="6831687" y="220958"/>
                  <a:pt x="6773205" y="222066"/>
                </a:cubicBezTo>
                <a:cubicBezTo>
                  <a:pt x="6714723" y="223174"/>
                  <a:pt x="6650312" y="226499"/>
                  <a:pt x="6588865" y="228715"/>
                </a:cubicBezTo>
                <a:lnTo>
                  <a:pt x="6412338" y="235945"/>
                </a:lnTo>
                <a:lnTo>
                  <a:pt x="6197205" y="242884"/>
                </a:lnTo>
                <a:lnTo>
                  <a:pt x="6058410" y="249824"/>
                </a:lnTo>
                <a:lnTo>
                  <a:pt x="5862484" y="263992"/>
                </a:lnTo>
                <a:lnTo>
                  <a:pt x="5839129" y="249349"/>
                </a:lnTo>
                <a:lnTo>
                  <a:pt x="5344777" y="234361"/>
                </a:lnTo>
                <a:lnTo>
                  <a:pt x="4939107" y="225548"/>
                </a:lnTo>
                <a:cubicBezTo>
                  <a:pt x="4810270" y="220152"/>
                  <a:pt x="4694204" y="209839"/>
                  <a:pt x="4571752" y="201985"/>
                </a:cubicBezTo>
                <a:lnTo>
                  <a:pt x="4419509" y="189505"/>
                </a:lnTo>
                <a:lnTo>
                  <a:pt x="4399561" y="169557"/>
                </a:lnTo>
                <a:lnTo>
                  <a:pt x="4234447" y="167577"/>
                </a:lnTo>
                <a:lnTo>
                  <a:pt x="3858087" y="153408"/>
                </a:lnTo>
                <a:lnTo>
                  <a:pt x="3483759" y="145731"/>
                </a:lnTo>
                <a:lnTo>
                  <a:pt x="2997976" y="111033"/>
                </a:lnTo>
                <a:lnTo>
                  <a:pt x="2352579" y="72140"/>
                </a:lnTo>
                <a:lnTo>
                  <a:pt x="1408771" y="20819"/>
                </a:lnTo>
                <a:cubicBezTo>
                  <a:pt x="1148530" y="8796"/>
                  <a:pt x="997012" y="6940"/>
                  <a:pt x="791133" y="0"/>
                </a:cubicBezTo>
                <a:lnTo>
                  <a:pt x="471904" y="27759"/>
                </a:lnTo>
                <a:lnTo>
                  <a:pt x="270651" y="13879"/>
                </a:lnTo>
                <a:lnTo>
                  <a:pt x="55518" y="13879"/>
                </a:lnTo>
                <a:lnTo>
                  <a:pt x="55518" y="13879"/>
                </a:lnTo>
                <a:lnTo>
                  <a:pt x="17689" y="39894"/>
                </a:lnTo>
                <a:lnTo>
                  <a:pt x="0" y="83275"/>
                </a:lnTo>
                <a:lnTo>
                  <a:pt x="0" y="83275"/>
                </a:lnTo>
                <a:cubicBezTo>
                  <a:pt x="2948" y="92668"/>
                  <a:pt x="9592" y="126912"/>
                  <a:pt x="17689" y="139635"/>
                </a:cubicBezTo>
                <a:cubicBezTo>
                  <a:pt x="25786" y="152358"/>
                  <a:pt x="26081" y="154619"/>
                  <a:pt x="48579" y="159610"/>
                </a:cubicBezTo>
                <a:lnTo>
                  <a:pt x="152675" y="159610"/>
                </a:lnTo>
                <a:lnTo>
                  <a:pt x="336142" y="166840"/>
                </a:lnTo>
                <a:lnTo>
                  <a:pt x="406672" y="129661"/>
                </a:lnTo>
                <a:lnTo>
                  <a:pt x="519710" y="166232"/>
                </a:lnTo>
                <a:cubicBezTo>
                  <a:pt x="542982" y="162907"/>
                  <a:pt x="596176" y="162908"/>
                  <a:pt x="619448" y="159583"/>
                </a:cubicBezTo>
                <a:lnTo>
                  <a:pt x="606150" y="152934"/>
                </a:lnTo>
                <a:lnTo>
                  <a:pt x="666217" y="132433"/>
                </a:lnTo>
                <a:lnTo>
                  <a:pt x="798979" y="116362"/>
                </a:lnTo>
                <a:lnTo>
                  <a:pt x="887579" y="163224"/>
                </a:lnTo>
                <a:lnTo>
                  <a:pt x="1186699" y="166549"/>
                </a:lnTo>
                <a:lnTo>
                  <a:pt x="1381012" y="194307"/>
                </a:lnTo>
                <a:lnTo>
                  <a:pt x="1124241" y="194307"/>
                </a:lnTo>
                <a:lnTo>
                  <a:pt x="902169" y="194307"/>
                </a:lnTo>
                <a:lnTo>
                  <a:pt x="668380" y="200667"/>
                </a:lnTo>
                <a:lnTo>
                  <a:pt x="492723" y="200667"/>
                </a:lnTo>
                <a:lnTo>
                  <a:pt x="277591" y="208187"/>
                </a:lnTo>
                <a:lnTo>
                  <a:pt x="138796" y="194307"/>
                </a:lnTo>
                <a:lnTo>
                  <a:pt x="97157" y="249824"/>
                </a:lnTo>
                <a:lnTo>
                  <a:pt x="97157" y="249824"/>
                </a:lnTo>
                <a:cubicBezTo>
                  <a:pt x="98964" y="261390"/>
                  <a:pt x="100653" y="302112"/>
                  <a:pt x="108002" y="319219"/>
                </a:cubicBezTo>
                <a:cubicBezTo>
                  <a:pt x="115351" y="336326"/>
                  <a:pt x="100261" y="346682"/>
                  <a:pt x="141249" y="352465"/>
                </a:cubicBezTo>
                <a:cubicBezTo>
                  <a:pt x="182237" y="358248"/>
                  <a:pt x="283035" y="353433"/>
                  <a:pt x="353928" y="353917"/>
                </a:cubicBezTo>
                <a:lnTo>
                  <a:pt x="589880" y="333098"/>
                </a:lnTo>
                <a:lnTo>
                  <a:pt x="804432" y="329193"/>
                </a:lnTo>
                <a:lnTo>
                  <a:pt x="1047904" y="319219"/>
                </a:lnTo>
                <a:lnTo>
                  <a:pt x="1283856" y="340038"/>
                </a:lnTo>
                <a:lnTo>
                  <a:pt x="1637783" y="312280"/>
                </a:lnTo>
                <a:lnTo>
                  <a:pt x="2033350" y="312280"/>
                </a:lnTo>
                <a:lnTo>
                  <a:pt x="2324820" y="340038"/>
                </a:lnTo>
                <a:lnTo>
                  <a:pt x="2810603" y="402494"/>
                </a:lnTo>
                <a:lnTo>
                  <a:pt x="3081253" y="402494"/>
                </a:lnTo>
                <a:lnTo>
                  <a:pt x="3511518" y="437191"/>
                </a:lnTo>
                <a:lnTo>
                  <a:pt x="3226988" y="478829"/>
                </a:lnTo>
                <a:lnTo>
                  <a:pt x="2852241" y="478829"/>
                </a:lnTo>
                <a:lnTo>
                  <a:pt x="2539952" y="499647"/>
                </a:lnTo>
                <a:lnTo>
                  <a:pt x="2005591" y="499647"/>
                </a:lnTo>
                <a:lnTo>
                  <a:pt x="1471229" y="506587"/>
                </a:lnTo>
                <a:lnTo>
                  <a:pt x="950747" y="499647"/>
                </a:lnTo>
                <a:lnTo>
                  <a:pt x="576000" y="499647"/>
                </a:lnTo>
                <a:lnTo>
                  <a:pt x="367808" y="506587"/>
                </a:lnTo>
                <a:lnTo>
                  <a:pt x="284530" y="520466"/>
                </a:lnTo>
                <a:lnTo>
                  <a:pt x="284530" y="520466"/>
                </a:lnTo>
                <a:lnTo>
                  <a:pt x="249832" y="589861"/>
                </a:lnTo>
                <a:lnTo>
                  <a:pt x="249832" y="589861"/>
                </a:lnTo>
                <a:lnTo>
                  <a:pt x="277591" y="652317"/>
                </a:lnTo>
                <a:lnTo>
                  <a:pt x="388627" y="659257"/>
                </a:lnTo>
                <a:lnTo>
                  <a:pt x="714796" y="666196"/>
                </a:lnTo>
                <a:cubicBezTo>
                  <a:pt x="744868" y="666196"/>
                  <a:pt x="756627" y="671393"/>
                  <a:pt x="805012" y="666196"/>
                </a:cubicBezTo>
                <a:cubicBezTo>
                  <a:pt x="853397" y="660999"/>
                  <a:pt x="952917" y="638549"/>
                  <a:pt x="1005106" y="635014"/>
                </a:cubicBezTo>
                <a:lnTo>
                  <a:pt x="1108170" y="631688"/>
                </a:lnTo>
                <a:lnTo>
                  <a:pt x="1129309" y="662582"/>
                </a:lnTo>
                <a:lnTo>
                  <a:pt x="1422651" y="666196"/>
                </a:lnTo>
                <a:lnTo>
                  <a:pt x="1644432" y="662291"/>
                </a:lnTo>
                <a:lnTo>
                  <a:pt x="1811277" y="658677"/>
                </a:lnTo>
                <a:lnTo>
                  <a:pt x="1994616" y="658677"/>
                </a:lnTo>
                <a:lnTo>
                  <a:pt x="1818217" y="680075"/>
                </a:lnTo>
                <a:lnTo>
                  <a:pt x="1630844" y="687015"/>
                </a:lnTo>
                <a:lnTo>
                  <a:pt x="1360193" y="687015"/>
                </a:lnTo>
                <a:lnTo>
                  <a:pt x="1138121" y="693954"/>
                </a:lnTo>
                <a:lnTo>
                  <a:pt x="818892" y="707833"/>
                </a:lnTo>
                <a:lnTo>
                  <a:pt x="631518" y="700894"/>
                </a:lnTo>
                <a:lnTo>
                  <a:pt x="381687" y="693954"/>
                </a:lnTo>
                <a:lnTo>
                  <a:pt x="353928" y="756410"/>
                </a:lnTo>
                <a:lnTo>
                  <a:pt x="353928" y="756410"/>
                </a:lnTo>
                <a:lnTo>
                  <a:pt x="350153" y="804572"/>
                </a:lnTo>
                <a:lnTo>
                  <a:pt x="374747" y="832745"/>
                </a:lnTo>
                <a:lnTo>
                  <a:pt x="471904" y="832745"/>
                </a:lnTo>
                <a:lnTo>
                  <a:pt x="707856" y="846624"/>
                </a:lnTo>
                <a:lnTo>
                  <a:pt x="839711" y="846624"/>
                </a:lnTo>
                <a:lnTo>
                  <a:pt x="1082603" y="846624"/>
                </a:lnTo>
                <a:lnTo>
                  <a:pt x="1311615" y="839685"/>
                </a:lnTo>
                <a:lnTo>
                  <a:pt x="1519808" y="842719"/>
                </a:lnTo>
                <a:lnTo>
                  <a:pt x="1700241" y="832745"/>
                </a:lnTo>
                <a:cubicBezTo>
                  <a:pt x="1758072" y="828119"/>
                  <a:pt x="1818217" y="828479"/>
                  <a:pt x="1873735" y="825515"/>
                </a:cubicBezTo>
                <a:cubicBezTo>
                  <a:pt x="1929253" y="822551"/>
                  <a:pt x="1972049" y="819636"/>
                  <a:pt x="2033350" y="814961"/>
                </a:cubicBezTo>
                <a:lnTo>
                  <a:pt x="2241543" y="797466"/>
                </a:lnTo>
                <a:lnTo>
                  <a:pt x="2442796" y="776648"/>
                </a:lnTo>
                <a:cubicBezTo>
                  <a:pt x="2486748" y="772576"/>
                  <a:pt x="2490965" y="775852"/>
                  <a:pt x="2505253" y="773033"/>
                </a:cubicBezTo>
                <a:cubicBezTo>
                  <a:pt x="2519541" y="770214"/>
                  <a:pt x="2526432" y="756141"/>
                  <a:pt x="2528526" y="759735"/>
                </a:cubicBezTo>
                <a:cubicBezTo>
                  <a:pt x="2530620" y="763329"/>
                  <a:pt x="2521386" y="782977"/>
                  <a:pt x="2517816" y="794598"/>
                </a:cubicBezTo>
                <a:lnTo>
                  <a:pt x="2633784" y="780263"/>
                </a:lnTo>
                <a:lnTo>
                  <a:pt x="2775904" y="770289"/>
                </a:lnTo>
                <a:lnTo>
                  <a:pt x="2928579" y="749471"/>
                </a:lnTo>
                <a:lnTo>
                  <a:pt x="3143711" y="721713"/>
                </a:lnTo>
                <a:lnTo>
                  <a:pt x="3331085" y="707833"/>
                </a:lnTo>
                <a:lnTo>
                  <a:pt x="3525398" y="682819"/>
                </a:lnTo>
                <a:cubicBezTo>
                  <a:pt x="3606362" y="668025"/>
                  <a:pt x="3678196" y="661495"/>
                  <a:pt x="3748341" y="651737"/>
                </a:cubicBezTo>
                <a:cubicBezTo>
                  <a:pt x="3818486" y="641979"/>
                  <a:pt x="3879185" y="631209"/>
                  <a:pt x="3946270" y="624269"/>
                </a:cubicBezTo>
                <a:lnTo>
                  <a:pt x="4066699" y="610680"/>
                </a:lnTo>
                <a:lnTo>
                  <a:pt x="4108338" y="582051"/>
                </a:lnTo>
                <a:cubicBezTo>
                  <a:pt x="4140680" y="568462"/>
                  <a:pt x="4232968" y="560269"/>
                  <a:pt x="4268533" y="554583"/>
                </a:cubicBezTo>
                <a:cubicBezTo>
                  <a:pt x="4304098" y="548897"/>
                  <a:pt x="4313743" y="543394"/>
                  <a:pt x="4321728" y="547933"/>
                </a:cubicBezTo>
                <a:cubicBezTo>
                  <a:pt x="4329713" y="552472"/>
                  <a:pt x="4331504" y="567198"/>
                  <a:pt x="4316445" y="581818"/>
                </a:cubicBezTo>
                <a:lnTo>
                  <a:pt x="4469205" y="562103"/>
                </a:lnTo>
                <a:lnTo>
                  <a:pt x="4663518" y="562103"/>
                </a:lnTo>
                <a:lnTo>
                  <a:pt x="4927229" y="541284"/>
                </a:lnTo>
                <a:lnTo>
                  <a:pt x="5232579" y="541284"/>
                </a:lnTo>
                <a:cubicBezTo>
                  <a:pt x="5312241" y="549956"/>
                  <a:pt x="5385254" y="538681"/>
                  <a:pt x="5461591" y="537379"/>
                </a:cubicBezTo>
                <a:cubicBezTo>
                  <a:pt x="5553249" y="541812"/>
                  <a:pt x="5605012" y="539595"/>
                  <a:pt x="5676723" y="540703"/>
                </a:cubicBezTo>
                <a:cubicBezTo>
                  <a:pt x="5732338" y="541908"/>
                  <a:pt x="5781304" y="539789"/>
                  <a:pt x="5843568" y="544319"/>
                </a:cubicBezTo>
                <a:lnTo>
                  <a:pt x="5919615" y="548224"/>
                </a:lnTo>
                <a:lnTo>
                  <a:pt x="5954314" y="512945"/>
                </a:lnTo>
                <a:cubicBezTo>
                  <a:pt x="6023711" y="513139"/>
                  <a:pt x="6082699" y="521090"/>
                  <a:pt x="6162506" y="523500"/>
                </a:cubicBezTo>
                <a:cubicBezTo>
                  <a:pt x="6242313" y="525910"/>
                  <a:pt x="6342940" y="522779"/>
                  <a:pt x="6433157" y="527405"/>
                </a:cubicBezTo>
                <a:cubicBezTo>
                  <a:pt x="6481735" y="530730"/>
                  <a:pt x="6524627" y="534608"/>
                  <a:pt x="6578892" y="537379"/>
                </a:cubicBezTo>
                <a:cubicBezTo>
                  <a:pt x="6633157" y="540150"/>
                  <a:pt x="6703227" y="544028"/>
                  <a:pt x="6758745" y="544028"/>
                </a:cubicBezTo>
                <a:lnTo>
                  <a:pt x="6940050" y="547644"/>
                </a:lnTo>
                <a:lnTo>
                  <a:pt x="7224289" y="555164"/>
                </a:lnTo>
                <a:lnTo>
                  <a:pt x="7397783" y="541284"/>
                </a:lnTo>
                <a:lnTo>
                  <a:pt x="7696193" y="555164"/>
                </a:lnTo>
                <a:lnTo>
                  <a:pt x="7973783" y="548224"/>
                </a:lnTo>
                <a:lnTo>
                  <a:pt x="8202796" y="534345"/>
                </a:lnTo>
                <a:cubicBezTo>
                  <a:pt x="8238748" y="533694"/>
                  <a:pt x="8193930" y="540994"/>
                  <a:pt x="8189497" y="544319"/>
                </a:cubicBezTo>
                <a:cubicBezTo>
                  <a:pt x="8198363" y="547644"/>
                  <a:pt x="8218166" y="555524"/>
                  <a:pt x="8229393" y="544319"/>
                </a:cubicBezTo>
                <a:cubicBezTo>
                  <a:pt x="8240620" y="533114"/>
                  <a:pt x="8260714" y="494665"/>
                  <a:pt x="8256861" y="477088"/>
                </a:cubicBezTo>
                <a:lnTo>
                  <a:pt x="8246167" y="418909"/>
                </a:lnTo>
                <a:lnTo>
                  <a:pt x="8203507" y="398879"/>
                </a:lnTo>
                <a:lnTo>
                  <a:pt x="7779470" y="396714"/>
                </a:lnTo>
                <a:lnTo>
                  <a:pt x="7234844" y="389485"/>
                </a:lnTo>
                <a:lnTo>
                  <a:pt x="6808195" y="368667"/>
                </a:lnTo>
                <a:lnTo>
                  <a:pt x="6447036" y="360856"/>
                </a:lnTo>
                <a:lnTo>
                  <a:pt x="6800964" y="349721"/>
                </a:lnTo>
                <a:lnTo>
                  <a:pt x="7242203" y="343072"/>
                </a:lnTo>
                <a:lnTo>
                  <a:pt x="7278698" y="302545"/>
                </a:lnTo>
                <a:lnTo>
                  <a:pt x="7321920" y="292570"/>
                </a:lnTo>
                <a:cubicBezTo>
                  <a:pt x="7354600" y="289140"/>
                  <a:pt x="7342043" y="290754"/>
                  <a:pt x="7361815" y="299219"/>
                </a:cubicBezTo>
                <a:lnTo>
                  <a:pt x="7417280" y="353336"/>
                </a:lnTo>
                <a:lnTo>
                  <a:pt x="7550458" y="358826"/>
                </a:lnTo>
                <a:lnTo>
                  <a:pt x="7828049" y="352756"/>
                </a:lnTo>
                <a:cubicBezTo>
                  <a:pt x="7913639" y="349431"/>
                  <a:pt x="8032772" y="347215"/>
                  <a:pt x="8084820" y="342782"/>
                </a:cubicBezTo>
                <a:cubicBezTo>
                  <a:pt x="8136868" y="338349"/>
                  <a:pt x="8131085" y="326159"/>
                  <a:pt x="8140338" y="326159"/>
                </a:cubicBezTo>
                <a:cubicBezTo>
                  <a:pt x="8149591" y="326159"/>
                  <a:pt x="8140338" y="337241"/>
                  <a:pt x="8140338" y="342782"/>
                </a:cubicBezTo>
                <a:cubicBezTo>
                  <a:pt x="8142651" y="327746"/>
                  <a:pt x="8168817" y="288444"/>
                  <a:pt x="8164191" y="262542"/>
                </a:cubicBezTo>
                <a:cubicBezTo>
                  <a:pt x="8166869" y="240875"/>
                  <a:pt x="8161680" y="235281"/>
                  <a:pt x="8153078" y="222752"/>
                </a:cubicBezTo>
                <a:cubicBezTo>
                  <a:pt x="8144476" y="210223"/>
                  <a:pt x="8178871" y="189290"/>
                  <a:pt x="8112579" y="187368"/>
                </a:cubicBezTo>
                <a:close/>
              </a:path>
            </a:pathLst>
          </a:custGeom>
          <a:solidFill>
            <a:srgbClr val="0BC53C">
              <a:alpha val="5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540564" y="1757112"/>
            <a:ext cx="8328462" cy="825102"/>
          </a:xfrm>
          <a:custGeom>
            <a:avLst/>
            <a:gdLst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63273 w 8319752"/>
              <a:gd name="connsiteY107" fmla="*/ 656823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3020096 w 8319752"/>
              <a:gd name="connsiteY111" fmla="*/ 585989 h 824248"/>
              <a:gd name="connsiteX112" fmla="*/ 3129566 w 8319752"/>
              <a:gd name="connsiteY112" fmla="*/ 540913 h 824248"/>
              <a:gd name="connsiteX113" fmla="*/ 3219718 w 8319752"/>
              <a:gd name="connsiteY113" fmla="*/ 528034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63273 w 8319752"/>
              <a:gd name="connsiteY107" fmla="*/ 656823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3020096 w 8319752"/>
              <a:gd name="connsiteY111" fmla="*/ 585989 h 824248"/>
              <a:gd name="connsiteX112" fmla="*/ 3129566 w 8319752"/>
              <a:gd name="connsiteY112" fmla="*/ 540913 h 824248"/>
              <a:gd name="connsiteX113" fmla="*/ 3219718 w 8319752"/>
              <a:gd name="connsiteY113" fmla="*/ 528034 h 824248"/>
              <a:gd name="connsiteX114" fmla="*/ 8319752 w 8319752"/>
              <a:gd name="connsiteY114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63273 w 8319752"/>
              <a:gd name="connsiteY107" fmla="*/ 656823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3020096 w 8319752"/>
              <a:gd name="connsiteY111" fmla="*/ 585989 h 824248"/>
              <a:gd name="connsiteX112" fmla="*/ 3073683 w 8319752"/>
              <a:gd name="connsiteY112" fmla="*/ 564091 h 824248"/>
              <a:gd name="connsiteX113" fmla="*/ 3129566 w 8319752"/>
              <a:gd name="connsiteY113" fmla="*/ 540913 h 824248"/>
              <a:gd name="connsiteX114" fmla="*/ 3219718 w 8319752"/>
              <a:gd name="connsiteY114" fmla="*/ 528034 h 824248"/>
              <a:gd name="connsiteX115" fmla="*/ 8319752 w 8319752"/>
              <a:gd name="connsiteY115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63273 w 8319752"/>
              <a:gd name="connsiteY107" fmla="*/ 656823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3020096 w 8319752"/>
              <a:gd name="connsiteY111" fmla="*/ 585989 h 824248"/>
              <a:gd name="connsiteX112" fmla="*/ 3041953 w 8319752"/>
              <a:gd name="connsiteY112" fmla="*/ 538130 h 824248"/>
              <a:gd name="connsiteX113" fmla="*/ 3129566 w 8319752"/>
              <a:gd name="connsiteY113" fmla="*/ 540913 h 824248"/>
              <a:gd name="connsiteX114" fmla="*/ 3219718 w 8319752"/>
              <a:gd name="connsiteY114" fmla="*/ 528034 h 824248"/>
              <a:gd name="connsiteX115" fmla="*/ 8319752 w 8319752"/>
              <a:gd name="connsiteY115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63273 w 8319752"/>
              <a:gd name="connsiteY107" fmla="*/ 656823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29566 w 8319752"/>
              <a:gd name="connsiteY113" fmla="*/ 540913 h 824248"/>
              <a:gd name="connsiteX114" fmla="*/ 3219718 w 8319752"/>
              <a:gd name="connsiteY114" fmla="*/ 528034 h 824248"/>
              <a:gd name="connsiteX115" fmla="*/ 8319752 w 8319752"/>
              <a:gd name="connsiteY115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29566 w 8319752"/>
              <a:gd name="connsiteY113" fmla="*/ 540913 h 824248"/>
              <a:gd name="connsiteX114" fmla="*/ 3219718 w 8319752"/>
              <a:gd name="connsiteY114" fmla="*/ 528034 h 824248"/>
              <a:gd name="connsiteX115" fmla="*/ 8319752 w 8319752"/>
              <a:gd name="connsiteY115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219718 w 8319752"/>
              <a:gd name="connsiteY114" fmla="*/ 528034 h 824248"/>
              <a:gd name="connsiteX115" fmla="*/ 8319752 w 8319752"/>
              <a:gd name="connsiteY115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857202 w 8319752"/>
              <a:gd name="connsiteY114" fmla="*/ 568417 h 824248"/>
              <a:gd name="connsiteX115" fmla="*/ 8319752 w 8319752"/>
              <a:gd name="connsiteY115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523672 w 8319752"/>
              <a:gd name="connsiteY114" fmla="*/ 555437 h 824248"/>
              <a:gd name="connsiteX115" fmla="*/ 3857202 w 8319752"/>
              <a:gd name="connsiteY115" fmla="*/ 568417 h 824248"/>
              <a:gd name="connsiteX116" fmla="*/ 8319752 w 8319752"/>
              <a:gd name="connsiteY116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373676 w 8319752"/>
              <a:gd name="connsiteY114" fmla="*/ 578513 h 824248"/>
              <a:gd name="connsiteX115" fmla="*/ 3857202 w 8319752"/>
              <a:gd name="connsiteY115" fmla="*/ 568417 h 824248"/>
              <a:gd name="connsiteX116" fmla="*/ 8319752 w 8319752"/>
              <a:gd name="connsiteY116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269832 w 8319752"/>
              <a:gd name="connsiteY114" fmla="*/ 561206 h 824248"/>
              <a:gd name="connsiteX115" fmla="*/ 3373676 w 8319752"/>
              <a:gd name="connsiteY115" fmla="*/ 578513 h 824248"/>
              <a:gd name="connsiteX116" fmla="*/ 3857202 w 8319752"/>
              <a:gd name="connsiteY116" fmla="*/ 568417 h 824248"/>
              <a:gd name="connsiteX117" fmla="*/ 8319752 w 8319752"/>
              <a:gd name="connsiteY117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353484 w 8319752"/>
              <a:gd name="connsiteY114" fmla="*/ 535245 h 824248"/>
              <a:gd name="connsiteX115" fmla="*/ 3373676 w 8319752"/>
              <a:gd name="connsiteY115" fmla="*/ 578513 h 824248"/>
              <a:gd name="connsiteX116" fmla="*/ 3857202 w 8319752"/>
              <a:gd name="connsiteY116" fmla="*/ 568417 h 824248"/>
              <a:gd name="connsiteX117" fmla="*/ 8319752 w 8319752"/>
              <a:gd name="connsiteY117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249640 w 8319752"/>
              <a:gd name="connsiteY114" fmla="*/ 532361 h 824248"/>
              <a:gd name="connsiteX115" fmla="*/ 3353484 w 8319752"/>
              <a:gd name="connsiteY115" fmla="*/ 535245 h 824248"/>
              <a:gd name="connsiteX116" fmla="*/ 3373676 w 8319752"/>
              <a:gd name="connsiteY116" fmla="*/ 578513 h 824248"/>
              <a:gd name="connsiteX117" fmla="*/ 3857202 w 8319752"/>
              <a:gd name="connsiteY117" fmla="*/ 568417 h 824248"/>
              <a:gd name="connsiteX118" fmla="*/ 8319752 w 8319752"/>
              <a:gd name="connsiteY118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264063 w 8319752"/>
              <a:gd name="connsiteY114" fmla="*/ 587167 h 824248"/>
              <a:gd name="connsiteX115" fmla="*/ 3353484 w 8319752"/>
              <a:gd name="connsiteY115" fmla="*/ 535245 h 824248"/>
              <a:gd name="connsiteX116" fmla="*/ 3373676 w 8319752"/>
              <a:gd name="connsiteY116" fmla="*/ 578513 h 824248"/>
              <a:gd name="connsiteX117" fmla="*/ 3857202 w 8319752"/>
              <a:gd name="connsiteY117" fmla="*/ 568417 h 824248"/>
              <a:gd name="connsiteX118" fmla="*/ 8319752 w 8319752"/>
              <a:gd name="connsiteY118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246756 w 8319752"/>
              <a:gd name="connsiteY114" fmla="*/ 538130 h 824248"/>
              <a:gd name="connsiteX115" fmla="*/ 3353484 w 8319752"/>
              <a:gd name="connsiteY115" fmla="*/ 535245 h 824248"/>
              <a:gd name="connsiteX116" fmla="*/ 3373676 w 8319752"/>
              <a:gd name="connsiteY116" fmla="*/ 578513 h 824248"/>
              <a:gd name="connsiteX117" fmla="*/ 3857202 w 8319752"/>
              <a:gd name="connsiteY117" fmla="*/ 568417 h 824248"/>
              <a:gd name="connsiteX118" fmla="*/ 8319752 w 8319752"/>
              <a:gd name="connsiteY118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200603 w 8319752"/>
              <a:gd name="connsiteY114" fmla="*/ 535245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8319752 w 8319752"/>
              <a:gd name="connsiteY119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38220 w 8319752"/>
              <a:gd name="connsiteY113" fmla="*/ 535144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8319752 w 8319752"/>
              <a:gd name="connsiteY119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8319752 w 8319752"/>
              <a:gd name="connsiteY119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296729 w 8319752"/>
              <a:gd name="connsiteY119" fmla="*/ 558322 h 824248"/>
              <a:gd name="connsiteX120" fmla="*/ 8319752 w 8319752"/>
              <a:gd name="connsiteY120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05383 w 8319752"/>
              <a:gd name="connsiteY119" fmla="*/ 558322 h 824248"/>
              <a:gd name="connsiteX120" fmla="*/ 8319752 w 8319752"/>
              <a:gd name="connsiteY120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05383 w 8319752"/>
              <a:gd name="connsiteY119" fmla="*/ 558322 h 824248"/>
              <a:gd name="connsiteX120" fmla="*/ 4400573 w 8319752"/>
              <a:gd name="connsiteY120" fmla="*/ 552553 h 824248"/>
              <a:gd name="connsiteX121" fmla="*/ 8319752 w 8319752"/>
              <a:gd name="connsiteY121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05383 w 8319752"/>
              <a:gd name="connsiteY119" fmla="*/ 558322 h 824248"/>
              <a:gd name="connsiteX120" fmla="*/ 4469802 w 8319752"/>
              <a:gd name="connsiteY120" fmla="*/ 552553 h 824248"/>
              <a:gd name="connsiteX121" fmla="*/ 8319752 w 8319752"/>
              <a:gd name="connsiteY121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05383 w 8319752"/>
              <a:gd name="connsiteY119" fmla="*/ 558322 h 824248"/>
              <a:gd name="connsiteX120" fmla="*/ 4475571 w 8319752"/>
              <a:gd name="connsiteY120" fmla="*/ 541015 h 824248"/>
              <a:gd name="connsiteX121" fmla="*/ 8319752 w 8319752"/>
              <a:gd name="connsiteY121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87143 w 8319752"/>
              <a:gd name="connsiteY17" fmla="*/ 264017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8319752 w 8319752"/>
              <a:gd name="connsiteY121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90552 w 8319752"/>
              <a:gd name="connsiteY19" fmla="*/ 270457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8319752 w 8319752"/>
              <a:gd name="connsiteY121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8319752 w 8319752"/>
              <a:gd name="connsiteY121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53453 w 8319752"/>
              <a:gd name="connsiteY121" fmla="*/ 538130 h 824248"/>
              <a:gd name="connsiteX122" fmla="*/ 8319752 w 8319752"/>
              <a:gd name="connsiteY122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8319752 w 8319752"/>
              <a:gd name="connsiteY122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47677 w 8319752"/>
              <a:gd name="connsiteY122" fmla="*/ 497746 h 824248"/>
              <a:gd name="connsiteX123" fmla="*/ 8319752 w 8319752"/>
              <a:gd name="connsiteY123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8319752 w 8319752"/>
              <a:gd name="connsiteY123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8319752 w 8319752"/>
              <a:gd name="connsiteY124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89019 w 8319752"/>
              <a:gd name="connsiteY124" fmla="*/ 512169 h 824248"/>
              <a:gd name="connsiteX125" fmla="*/ 8319752 w 8319752"/>
              <a:gd name="connsiteY125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8319752 w 8319752"/>
              <a:gd name="connsiteY125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29403 w 8319752"/>
              <a:gd name="connsiteY125" fmla="*/ 483324 h 824248"/>
              <a:gd name="connsiteX126" fmla="*/ 8319752 w 8319752"/>
              <a:gd name="connsiteY126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8319752 w 8319752"/>
              <a:gd name="connsiteY126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4777 w 8319752"/>
              <a:gd name="connsiteY126" fmla="*/ 483324 h 824248"/>
              <a:gd name="connsiteX127" fmla="*/ 8319752 w 8319752"/>
              <a:gd name="connsiteY127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8319752 w 8319752"/>
              <a:gd name="connsiteY127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8319752 w 8319752"/>
              <a:gd name="connsiteY127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7650 w 8319752"/>
              <a:gd name="connsiteY127" fmla="*/ 541014 h 824248"/>
              <a:gd name="connsiteX128" fmla="*/ 8319752 w 8319752"/>
              <a:gd name="connsiteY128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8319752 w 8319752"/>
              <a:gd name="connsiteY128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8319752 w 8319752"/>
              <a:gd name="connsiteY128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754359 w 8319752"/>
              <a:gd name="connsiteY128" fmla="*/ 535245 h 824248"/>
              <a:gd name="connsiteX129" fmla="*/ 8319752 w 8319752"/>
              <a:gd name="connsiteY129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8319752 w 8319752"/>
              <a:gd name="connsiteY129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578513 h 824248"/>
              <a:gd name="connsiteX130" fmla="*/ 8319752 w 8319752"/>
              <a:gd name="connsiteY130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8319752 w 8319752"/>
              <a:gd name="connsiteY130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7394728 w 8319752"/>
              <a:gd name="connsiteY130" fmla="*/ 607359 h 824248"/>
              <a:gd name="connsiteX131" fmla="*/ 8319752 w 8319752"/>
              <a:gd name="connsiteY131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7423573 w 8319752"/>
              <a:gd name="connsiteY130" fmla="*/ 667935 h 824248"/>
              <a:gd name="connsiteX131" fmla="*/ 8319752 w 8319752"/>
              <a:gd name="connsiteY131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7423573 w 8319752"/>
              <a:gd name="connsiteY130" fmla="*/ 667935 h 824248"/>
              <a:gd name="connsiteX131" fmla="*/ 7769718 w 8319752"/>
              <a:gd name="connsiteY131" fmla="*/ 601590 h 824248"/>
              <a:gd name="connsiteX132" fmla="*/ 8319752 w 8319752"/>
              <a:gd name="connsiteY132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7423573 w 8319752"/>
              <a:gd name="connsiteY130" fmla="*/ 667935 h 824248"/>
              <a:gd name="connsiteX131" fmla="*/ 7769718 w 8319752"/>
              <a:gd name="connsiteY131" fmla="*/ 601590 h 824248"/>
              <a:gd name="connsiteX132" fmla="*/ 7735104 w 8319752"/>
              <a:gd name="connsiteY132" fmla="*/ 662165 h 824248"/>
              <a:gd name="connsiteX133" fmla="*/ 8319752 w 8319752"/>
              <a:gd name="connsiteY133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7423573 w 8319752"/>
              <a:gd name="connsiteY130" fmla="*/ 667935 h 824248"/>
              <a:gd name="connsiteX131" fmla="*/ 7686066 w 8319752"/>
              <a:gd name="connsiteY131" fmla="*/ 670819 h 824248"/>
              <a:gd name="connsiteX132" fmla="*/ 7735104 w 8319752"/>
              <a:gd name="connsiteY132" fmla="*/ 662165 h 824248"/>
              <a:gd name="connsiteX133" fmla="*/ 8319752 w 8319752"/>
              <a:gd name="connsiteY133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7423573 w 8319752"/>
              <a:gd name="connsiteY130" fmla="*/ 667935 h 824248"/>
              <a:gd name="connsiteX131" fmla="*/ 7686066 w 8319752"/>
              <a:gd name="connsiteY131" fmla="*/ 670819 h 824248"/>
              <a:gd name="connsiteX132" fmla="*/ 7850486 w 8319752"/>
              <a:gd name="connsiteY132" fmla="*/ 673703 h 824248"/>
              <a:gd name="connsiteX133" fmla="*/ 8319752 w 8319752"/>
              <a:gd name="connsiteY133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7423573 w 8319752"/>
              <a:gd name="connsiteY130" fmla="*/ 667935 h 824248"/>
              <a:gd name="connsiteX131" fmla="*/ 7686066 w 8319752"/>
              <a:gd name="connsiteY131" fmla="*/ 670819 h 824248"/>
              <a:gd name="connsiteX132" fmla="*/ 7850486 w 8319752"/>
              <a:gd name="connsiteY132" fmla="*/ 673703 h 824248"/>
              <a:gd name="connsiteX133" fmla="*/ 8121633 w 8319752"/>
              <a:gd name="connsiteY133" fmla="*/ 587167 h 824248"/>
              <a:gd name="connsiteX134" fmla="*/ 8319752 w 8319752"/>
              <a:gd name="connsiteY134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7423573 w 8319752"/>
              <a:gd name="connsiteY130" fmla="*/ 667935 h 824248"/>
              <a:gd name="connsiteX131" fmla="*/ 7686066 w 8319752"/>
              <a:gd name="connsiteY131" fmla="*/ 670819 h 824248"/>
              <a:gd name="connsiteX132" fmla="*/ 7850486 w 8319752"/>
              <a:gd name="connsiteY132" fmla="*/ 673703 h 824248"/>
              <a:gd name="connsiteX133" fmla="*/ 8176439 w 8319752"/>
              <a:gd name="connsiteY133" fmla="*/ 667934 h 824248"/>
              <a:gd name="connsiteX134" fmla="*/ 8319752 w 8319752"/>
              <a:gd name="connsiteY134" fmla="*/ 515155 h 824248"/>
              <a:gd name="connsiteX0" fmla="*/ 8319752 w 8319752"/>
              <a:gd name="connsiteY0" fmla="*/ 515155 h 824248"/>
              <a:gd name="connsiteX1" fmla="*/ 8184524 w 8319752"/>
              <a:gd name="connsiteY1" fmla="*/ 521595 h 824248"/>
              <a:gd name="connsiteX2" fmla="*/ 7907628 w 8319752"/>
              <a:gd name="connsiteY2" fmla="*/ 521595 h 824248"/>
              <a:gd name="connsiteX3" fmla="*/ 7489065 w 8319752"/>
              <a:gd name="connsiteY3" fmla="*/ 521595 h 824248"/>
              <a:gd name="connsiteX4" fmla="*/ 6973910 w 8319752"/>
              <a:gd name="connsiteY4" fmla="*/ 495837 h 824248"/>
              <a:gd name="connsiteX5" fmla="*/ 6413679 w 8319752"/>
              <a:gd name="connsiteY5" fmla="*/ 450761 h 824248"/>
              <a:gd name="connsiteX6" fmla="*/ 5898524 w 8319752"/>
              <a:gd name="connsiteY6" fmla="*/ 399245 h 824248"/>
              <a:gd name="connsiteX7" fmla="*/ 5479960 w 8319752"/>
              <a:gd name="connsiteY7" fmla="*/ 367048 h 824248"/>
              <a:gd name="connsiteX8" fmla="*/ 5157988 w 8319752"/>
              <a:gd name="connsiteY8" fmla="*/ 347730 h 824248"/>
              <a:gd name="connsiteX9" fmla="*/ 4900411 w 8319752"/>
              <a:gd name="connsiteY9" fmla="*/ 328411 h 824248"/>
              <a:gd name="connsiteX10" fmla="*/ 4681470 w 8319752"/>
              <a:gd name="connsiteY10" fmla="*/ 315533 h 824248"/>
              <a:gd name="connsiteX11" fmla="*/ 4488287 w 8319752"/>
              <a:gd name="connsiteY11" fmla="*/ 334851 h 824248"/>
              <a:gd name="connsiteX12" fmla="*/ 4443211 w 8319752"/>
              <a:gd name="connsiteY12" fmla="*/ 264017 h 824248"/>
              <a:gd name="connsiteX13" fmla="*/ 4391696 w 8319752"/>
              <a:gd name="connsiteY13" fmla="*/ 218941 h 824248"/>
              <a:gd name="connsiteX14" fmla="*/ 4127679 w 8319752"/>
              <a:gd name="connsiteY14" fmla="*/ 238259 h 824248"/>
              <a:gd name="connsiteX15" fmla="*/ 3857222 w 8319752"/>
              <a:gd name="connsiteY15" fmla="*/ 251138 h 824248"/>
              <a:gd name="connsiteX16" fmla="*/ 3548129 w 8319752"/>
              <a:gd name="connsiteY16" fmla="*/ 257578 h 824248"/>
              <a:gd name="connsiteX17" fmla="*/ 3398681 w 8319752"/>
              <a:gd name="connsiteY17" fmla="*/ 255364 h 824248"/>
              <a:gd name="connsiteX18" fmla="*/ 3277673 w 8319752"/>
              <a:gd name="connsiteY18" fmla="*/ 251138 h 824248"/>
              <a:gd name="connsiteX19" fmla="*/ 3261706 w 8319752"/>
              <a:gd name="connsiteY19" fmla="*/ 264688 h 824248"/>
              <a:gd name="connsiteX20" fmla="*/ 3206839 w 8319752"/>
              <a:gd name="connsiteY20" fmla="*/ 264017 h 824248"/>
              <a:gd name="connsiteX21" fmla="*/ 3052293 w 8319752"/>
              <a:gd name="connsiteY21" fmla="*/ 251138 h 824248"/>
              <a:gd name="connsiteX22" fmla="*/ 2949262 w 8319752"/>
              <a:gd name="connsiteY22" fmla="*/ 244699 h 824248"/>
              <a:gd name="connsiteX23" fmla="*/ 2910625 w 8319752"/>
              <a:gd name="connsiteY23" fmla="*/ 231820 h 824248"/>
              <a:gd name="connsiteX24" fmla="*/ 2768957 w 8319752"/>
              <a:gd name="connsiteY24" fmla="*/ 225380 h 824248"/>
              <a:gd name="connsiteX25" fmla="*/ 2446986 w 8319752"/>
              <a:gd name="connsiteY25" fmla="*/ 193183 h 824248"/>
              <a:gd name="connsiteX26" fmla="*/ 2182969 w 8319752"/>
              <a:gd name="connsiteY26" fmla="*/ 173865 h 824248"/>
              <a:gd name="connsiteX27" fmla="*/ 1983346 w 8319752"/>
              <a:gd name="connsiteY27" fmla="*/ 141668 h 824248"/>
              <a:gd name="connsiteX28" fmla="*/ 1706450 w 8319752"/>
              <a:gd name="connsiteY28" fmla="*/ 109471 h 824248"/>
              <a:gd name="connsiteX29" fmla="*/ 1442434 w 8319752"/>
              <a:gd name="connsiteY29" fmla="*/ 90152 h 824248"/>
              <a:gd name="connsiteX30" fmla="*/ 1294327 w 8319752"/>
              <a:gd name="connsiteY30" fmla="*/ 77273 h 824248"/>
              <a:gd name="connsiteX31" fmla="*/ 1171977 w 8319752"/>
              <a:gd name="connsiteY31" fmla="*/ 51516 h 824248"/>
              <a:gd name="connsiteX32" fmla="*/ 1094704 w 8319752"/>
              <a:gd name="connsiteY32" fmla="*/ 51516 h 824248"/>
              <a:gd name="connsiteX33" fmla="*/ 824248 w 8319752"/>
              <a:gd name="connsiteY33" fmla="*/ 19319 h 824248"/>
              <a:gd name="connsiteX34" fmla="*/ 605307 w 8319752"/>
              <a:gd name="connsiteY34" fmla="*/ 0 h 824248"/>
              <a:gd name="connsiteX35" fmla="*/ 463639 w 8319752"/>
              <a:gd name="connsiteY35" fmla="*/ 0 h 824248"/>
              <a:gd name="connsiteX36" fmla="*/ 199622 w 8319752"/>
              <a:gd name="connsiteY36" fmla="*/ 0 h 824248"/>
              <a:gd name="connsiteX37" fmla="*/ 96591 w 8319752"/>
              <a:gd name="connsiteY37" fmla="*/ 0 h 824248"/>
              <a:gd name="connsiteX38" fmla="*/ 77273 w 8319752"/>
              <a:gd name="connsiteY38" fmla="*/ 32197 h 824248"/>
              <a:gd name="connsiteX39" fmla="*/ 64394 w 8319752"/>
              <a:gd name="connsiteY39" fmla="*/ 45076 h 824248"/>
              <a:gd name="connsiteX40" fmla="*/ 57955 w 8319752"/>
              <a:gd name="connsiteY40" fmla="*/ 90152 h 824248"/>
              <a:gd name="connsiteX41" fmla="*/ 57955 w 8319752"/>
              <a:gd name="connsiteY41" fmla="*/ 90152 h 824248"/>
              <a:gd name="connsiteX42" fmla="*/ 103031 w 8319752"/>
              <a:gd name="connsiteY42" fmla="*/ 148107 h 824248"/>
              <a:gd name="connsiteX43" fmla="*/ 212501 w 8319752"/>
              <a:gd name="connsiteY43" fmla="*/ 141668 h 824248"/>
              <a:gd name="connsiteX44" fmla="*/ 244698 w 8319752"/>
              <a:gd name="connsiteY44" fmla="*/ 167426 h 824248"/>
              <a:gd name="connsiteX45" fmla="*/ 38636 w 8319752"/>
              <a:gd name="connsiteY45" fmla="*/ 186744 h 824248"/>
              <a:gd name="connsiteX46" fmla="*/ 6439 w 8319752"/>
              <a:gd name="connsiteY46" fmla="*/ 199623 h 824248"/>
              <a:gd name="connsiteX47" fmla="*/ 0 w 8319752"/>
              <a:gd name="connsiteY47" fmla="*/ 251138 h 824248"/>
              <a:gd name="connsiteX48" fmla="*/ 0 w 8319752"/>
              <a:gd name="connsiteY48" fmla="*/ 251138 h 824248"/>
              <a:gd name="connsiteX49" fmla="*/ 38636 w 8319752"/>
              <a:gd name="connsiteY49" fmla="*/ 309093 h 824248"/>
              <a:gd name="connsiteX50" fmla="*/ 148107 w 8319752"/>
              <a:gd name="connsiteY50" fmla="*/ 309093 h 824248"/>
              <a:gd name="connsiteX51" fmla="*/ 231819 w 8319752"/>
              <a:gd name="connsiteY51" fmla="*/ 328411 h 824248"/>
              <a:gd name="connsiteX52" fmla="*/ 289774 w 8319752"/>
              <a:gd name="connsiteY52" fmla="*/ 328411 h 824248"/>
              <a:gd name="connsiteX53" fmla="*/ 367048 w 8319752"/>
              <a:gd name="connsiteY53" fmla="*/ 302654 h 824248"/>
              <a:gd name="connsiteX54" fmla="*/ 470079 w 8319752"/>
              <a:gd name="connsiteY54" fmla="*/ 309093 h 824248"/>
              <a:gd name="connsiteX55" fmla="*/ 618186 w 8319752"/>
              <a:gd name="connsiteY55" fmla="*/ 315533 h 824248"/>
              <a:gd name="connsiteX56" fmla="*/ 695459 w 8319752"/>
              <a:gd name="connsiteY56" fmla="*/ 276896 h 824248"/>
              <a:gd name="connsiteX57" fmla="*/ 772732 w 8319752"/>
              <a:gd name="connsiteY57" fmla="*/ 283335 h 824248"/>
              <a:gd name="connsiteX58" fmla="*/ 856445 w 8319752"/>
              <a:gd name="connsiteY58" fmla="*/ 328411 h 824248"/>
              <a:gd name="connsiteX59" fmla="*/ 1049628 w 8319752"/>
              <a:gd name="connsiteY59" fmla="*/ 321972 h 824248"/>
              <a:gd name="connsiteX60" fmla="*/ 1152659 w 8319752"/>
              <a:gd name="connsiteY60" fmla="*/ 315533 h 824248"/>
              <a:gd name="connsiteX61" fmla="*/ 1184856 w 8319752"/>
              <a:gd name="connsiteY61" fmla="*/ 334851 h 824248"/>
              <a:gd name="connsiteX62" fmla="*/ 1268569 w 8319752"/>
              <a:gd name="connsiteY62" fmla="*/ 347730 h 824248"/>
              <a:gd name="connsiteX63" fmla="*/ 1403797 w 8319752"/>
              <a:gd name="connsiteY63" fmla="*/ 347730 h 824248"/>
              <a:gd name="connsiteX64" fmla="*/ 1481070 w 8319752"/>
              <a:gd name="connsiteY64" fmla="*/ 354169 h 824248"/>
              <a:gd name="connsiteX65" fmla="*/ 1796603 w 8319752"/>
              <a:gd name="connsiteY65" fmla="*/ 379927 h 824248"/>
              <a:gd name="connsiteX66" fmla="*/ 2125014 w 8319752"/>
              <a:gd name="connsiteY66" fmla="*/ 386366 h 824248"/>
              <a:gd name="connsiteX67" fmla="*/ 2292439 w 8319752"/>
              <a:gd name="connsiteY67" fmla="*/ 379927 h 824248"/>
              <a:gd name="connsiteX68" fmla="*/ 2446986 w 8319752"/>
              <a:gd name="connsiteY68" fmla="*/ 405685 h 824248"/>
              <a:gd name="connsiteX69" fmla="*/ 1944710 w 8319752"/>
              <a:gd name="connsiteY69" fmla="*/ 437882 h 824248"/>
              <a:gd name="connsiteX70" fmla="*/ 1313645 w 8319752"/>
              <a:gd name="connsiteY70" fmla="*/ 463640 h 824248"/>
              <a:gd name="connsiteX71" fmla="*/ 1159098 w 8319752"/>
              <a:gd name="connsiteY71" fmla="*/ 476519 h 824248"/>
              <a:gd name="connsiteX72" fmla="*/ 978794 w 8319752"/>
              <a:gd name="connsiteY72" fmla="*/ 482958 h 824248"/>
              <a:gd name="connsiteX73" fmla="*/ 708338 w 8319752"/>
              <a:gd name="connsiteY73" fmla="*/ 489397 h 824248"/>
              <a:gd name="connsiteX74" fmla="*/ 470079 w 8319752"/>
              <a:gd name="connsiteY74" fmla="*/ 495837 h 824248"/>
              <a:gd name="connsiteX75" fmla="*/ 341290 w 8319752"/>
              <a:gd name="connsiteY75" fmla="*/ 495837 h 824248"/>
              <a:gd name="connsiteX76" fmla="*/ 315532 w 8319752"/>
              <a:gd name="connsiteY76" fmla="*/ 534473 h 824248"/>
              <a:gd name="connsiteX77" fmla="*/ 321972 w 8319752"/>
              <a:gd name="connsiteY77" fmla="*/ 579549 h 824248"/>
              <a:gd name="connsiteX78" fmla="*/ 347729 w 8319752"/>
              <a:gd name="connsiteY78" fmla="*/ 637504 h 824248"/>
              <a:gd name="connsiteX79" fmla="*/ 457200 w 8319752"/>
              <a:gd name="connsiteY79" fmla="*/ 637504 h 824248"/>
              <a:gd name="connsiteX80" fmla="*/ 553791 w 8319752"/>
              <a:gd name="connsiteY80" fmla="*/ 611747 h 824248"/>
              <a:gd name="connsiteX81" fmla="*/ 605307 w 8319752"/>
              <a:gd name="connsiteY81" fmla="*/ 631065 h 824248"/>
              <a:gd name="connsiteX82" fmla="*/ 618186 w 8319752"/>
              <a:gd name="connsiteY82" fmla="*/ 637504 h 824248"/>
              <a:gd name="connsiteX83" fmla="*/ 734096 w 8319752"/>
              <a:gd name="connsiteY83" fmla="*/ 637504 h 824248"/>
              <a:gd name="connsiteX84" fmla="*/ 804929 w 8319752"/>
              <a:gd name="connsiteY84" fmla="*/ 618186 h 824248"/>
              <a:gd name="connsiteX85" fmla="*/ 875763 w 8319752"/>
              <a:gd name="connsiteY85" fmla="*/ 605307 h 824248"/>
              <a:gd name="connsiteX86" fmla="*/ 965915 w 8319752"/>
              <a:gd name="connsiteY86" fmla="*/ 624626 h 824248"/>
              <a:gd name="connsiteX87" fmla="*/ 1010991 w 8319752"/>
              <a:gd name="connsiteY87" fmla="*/ 637504 h 824248"/>
              <a:gd name="connsiteX88" fmla="*/ 940157 w 8319752"/>
              <a:gd name="connsiteY88" fmla="*/ 663262 h 824248"/>
              <a:gd name="connsiteX89" fmla="*/ 759853 w 8319752"/>
              <a:gd name="connsiteY89" fmla="*/ 669702 h 824248"/>
              <a:gd name="connsiteX90" fmla="*/ 605307 w 8319752"/>
              <a:gd name="connsiteY90" fmla="*/ 682580 h 824248"/>
              <a:gd name="connsiteX91" fmla="*/ 431442 w 8319752"/>
              <a:gd name="connsiteY91" fmla="*/ 695459 h 824248"/>
              <a:gd name="connsiteX92" fmla="*/ 405684 w 8319752"/>
              <a:gd name="connsiteY92" fmla="*/ 740535 h 824248"/>
              <a:gd name="connsiteX93" fmla="*/ 412124 w 8319752"/>
              <a:gd name="connsiteY93" fmla="*/ 785611 h 824248"/>
              <a:gd name="connsiteX94" fmla="*/ 450760 w 8319752"/>
              <a:gd name="connsiteY94" fmla="*/ 824248 h 824248"/>
              <a:gd name="connsiteX95" fmla="*/ 521594 w 8319752"/>
              <a:gd name="connsiteY95" fmla="*/ 824248 h 824248"/>
              <a:gd name="connsiteX96" fmla="*/ 643943 w 8319752"/>
              <a:gd name="connsiteY96" fmla="*/ 824248 h 824248"/>
              <a:gd name="connsiteX97" fmla="*/ 824248 w 8319752"/>
              <a:gd name="connsiteY97" fmla="*/ 785611 h 824248"/>
              <a:gd name="connsiteX98" fmla="*/ 901521 w 8319752"/>
              <a:gd name="connsiteY98" fmla="*/ 792051 h 824248"/>
              <a:gd name="connsiteX99" fmla="*/ 965915 w 8319752"/>
              <a:gd name="connsiteY99" fmla="*/ 785611 h 824248"/>
              <a:gd name="connsiteX100" fmla="*/ 1094704 w 8319752"/>
              <a:gd name="connsiteY100" fmla="*/ 779172 h 824248"/>
              <a:gd name="connsiteX101" fmla="*/ 1217053 w 8319752"/>
              <a:gd name="connsiteY101" fmla="*/ 779172 h 824248"/>
              <a:gd name="connsiteX102" fmla="*/ 1249250 w 8319752"/>
              <a:gd name="connsiteY102" fmla="*/ 772733 h 824248"/>
              <a:gd name="connsiteX103" fmla="*/ 1262129 w 8319752"/>
              <a:gd name="connsiteY103" fmla="*/ 785611 h 824248"/>
              <a:gd name="connsiteX104" fmla="*/ 1416676 w 8319752"/>
              <a:gd name="connsiteY104" fmla="*/ 772733 h 824248"/>
              <a:gd name="connsiteX105" fmla="*/ 1629177 w 8319752"/>
              <a:gd name="connsiteY105" fmla="*/ 753414 h 824248"/>
              <a:gd name="connsiteX106" fmla="*/ 2021983 w 8319752"/>
              <a:gd name="connsiteY106" fmla="*/ 708338 h 824248"/>
              <a:gd name="connsiteX107" fmla="*/ 2386349 w 8319752"/>
              <a:gd name="connsiteY107" fmla="*/ 662592 h 824248"/>
              <a:gd name="connsiteX108" fmla="*/ 2723881 w 8319752"/>
              <a:gd name="connsiteY108" fmla="*/ 618186 h 824248"/>
              <a:gd name="connsiteX109" fmla="*/ 2955701 w 8319752"/>
              <a:gd name="connsiteY109" fmla="*/ 592428 h 824248"/>
              <a:gd name="connsiteX110" fmla="*/ 3020096 w 8319752"/>
              <a:gd name="connsiteY110" fmla="*/ 585989 h 824248"/>
              <a:gd name="connsiteX111" fmla="*/ 2999904 w 8319752"/>
              <a:gd name="connsiteY111" fmla="*/ 585989 h 824248"/>
              <a:gd name="connsiteX112" fmla="*/ 3041953 w 8319752"/>
              <a:gd name="connsiteY112" fmla="*/ 538130 h 824248"/>
              <a:gd name="connsiteX113" fmla="*/ 3149759 w 8319752"/>
              <a:gd name="connsiteY113" fmla="*/ 532260 h 824248"/>
              <a:gd name="connsiteX114" fmla="*/ 3235217 w 8319752"/>
              <a:gd name="connsiteY114" fmla="*/ 523707 h 824248"/>
              <a:gd name="connsiteX115" fmla="*/ 3246756 w 8319752"/>
              <a:gd name="connsiteY115" fmla="*/ 538130 h 824248"/>
              <a:gd name="connsiteX116" fmla="*/ 3353484 w 8319752"/>
              <a:gd name="connsiteY116" fmla="*/ 535245 h 824248"/>
              <a:gd name="connsiteX117" fmla="*/ 3373676 w 8319752"/>
              <a:gd name="connsiteY117" fmla="*/ 578513 h 824248"/>
              <a:gd name="connsiteX118" fmla="*/ 3857202 w 8319752"/>
              <a:gd name="connsiteY118" fmla="*/ 568417 h 824248"/>
              <a:gd name="connsiteX119" fmla="*/ 4316921 w 8319752"/>
              <a:gd name="connsiteY119" fmla="*/ 552553 h 824248"/>
              <a:gd name="connsiteX120" fmla="*/ 4475571 w 8319752"/>
              <a:gd name="connsiteY120" fmla="*/ 541015 h 824248"/>
              <a:gd name="connsiteX121" fmla="*/ 4504416 w 8319752"/>
              <a:gd name="connsiteY121" fmla="*/ 494862 h 824248"/>
              <a:gd name="connsiteX122" fmla="*/ 4836139 w 8319752"/>
              <a:gd name="connsiteY122" fmla="*/ 500631 h 824248"/>
              <a:gd name="connsiteX123" fmla="*/ 4916906 w 8319752"/>
              <a:gd name="connsiteY123" fmla="*/ 506400 h 824248"/>
              <a:gd name="connsiteX124" fmla="*/ 4928443 w 8319752"/>
              <a:gd name="connsiteY124" fmla="*/ 477555 h 824248"/>
              <a:gd name="connsiteX125" fmla="*/ 5040941 w 8319752"/>
              <a:gd name="connsiteY125" fmla="*/ 486208 h 824248"/>
              <a:gd name="connsiteX126" fmla="*/ 5447662 w 8319752"/>
              <a:gd name="connsiteY126" fmla="*/ 517938 h 824248"/>
              <a:gd name="connsiteX127" fmla="*/ 5891881 w 8319752"/>
              <a:gd name="connsiteY127" fmla="*/ 549668 h 824248"/>
              <a:gd name="connsiteX128" fmla="*/ 6486097 w 8319752"/>
              <a:gd name="connsiteY128" fmla="*/ 610243 h 824248"/>
              <a:gd name="connsiteX129" fmla="*/ 7005315 w 8319752"/>
              <a:gd name="connsiteY129" fmla="*/ 647742 h 824248"/>
              <a:gd name="connsiteX130" fmla="*/ 7423573 w 8319752"/>
              <a:gd name="connsiteY130" fmla="*/ 667935 h 824248"/>
              <a:gd name="connsiteX131" fmla="*/ 7686066 w 8319752"/>
              <a:gd name="connsiteY131" fmla="*/ 670819 h 824248"/>
              <a:gd name="connsiteX132" fmla="*/ 7850486 w 8319752"/>
              <a:gd name="connsiteY132" fmla="*/ 673703 h 824248"/>
              <a:gd name="connsiteX133" fmla="*/ 8176439 w 8319752"/>
              <a:gd name="connsiteY133" fmla="*/ 667934 h 824248"/>
              <a:gd name="connsiteX134" fmla="*/ 8239899 w 8319752"/>
              <a:gd name="connsiteY134" fmla="*/ 592936 h 824248"/>
              <a:gd name="connsiteX135" fmla="*/ 8319752 w 8319752"/>
              <a:gd name="connsiteY135" fmla="*/ 515155 h 824248"/>
              <a:gd name="connsiteX0" fmla="*/ 8319752 w 8361050"/>
              <a:gd name="connsiteY0" fmla="*/ 515155 h 824248"/>
              <a:gd name="connsiteX1" fmla="*/ 8184524 w 8361050"/>
              <a:gd name="connsiteY1" fmla="*/ 521595 h 824248"/>
              <a:gd name="connsiteX2" fmla="*/ 7907628 w 8361050"/>
              <a:gd name="connsiteY2" fmla="*/ 521595 h 824248"/>
              <a:gd name="connsiteX3" fmla="*/ 7489065 w 8361050"/>
              <a:gd name="connsiteY3" fmla="*/ 521595 h 824248"/>
              <a:gd name="connsiteX4" fmla="*/ 6973910 w 8361050"/>
              <a:gd name="connsiteY4" fmla="*/ 495837 h 824248"/>
              <a:gd name="connsiteX5" fmla="*/ 6413679 w 8361050"/>
              <a:gd name="connsiteY5" fmla="*/ 450761 h 824248"/>
              <a:gd name="connsiteX6" fmla="*/ 5898524 w 8361050"/>
              <a:gd name="connsiteY6" fmla="*/ 399245 h 824248"/>
              <a:gd name="connsiteX7" fmla="*/ 5479960 w 8361050"/>
              <a:gd name="connsiteY7" fmla="*/ 367048 h 824248"/>
              <a:gd name="connsiteX8" fmla="*/ 5157988 w 8361050"/>
              <a:gd name="connsiteY8" fmla="*/ 347730 h 824248"/>
              <a:gd name="connsiteX9" fmla="*/ 4900411 w 8361050"/>
              <a:gd name="connsiteY9" fmla="*/ 328411 h 824248"/>
              <a:gd name="connsiteX10" fmla="*/ 4681470 w 8361050"/>
              <a:gd name="connsiteY10" fmla="*/ 315533 h 824248"/>
              <a:gd name="connsiteX11" fmla="*/ 4488287 w 8361050"/>
              <a:gd name="connsiteY11" fmla="*/ 334851 h 824248"/>
              <a:gd name="connsiteX12" fmla="*/ 4443211 w 8361050"/>
              <a:gd name="connsiteY12" fmla="*/ 264017 h 824248"/>
              <a:gd name="connsiteX13" fmla="*/ 4391696 w 8361050"/>
              <a:gd name="connsiteY13" fmla="*/ 218941 h 824248"/>
              <a:gd name="connsiteX14" fmla="*/ 4127679 w 8361050"/>
              <a:gd name="connsiteY14" fmla="*/ 238259 h 824248"/>
              <a:gd name="connsiteX15" fmla="*/ 3857222 w 8361050"/>
              <a:gd name="connsiteY15" fmla="*/ 251138 h 824248"/>
              <a:gd name="connsiteX16" fmla="*/ 3548129 w 8361050"/>
              <a:gd name="connsiteY16" fmla="*/ 257578 h 824248"/>
              <a:gd name="connsiteX17" fmla="*/ 3398681 w 8361050"/>
              <a:gd name="connsiteY17" fmla="*/ 255364 h 824248"/>
              <a:gd name="connsiteX18" fmla="*/ 3277673 w 8361050"/>
              <a:gd name="connsiteY18" fmla="*/ 251138 h 824248"/>
              <a:gd name="connsiteX19" fmla="*/ 3261706 w 8361050"/>
              <a:gd name="connsiteY19" fmla="*/ 264688 h 824248"/>
              <a:gd name="connsiteX20" fmla="*/ 3206839 w 8361050"/>
              <a:gd name="connsiteY20" fmla="*/ 264017 h 824248"/>
              <a:gd name="connsiteX21" fmla="*/ 3052293 w 8361050"/>
              <a:gd name="connsiteY21" fmla="*/ 251138 h 824248"/>
              <a:gd name="connsiteX22" fmla="*/ 2949262 w 8361050"/>
              <a:gd name="connsiteY22" fmla="*/ 244699 h 824248"/>
              <a:gd name="connsiteX23" fmla="*/ 2910625 w 8361050"/>
              <a:gd name="connsiteY23" fmla="*/ 231820 h 824248"/>
              <a:gd name="connsiteX24" fmla="*/ 2768957 w 8361050"/>
              <a:gd name="connsiteY24" fmla="*/ 225380 h 824248"/>
              <a:gd name="connsiteX25" fmla="*/ 2446986 w 8361050"/>
              <a:gd name="connsiteY25" fmla="*/ 193183 h 824248"/>
              <a:gd name="connsiteX26" fmla="*/ 2182969 w 8361050"/>
              <a:gd name="connsiteY26" fmla="*/ 173865 h 824248"/>
              <a:gd name="connsiteX27" fmla="*/ 1983346 w 8361050"/>
              <a:gd name="connsiteY27" fmla="*/ 141668 h 824248"/>
              <a:gd name="connsiteX28" fmla="*/ 1706450 w 8361050"/>
              <a:gd name="connsiteY28" fmla="*/ 109471 h 824248"/>
              <a:gd name="connsiteX29" fmla="*/ 1442434 w 8361050"/>
              <a:gd name="connsiteY29" fmla="*/ 90152 h 824248"/>
              <a:gd name="connsiteX30" fmla="*/ 1294327 w 8361050"/>
              <a:gd name="connsiteY30" fmla="*/ 77273 h 824248"/>
              <a:gd name="connsiteX31" fmla="*/ 1171977 w 8361050"/>
              <a:gd name="connsiteY31" fmla="*/ 51516 h 824248"/>
              <a:gd name="connsiteX32" fmla="*/ 1094704 w 8361050"/>
              <a:gd name="connsiteY32" fmla="*/ 51516 h 824248"/>
              <a:gd name="connsiteX33" fmla="*/ 824248 w 8361050"/>
              <a:gd name="connsiteY33" fmla="*/ 19319 h 824248"/>
              <a:gd name="connsiteX34" fmla="*/ 605307 w 8361050"/>
              <a:gd name="connsiteY34" fmla="*/ 0 h 824248"/>
              <a:gd name="connsiteX35" fmla="*/ 463639 w 8361050"/>
              <a:gd name="connsiteY35" fmla="*/ 0 h 824248"/>
              <a:gd name="connsiteX36" fmla="*/ 199622 w 8361050"/>
              <a:gd name="connsiteY36" fmla="*/ 0 h 824248"/>
              <a:gd name="connsiteX37" fmla="*/ 96591 w 8361050"/>
              <a:gd name="connsiteY37" fmla="*/ 0 h 824248"/>
              <a:gd name="connsiteX38" fmla="*/ 77273 w 8361050"/>
              <a:gd name="connsiteY38" fmla="*/ 32197 h 824248"/>
              <a:gd name="connsiteX39" fmla="*/ 64394 w 8361050"/>
              <a:gd name="connsiteY39" fmla="*/ 45076 h 824248"/>
              <a:gd name="connsiteX40" fmla="*/ 57955 w 8361050"/>
              <a:gd name="connsiteY40" fmla="*/ 90152 h 824248"/>
              <a:gd name="connsiteX41" fmla="*/ 57955 w 8361050"/>
              <a:gd name="connsiteY41" fmla="*/ 90152 h 824248"/>
              <a:gd name="connsiteX42" fmla="*/ 103031 w 8361050"/>
              <a:gd name="connsiteY42" fmla="*/ 148107 h 824248"/>
              <a:gd name="connsiteX43" fmla="*/ 212501 w 8361050"/>
              <a:gd name="connsiteY43" fmla="*/ 141668 h 824248"/>
              <a:gd name="connsiteX44" fmla="*/ 244698 w 8361050"/>
              <a:gd name="connsiteY44" fmla="*/ 167426 h 824248"/>
              <a:gd name="connsiteX45" fmla="*/ 38636 w 8361050"/>
              <a:gd name="connsiteY45" fmla="*/ 186744 h 824248"/>
              <a:gd name="connsiteX46" fmla="*/ 6439 w 8361050"/>
              <a:gd name="connsiteY46" fmla="*/ 199623 h 824248"/>
              <a:gd name="connsiteX47" fmla="*/ 0 w 8361050"/>
              <a:gd name="connsiteY47" fmla="*/ 251138 h 824248"/>
              <a:gd name="connsiteX48" fmla="*/ 0 w 8361050"/>
              <a:gd name="connsiteY48" fmla="*/ 251138 h 824248"/>
              <a:gd name="connsiteX49" fmla="*/ 38636 w 8361050"/>
              <a:gd name="connsiteY49" fmla="*/ 309093 h 824248"/>
              <a:gd name="connsiteX50" fmla="*/ 148107 w 8361050"/>
              <a:gd name="connsiteY50" fmla="*/ 309093 h 824248"/>
              <a:gd name="connsiteX51" fmla="*/ 231819 w 8361050"/>
              <a:gd name="connsiteY51" fmla="*/ 328411 h 824248"/>
              <a:gd name="connsiteX52" fmla="*/ 289774 w 8361050"/>
              <a:gd name="connsiteY52" fmla="*/ 328411 h 824248"/>
              <a:gd name="connsiteX53" fmla="*/ 367048 w 8361050"/>
              <a:gd name="connsiteY53" fmla="*/ 302654 h 824248"/>
              <a:gd name="connsiteX54" fmla="*/ 470079 w 8361050"/>
              <a:gd name="connsiteY54" fmla="*/ 309093 h 824248"/>
              <a:gd name="connsiteX55" fmla="*/ 618186 w 8361050"/>
              <a:gd name="connsiteY55" fmla="*/ 315533 h 824248"/>
              <a:gd name="connsiteX56" fmla="*/ 695459 w 8361050"/>
              <a:gd name="connsiteY56" fmla="*/ 276896 h 824248"/>
              <a:gd name="connsiteX57" fmla="*/ 772732 w 8361050"/>
              <a:gd name="connsiteY57" fmla="*/ 283335 h 824248"/>
              <a:gd name="connsiteX58" fmla="*/ 856445 w 8361050"/>
              <a:gd name="connsiteY58" fmla="*/ 328411 h 824248"/>
              <a:gd name="connsiteX59" fmla="*/ 1049628 w 8361050"/>
              <a:gd name="connsiteY59" fmla="*/ 321972 h 824248"/>
              <a:gd name="connsiteX60" fmla="*/ 1152659 w 8361050"/>
              <a:gd name="connsiteY60" fmla="*/ 315533 h 824248"/>
              <a:gd name="connsiteX61" fmla="*/ 1184856 w 8361050"/>
              <a:gd name="connsiteY61" fmla="*/ 334851 h 824248"/>
              <a:gd name="connsiteX62" fmla="*/ 1268569 w 8361050"/>
              <a:gd name="connsiteY62" fmla="*/ 347730 h 824248"/>
              <a:gd name="connsiteX63" fmla="*/ 1403797 w 8361050"/>
              <a:gd name="connsiteY63" fmla="*/ 347730 h 824248"/>
              <a:gd name="connsiteX64" fmla="*/ 1481070 w 8361050"/>
              <a:gd name="connsiteY64" fmla="*/ 354169 h 824248"/>
              <a:gd name="connsiteX65" fmla="*/ 1796603 w 8361050"/>
              <a:gd name="connsiteY65" fmla="*/ 379927 h 824248"/>
              <a:gd name="connsiteX66" fmla="*/ 2125014 w 8361050"/>
              <a:gd name="connsiteY66" fmla="*/ 386366 h 824248"/>
              <a:gd name="connsiteX67" fmla="*/ 2292439 w 8361050"/>
              <a:gd name="connsiteY67" fmla="*/ 379927 h 824248"/>
              <a:gd name="connsiteX68" fmla="*/ 2446986 w 8361050"/>
              <a:gd name="connsiteY68" fmla="*/ 405685 h 824248"/>
              <a:gd name="connsiteX69" fmla="*/ 1944710 w 8361050"/>
              <a:gd name="connsiteY69" fmla="*/ 437882 h 824248"/>
              <a:gd name="connsiteX70" fmla="*/ 1313645 w 8361050"/>
              <a:gd name="connsiteY70" fmla="*/ 463640 h 824248"/>
              <a:gd name="connsiteX71" fmla="*/ 1159098 w 8361050"/>
              <a:gd name="connsiteY71" fmla="*/ 476519 h 824248"/>
              <a:gd name="connsiteX72" fmla="*/ 978794 w 8361050"/>
              <a:gd name="connsiteY72" fmla="*/ 482958 h 824248"/>
              <a:gd name="connsiteX73" fmla="*/ 708338 w 8361050"/>
              <a:gd name="connsiteY73" fmla="*/ 489397 h 824248"/>
              <a:gd name="connsiteX74" fmla="*/ 470079 w 8361050"/>
              <a:gd name="connsiteY74" fmla="*/ 495837 h 824248"/>
              <a:gd name="connsiteX75" fmla="*/ 341290 w 8361050"/>
              <a:gd name="connsiteY75" fmla="*/ 495837 h 824248"/>
              <a:gd name="connsiteX76" fmla="*/ 315532 w 8361050"/>
              <a:gd name="connsiteY76" fmla="*/ 534473 h 824248"/>
              <a:gd name="connsiteX77" fmla="*/ 321972 w 8361050"/>
              <a:gd name="connsiteY77" fmla="*/ 579549 h 824248"/>
              <a:gd name="connsiteX78" fmla="*/ 347729 w 8361050"/>
              <a:gd name="connsiteY78" fmla="*/ 637504 h 824248"/>
              <a:gd name="connsiteX79" fmla="*/ 457200 w 8361050"/>
              <a:gd name="connsiteY79" fmla="*/ 637504 h 824248"/>
              <a:gd name="connsiteX80" fmla="*/ 553791 w 8361050"/>
              <a:gd name="connsiteY80" fmla="*/ 611747 h 824248"/>
              <a:gd name="connsiteX81" fmla="*/ 605307 w 8361050"/>
              <a:gd name="connsiteY81" fmla="*/ 631065 h 824248"/>
              <a:gd name="connsiteX82" fmla="*/ 618186 w 8361050"/>
              <a:gd name="connsiteY82" fmla="*/ 637504 h 824248"/>
              <a:gd name="connsiteX83" fmla="*/ 734096 w 8361050"/>
              <a:gd name="connsiteY83" fmla="*/ 637504 h 824248"/>
              <a:gd name="connsiteX84" fmla="*/ 804929 w 8361050"/>
              <a:gd name="connsiteY84" fmla="*/ 618186 h 824248"/>
              <a:gd name="connsiteX85" fmla="*/ 875763 w 8361050"/>
              <a:gd name="connsiteY85" fmla="*/ 605307 h 824248"/>
              <a:gd name="connsiteX86" fmla="*/ 965915 w 8361050"/>
              <a:gd name="connsiteY86" fmla="*/ 624626 h 824248"/>
              <a:gd name="connsiteX87" fmla="*/ 1010991 w 8361050"/>
              <a:gd name="connsiteY87" fmla="*/ 637504 h 824248"/>
              <a:gd name="connsiteX88" fmla="*/ 940157 w 8361050"/>
              <a:gd name="connsiteY88" fmla="*/ 663262 h 824248"/>
              <a:gd name="connsiteX89" fmla="*/ 759853 w 8361050"/>
              <a:gd name="connsiteY89" fmla="*/ 669702 h 824248"/>
              <a:gd name="connsiteX90" fmla="*/ 605307 w 8361050"/>
              <a:gd name="connsiteY90" fmla="*/ 682580 h 824248"/>
              <a:gd name="connsiteX91" fmla="*/ 431442 w 8361050"/>
              <a:gd name="connsiteY91" fmla="*/ 695459 h 824248"/>
              <a:gd name="connsiteX92" fmla="*/ 405684 w 8361050"/>
              <a:gd name="connsiteY92" fmla="*/ 740535 h 824248"/>
              <a:gd name="connsiteX93" fmla="*/ 412124 w 8361050"/>
              <a:gd name="connsiteY93" fmla="*/ 785611 h 824248"/>
              <a:gd name="connsiteX94" fmla="*/ 450760 w 8361050"/>
              <a:gd name="connsiteY94" fmla="*/ 824248 h 824248"/>
              <a:gd name="connsiteX95" fmla="*/ 521594 w 8361050"/>
              <a:gd name="connsiteY95" fmla="*/ 824248 h 824248"/>
              <a:gd name="connsiteX96" fmla="*/ 643943 w 8361050"/>
              <a:gd name="connsiteY96" fmla="*/ 824248 h 824248"/>
              <a:gd name="connsiteX97" fmla="*/ 824248 w 8361050"/>
              <a:gd name="connsiteY97" fmla="*/ 785611 h 824248"/>
              <a:gd name="connsiteX98" fmla="*/ 901521 w 8361050"/>
              <a:gd name="connsiteY98" fmla="*/ 792051 h 824248"/>
              <a:gd name="connsiteX99" fmla="*/ 965915 w 8361050"/>
              <a:gd name="connsiteY99" fmla="*/ 785611 h 824248"/>
              <a:gd name="connsiteX100" fmla="*/ 1094704 w 8361050"/>
              <a:gd name="connsiteY100" fmla="*/ 779172 h 824248"/>
              <a:gd name="connsiteX101" fmla="*/ 1217053 w 8361050"/>
              <a:gd name="connsiteY101" fmla="*/ 779172 h 824248"/>
              <a:gd name="connsiteX102" fmla="*/ 1249250 w 8361050"/>
              <a:gd name="connsiteY102" fmla="*/ 772733 h 824248"/>
              <a:gd name="connsiteX103" fmla="*/ 1262129 w 8361050"/>
              <a:gd name="connsiteY103" fmla="*/ 785611 h 824248"/>
              <a:gd name="connsiteX104" fmla="*/ 1416676 w 8361050"/>
              <a:gd name="connsiteY104" fmla="*/ 772733 h 824248"/>
              <a:gd name="connsiteX105" fmla="*/ 1629177 w 8361050"/>
              <a:gd name="connsiteY105" fmla="*/ 753414 h 824248"/>
              <a:gd name="connsiteX106" fmla="*/ 2021983 w 8361050"/>
              <a:gd name="connsiteY106" fmla="*/ 708338 h 824248"/>
              <a:gd name="connsiteX107" fmla="*/ 2386349 w 8361050"/>
              <a:gd name="connsiteY107" fmla="*/ 662592 h 824248"/>
              <a:gd name="connsiteX108" fmla="*/ 2723881 w 8361050"/>
              <a:gd name="connsiteY108" fmla="*/ 618186 h 824248"/>
              <a:gd name="connsiteX109" fmla="*/ 2955701 w 8361050"/>
              <a:gd name="connsiteY109" fmla="*/ 592428 h 824248"/>
              <a:gd name="connsiteX110" fmla="*/ 3020096 w 8361050"/>
              <a:gd name="connsiteY110" fmla="*/ 585989 h 824248"/>
              <a:gd name="connsiteX111" fmla="*/ 2999904 w 8361050"/>
              <a:gd name="connsiteY111" fmla="*/ 585989 h 824248"/>
              <a:gd name="connsiteX112" fmla="*/ 3041953 w 8361050"/>
              <a:gd name="connsiteY112" fmla="*/ 538130 h 824248"/>
              <a:gd name="connsiteX113" fmla="*/ 3149759 w 8361050"/>
              <a:gd name="connsiteY113" fmla="*/ 532260 h 824248"/>
              <a:gd name="connsiteX114" fmla="*/ 3235217 w 8361050"/>
              <a:gd name="connsiteY114" fmla="*/ 523707 h 824248"/>
              <a:gd name="connsiteX115" fmla="*/ 3246756 w 8361050"/>
              <a:gd name="connsiteY115" fmla="*/ 538130 h 824248"/>
              <a:gd name="connsiteX116" fmla="*/ 3353484 w 8361050"/>
              <a:gd name="connsiteY116" fmla="*/ 535245 h 824248"/>
              <a:gd name="connsiteX117" fmla="*/ 3373676 w 8361050"/>
              <a:gd name="connsiteY117" fmla="*/ 578513 h 824248"/>
              <a:gd name="connsiteX118" fmla="*/ 3857202 w 8361050"/>
              <a:gd name="connsiteY118" fmla="*/ 568417 h 824248"/>
              <a:gd name="connsiteX119" fmla="*/ 4316921 w 8361050"/>
              <a:gd name="connsiteY119" fmla="*/ 552553 h 824248"/>
              <a:gd name="connsiteX120" fmla="*/ 4475571 w 8361050"/>
              <a:gd name="connsiteY120" fmla="*/ 541015 h 824248"/>
              <a:gd name="connsiteX121" fmla="*/ 4504416 w 8361050"/>
              <a:gd name="connsiteY121" fmla="*/ 494862 h 824248"/>
              <a:gd name="connsiteX122" fmla="*/ 4836139 w 8361050"/>
              <a:gd name="connsiteY122" fmla="*/ 500631 h 824248"/>
              <a:gd name="connsiteX123" fmla="*/ 4916906 w 8361050"/>
              <a:gd name="connsiteY123" fmla="*/ 506400 h 824248"/>
              <a:gd name="connsiteX124" fmla="*/ 4928443 w 8361050"/>
              <a:gd name="connsiteY124" fmla="*/ 477555 h 824248"/>
              <a:gd name="connsiteX125" fmla="*/ 5040941 w 8361050"/>
              <a:gd name="connsiteY125" fmla="*/ 486208 h 824248"/>
              <a:gd name="connsiteX126" fmla="*/ 5447662 w 8361050"/>
              <a:gd name="connsiteY126" fmla="*/ 517938 h 824248"/>
              <a:gd name="connsiteX127" fmla="*/ 5891881 w 8361050"/>
              <a:gd name="connsiteY127" fmla="*/ 549668 h 824248"/>
              <a:gd name="connsiteX128" fmla="*/ 6486097 w 8361050"/>
              <a:gd name="connsiteY128" fmla="*/ 610243 h 824248"/>
              <a:gd name="connsiteX129" fmla="*/ 7005315 w 8361050"/>
              <a:gd name="connsiteY129" fmla="*/ 647742 h 824248"/>
              <a:gd name="connsiteX130" fmla="*/ 7423573 w 8361050"/>
              <a:gd name="connsiteY130" fmla="*/ 667935 h 824248"/>
              <a:gd name="connsiteX131" fmla="*/ 7686066 w 8361050"/>
              <a:gd name="connsiteY131" fmla="*/ 670819 h 824248"/>
              <a:gd name="connsiteX132" fmla="*/ 7850486 w 8361050"/>
              <a:gd name="connsiteY132" fmla="*/ 673703 h 824248"/>
              <a:gd name="connsiteX133" fmla="*/ 8176439 w 8361050"/>
              <a:gd name="connsiteY133" fmla="*/ 667934 h 824248"/>
              <a:gd name="connsiteX134" fmla="*/ 8361050 w 8361050"/>
              <a:gd name="connsiteY134" fmla="*/ 670819 h 824248"/>
              <a:gd name="connsiteX135" fmla="*/ 8319752 w 8361050"/>
              <a:gd name="connsiteY135" fmla="*/ 515155 h 824248"/>
              <a:gd name="connsiteX0" fmla="*/ 8319752 w 8361050"/>
              <a:gd name="connsiteY0" fmla="*/ 515155 h 824248"/>
              <a:gd name="connsiteX1" fmla="*/ 8184524 w 8361050"/>
              <a:gd name="connsiteY1" fmla="*/ 521595 h 824248"/>
              <a:gd name="connsiteX2" fmla="*/ 7907628 w 8361050"/>
              <a:gd name="connsiteY2" fmla="*/ 521595 h 824248"/>
              <a:gd name="connsiteX3" fmla="*/ 7489065 w 8361050"/>
              <a:gd name="connsiteY3" fmla="*/ 521595 h 824248"/>
              <a:gd name="connsiteX4" fmla="*/ 6973910 w 8361050"/>
              <a:gd name="connsiteY4" fmla="*/ 495837 h 824248"/>
              <a:gd name="connsiteX5" fmla="*/ 6413679 w 8361050"/>
              <a:gd name="connsiteY5" fmla="*/ 450761 h 824248"/>
              <a:gd name="connsiteX6" fmla="*/ 5898524 w 8361050"/>
              <a:gd name="connsiteY6" fmla="*/ 399245 h 824248"/>
              <a:gd name="connsiteX7" fmla="*/ 5479960 w 8361050"/>
              <a:gd name="connsiteY7" fmla="*/ 367048 h 824248"/>
              <a:gd name="connsiteX8" fmla="*/ 5157988 w 8361050"/>
              <a:gd name="connsiteY8" fmla="*/ 347730 h 824248"/>
              <a:gd name="connsiteX9" fmla="*/ 4900411 w 8361050"/>
              <a:gd name="connsiteY9" fmla="*/ 328411 h 824248"/>
              <a:gd name="connsiteX10" fmla="*/ 4681470 w 8361050"/>
              <a:gd name="connsiteY10" fmla="*/ 315533 h 824248"/>
              <a:gd name="connsiteX11" fmla="*/ 4488287 w 8361050"/>
              <a:gd name="connsiteY11" fmla="*/ 334851 h 824248"/>
              <a:gd name="connsiteX12" fmla="*/ 4443211 w 8361050"/>
              <a:gd name="connsiteY12" fmla="*/ 264017 h 824248"/>
              <a:gd name="connsiteX13" fmla="*/ 4391696 w 8361050"/>
              <a:gd name="connsiteY13" fmla="*/ 218941 h 824248"/>
              <a:gd name="connsiteX14" fmla="*/ 4127679 w 8361050"/>
              <a:gd name="connsiteY14" fmla="*/ 238259 h 824248"/>
              <a:gd name="connsiteX15" fmla="*/ 3857222 w 8361050"/>
              <a:gd name="connsiteY15" fmla="*/ 251138 h 824248"/>
              <a:gd name="connsiteX16" fmla="*/ 3548129 w 8361050"/>
              <a:gd name="connsiteY16" fmla="*/ 257578 h 824248"/>
              <a:gd name="connsiteX17" fmla="*/ 3398681 w 8361050"/>
              <a:gd name="connsiteY17" fmla="*/ 255364 h 824248"/>
              <a:gd name="connsiteX18" fmla="*/ 3277673 w 8361050"/>
              <a:gd name="connsiteY18" fmla="*/ 251138 h 824248"/>
              <a:gd name="connsiteX19" fmla="*/ 3261706 w 8361050"/>
              <a:gd name="connsiteY19" fmla="*/ 264688 h 824248"/>
              <a:gd name="connsiteX20" fmla="*/ 3206839 w 8361050"/>
              <a:gd name="connsiteY20" fmla="*/ 264017 h 824248"/>
              <a:gd name="connsiteX21" fmla="*/ 3052293 w 8361050"/>
              <a:gd name="connsiteY21" fmla="*/ 251138 h 824248"/>
              <a:gd name="connsiteX22" fmla="*/ 2949262 w 8361050"/>
              <a:gd name="connsiteY22" fmla="*/ 244699 h 824248"/>
              <a:gd name="connsiteX23" fmla="*/ 2910625 w 8361050"/>
              <a:gd name="connsiteY23" fmla="*/ 231820 h 824248"/>
              <a:gd name="connsiteX24" fmla="*/ 2768957 w 8361050"/>
              <a:gd name="connsiteY24" fmla="*/ 225380 h 824248"/>
              <a:gd name="connsiteX25" fmla="*/ 2446986 w 8361050"/>
              <a:gd name="connsiteY25" fmla="*/ 193183 h 824248"/>
              <a:gd name="connsiteX26" fmla="*/ 2182969 w 8361050"/>
              <a:gd name="connsiteY26" fmla="*/ 173865 h 824248"/>
              <a:gd name="connsiteX27" fmla="*/ 1983346 w 8361050"/>
              <a:gd name="connsiteY27" fmla="*/ 141668 h 824248"/>
              <a:gd name="connsiteX28" fmla="*/ 1706450 w 8361050"/>
              <a:gd name="connsiteY28" fmla="*/ 109471 h 824248"/>
              <a:gd name="connsiteX29" fmla="*/ 1442434 w 8361050"/>
              <a:gd name="connsiteY29" fmla="*/ 90152 h 824248"/>
              <a:gd name="connsiteX30" fmla="*/ 1294327 w 8361050"/>
              <a:gd name="connsiteY30" fmla="*/ 77273 h 824248"/>
              <a:gd name="connsiteX31" fmla="*/ 1171977 w 8361050"/>
              <a:gd name="connsiteY31" fmla="*/ 51516 h 824248"/>
              <a:gd name="connsiteX32" fmla="*/ 1094704 w 8361050"/>
              <a:gd name="connsiteY32" fmla="*/ 51516 h 824248"/>
              <a:gd name="connsiteX33" fmla="*/ 824248 w 8361050"/>
              <a:gd name="connsiteY33" fmla="*/ 19319 h 824248"/>
              <a:gd name="connsiteX34" fmla="*/ 605307 w 8361050"/>
              <a:gd name="connsiteY34" fmla="*/ 0 h 824248"/>
              <a:gd name="connsiteX35" fmla="*/ 463639 w 8361050"/>
              <a:gd name="connsiteY35" fmla="*/ 0 h 824248"/>
              <a:gd name="connsiteX36" fmla="*/ 199622 w 8361050"/>
              <a:gd name="connsiteY36" fmla="*/ 0 h 824248"/>
              <a:gd name="connsiteX37" fmla="*/ 96591 w 8361050"/>
              <a:gd name="connsiteY37" fmla="*/ 0 h 824248"/>
              <a:gd name="connsiteX38" fmla="*/ 77273 w 8361050"/>
              <a:gd name="connsiteY38" fmla="*/ 32197 h 824248"/>
              <a:gd name="connsiteX39" fmla="*/ 64394 w 8361050"/>
              <a:gd name="connsiteY39" fmla="*/ 45076 h 824248"/>
              <a:gd name="connsiteX40" fmla="*/ 57955 w 8361050"/>
              <a:gd name="connsiteY40" fmla="*/ 90152 h 824248"/>
              <a:gd name="connsiteX41" fmla="*/ 57955 w 8361050"/>
              <a:gd name="connsiteY41" fmla="*/ 90152 h 824248"/>
              <a:gd name="connsiteX42" fmla="*/ 103031 w 8361050"/>
              <a:gd name="connsiteY42" fmla="*/ 148107 h 824248"/>
              <a:gd name="connsiteX43" fmla="*/ 212501 w 8361050"/>
              <a:gd name="connsiteY43" fmla="*/ 141668 h 824248"/>
              <a:gd name="connsiteX44" fmla="*/ 244698 w 8361050"/>
              <a:gd name="connsiteY44" fmla="*/ 167426 h 824248"/>
              <a:gd name="connsiteX45" fmla="*/ 38636 w 8361050"/>
              <a:gd name="connsiteY45" fmla="*/ 186744 h 824248"/>
              <a:gd name="connsiteX46" fmla="*/ 6439 w 8361050"/>
              <a:gd name="connsiteY46" fmla="*/ 199623 h 824248"/>
              <a:gd name="connsiteX47" fmla="*/ 0 w 8361050"/>
              <a:gd name="connsiteY47" fmla="*/ 251138 h 824248"/>
              <a:gd name="connsiteX48" fmla="*/ 0 w 8361050"/>
              <a:gd name="connsiteY48" fmla="*/ 251138 h 824248"/>
              <a:gd name="connsiteX49" fmla="*/ 38636 w 8361050"/>
              <a:gd name="connsiteY49" fmla="*/ 309093 h 824248"/>
              <a:gd name="connsiteX50" fmla="*/ 148107 w 8361050"/>
              <a:gd name="connsiteY50" fmla="*/ 309093 h 824248"/>
              <a:gd name="connsiteX51" fmla="*/ 231819 w 8361050"/>
              <a:gd name="connsiteY51" fmla="*/ 328411 h 824248"/>
              <a:gd name="connsiteX52" fmla="*/ 289774 w 8361050"/>
              <a:gd name="connsiteY52" fmla="*/ 328411 h 824248"/>
              <a:gd name="connsiteX53" fmla="*/ 367048 w 8361050"/>
              <a:gd name="connsiteY53" fmla="*/ 302654 h 824248"/>
              <a:gd name="connsiteX54" fmla="*/ 470079 w 8361050"/>
              <a:gd name="connsiteY54" fmla="*/ 309093 h 824248"/>
              <a:gd name="connsiteX55" fmla="*/ 618186 w 8361050"/>
              <a:gd name="connsiteY55" fmla="*/ 315533 h 824248"/>
              <a:gd name="connsiteX56" fmla="*/ 695459 w 8361050"/>
              <a:gd name="connsiteY56" fmla="*/ 276896 h 824248"/>
              <a:gd name="connsiteX57" fmla="*/ 772732 w 8361050"/>
              <a:gd name="connsiteY57" fmla="*/ 283335 h 824248"/>
              <a:gd name="connsiteX58" fmla="*/ 856445 w 8361050"/>
              <a:gd name="connsiteY58" fmla="*/ 328411 h 824248"/>
              <a:gd name="connsiteX59" fmla="*/ 1049628 w 8361050"/>
              <a:gd name="connsiteY59" fmla="*/ 321972 h 824248"/>
              <a:gd name="connsiteX60" fmla="*/ 1152659 w 8361050"/>
              <a:gd name="connsiteY60" fmla="*/ 315533 h 824248"/>
              <a:gd name="connsiteX61" fmla="*/ 1184856 w 8361050"/>
              <a:gd name="connsiteY61" fmla="*/ 334851 h 824248"/>
              <a:gd name="connsiteX62" fmla="*/ 1268569 w 8361050"/>
              <a:gd name="connsiteY62" fmla="*/ 347730 h 824248"/>
              <a:gd name="connsiteX63" fmla="*/ 1403797 w 8361050"/>
              <a:gd name="connsiteY63" fmla="*/ 347730 h 824248"/>
              <a:gd name="connsiteX64" fmla="*/ 1481070 w 8361050"/>
              <a:gd name="connsiteY64" fmla="*/ 354169 h 824248"/>
              <a:gd name="connsiteX65" fmla="*/ 1796603 w 8361050"/>
              <a:gd name="connsiteY65" fmla="*/ 379927 h 824248"/>
              <a:gd name="connsiteX66" fmla="*/ 2125014 w 8361050"/>
              <a:gd name="connsiteY66" fmla="*/ 386366 h 824248"/>
              <a:gd name="connsiteX67" fmla="*/ 2292439 w 8361050"/>
              <a:gd name="connsiteY67" fmla="*/ 379927 h 824248"/>
              <a:gd name="connsiteX68" fmla="*/ 2446986 w 8361050"/>
              <a:gd name="connsiteY68" fmla="*/ 405685 h 824248"/>
              <a:gd name="connsiteX69" fmla="*/ 1944710 w 8361050"/>
              <a:gd name="connsiteY69" fmla="*/ 437882 h 824248"/>
              <a:gd name="connsiteX70" fmla="*/ 1313645 w 8361050"/>
              <a:gd name="connsiteY70" fmla="*/ 463640 h 824248"/>
              <a:gd name="connsiteX71" fmla="*/ 1159098 w 8361050"/>
              <a:gd name="connsiteY71" fmla="*/ 476519 h 824248"/>
              <a:gd name="connsiteX72" fmla="*/ 978794 w 8361050"/>
              <a:gd name="connsiteY72" fmla="*/ 482958 h 824248"/>
              <a:gd name="connsiteX73" fmla="*/ 708338 w 8361050"/>
              <a:gd name="connsiteY73" fmla="*/ 489397 h 824248"/>
              <a:gd name="connsiteX74" fmla="*/ 470079 w 8361050"/>
              <a:gd name="connsiteY74" fmla="*/ 495837 h 824248"/>
              <a:gd name="connsiteX75" fmla="*/ 341290 w 8361050"/>
              <a:gd name="connsiteY75" fmla="*/ 495837 h 824248"/>
              <a:gd name="connsiteX76" fmla="*/ 315532 w 8361050"/>
              <a:gd name="connsiteY76" fmla="*/ 534473 h 824248"/>
              <a:gd name="connsiteX77" fmla="*/ 321972 w 8361050"/>
              <a:gd name="connsiteY77" fmla="*/ 579549 h 824248"/>
              <a:gd name="connsiteX78" fmla="*/ 347729 w 8361050"/>
              <a:gd name="connsiteY78" fmla="*/ 637504 h 824248"/>
              <a:gd name="connsiteX79" fmla="*/ 457200 w 8361050"/>
              <a:gd name="connsiteY79" fmla="*/ 637504 h 824248"/>
              <a:gd name="connsiteX80" fmla="*/ 553791 w 8361050"/>
              <a:gd name="connsiteY80" fmla="*/ 611747 h 824248"/>
              <a:gd name="connsiteX81" fmla="*/ 605307 w 8361050"/>
              <a:gd name="connsiteY81" fmla="*/ 631065 h 824248"/>
              <a:gd name="connsiteX82" fmla="*/ 618186 w 8361050"/>
              <a:gd name="connsiteY82" fmla="*/ 637504 h 824248"/>
              <a:gd name="connsiteX83" fmla="*/ 734096 w 8361050"/>
              <a:gd name="connsiteY83" fmla="*/ 637504 h 824248"/>
              <a:gd name="connsiteX84" fmla="*/ 804929 w 8361050"/>
              <a:gd name="connsiteY84" fmla="*/ 618186 h 824248"/>
              <a:gd name="connsiteX85" fmla="*/ 875763 w 8361050"/>
              <a:gd name="connsiteY85" fmla="*/ 605307 h 824248"/>
              <a:gd name="connsiteX86" fmla="*/ 965915 w 8361050"/>
              <a:gd name="connsiteY86" fmla="*/ 624626 h 824248"/>
              <a:gd name="connsiteX87" fmla="*/ 1010991 w 8361050"/>
              <a:gd name="connsiteY87" fmla="*/ 637504 h 824248"/>
              <a:gd name="connsiteX88" fmla="*/ 940157 w 8361050"/>
              <a:gd name="connsiteY88" fmla="*/ 663262 h 824248"/>
              <a:gd name="connsiteX89" fmla="*/ 759853 w 8361050"/>
              <a:gd name="connsiteY89" fmla="*/ 669702 h 824248"/>
              <a:gd name="connsiteX90" fmla="*/ 605307 w 8361050"/>
              <a:gd name="connsiteY90" fmla="*/ 682580 h 824248"/>
              <a:gd name="connsiteX91" fmla="*/ 431442 w 8361050"/>
              <a:gd name="connsiteY91" fmla="*/ 695459 h 824248"/>
              <a:gd name="connsiteX92" fmla="*/ 405684 w 8361050"/>
              <a:gd name="connsiteY92" fmla="*/ 740535 h 824248"/>
              <a:gd name="connsiteX93" fmla="*/ 412124 w 8361050"/>
              <a:gd name="connsiteY93" fmla="*/ 785611 h 824248"/>
              <a:gd name="connsiteX94" fmla="*/ 450760 w 8361050"/>
              <a:gd name="connsiteY94" fmla="*/ 824248 h 824248"/>
              <a:gd name="connsiteX95" fmla="*/ 521594 w 8361050"/>
              <a:gd name="connsiteY95" fmla="*/ 824248 h 824248"/>
              <a:gd name="connsiteX96" fmla="*/ 643943 w 8361050"/>
              <a:gd name="connsiteY96" fmla="*/ 824248 h 824248"/>
              <a:gd name="connsiteX97" fmla="*/ 824248 w 8361050"/>
              <a:gd name="connsiteY97" fmla="*/ 785611 h 824248"/>
              <a:gd name="connsiteX98" fmla="*/ 901521 w 8361050"/>
              <a:gd name="connsiteY98" fmla="*/ 792051 h 824248"/>
              <a:gd name="connsiteX99" fmla="*/ 965915 w 8361050"/>
              <a:gd name="connsiteY99" fmla="*/ 785611 h 824248"/>
              <a:gd name="connsiteX100" fmla="*/ 1094704 w 8361050"/>
              <a:gd name="connsiteY100" fmla="*/ 779172 h 824248"/>
              <a:gd name="connsiteX101" fmla="*/ 1217053 w 8361050"/>
              <a:gd name="connsiteY101" fmla="*/ 779172 h 824248"/>
              <a:gd name="connsiteX102" fmla="*/ 1249250 w 8361050"/>
              <a:gd name="connsiteY102" fmla="*/ 772733 h 824248"/>
              <a:gd name="connsiteX103" fmla="*/ 1262129 w 8361050"/>
              <a:gd name="connsiteY103" fmla="*/ 785611 h 824248"/>
              <a:gd name="connsiteX104" fmla="*/ 1416676 w 8361050"/>
              <a:gd name="connsiteY104" fmla="*/ 772733 h 824248"/>
              <a:gd name="connsiteX105" fmla="*/ 1629177 w 8361050"/>
              <a:gd name="connsiteY105" fmla="*/ 753414 h 824248"/>
              <a:gd name="connsiteX106" fmla="*/ 2021983 w 8361050"/>
              <a:gd name="connsiteY106" fmla="*/ 708338 h 824248"/>
              <a:gd name="connsiteX107" fmla="*/ 2386349 w 8361050"/>
              <a:gd name="connsiteY107" fmla="*/ 662592 h 824248"/>
              <a:gd name="connsiteX108" fmla="*/ 2723881 w 8361050"/>
              <a:gd name="connsiteY108" fmla="*/ 618186 h 824248"/>
              <a:gd name="connsiteX109" fmla="*/ 2955701 w 8361050"/>
              <a:gd name="connsiteY109" fmla="*/ 592428 h 824248"/>
              <a:gd name="connsiteX110" fmla="*/ 3020096 w 8361050"/>
              <a:gd name="connsiteY110" fmla="*/ 585989 h 824248"/>
              <a:gd name="connsiteX111" fmla="*/ 2999904 w 8361050"/>
              <a:gd name="connsiteY111" fmla="*/ 585989 h 824248"/>
              <a:gd name="connsiteX112" fmla="*/ 3041953 w 8361050"/>
              <a:gd name="connsiteY112" fmla="*/ 538130 h 824248"/>
              <a:gd name="connsiteX113" fmla="*/ 3149759 w 8361050"/>
              <a:gd name="connsiteY113" fmla="*/ 532260 h 824248"/>
              <a:gd name="connsiteX114" fmla="*/ 3235217 w 8361050"/>
              <a:gd name="connsiteY114" fmla="*/ 523707 h 824248"/>
              <a:gd name="connsiteX115" fmla="*/ 3246756 w 8361050"/>
              <a:gd name="connsiteY115" fmla="*/ 538130 h 824248"/>
              <a:gd name="connsiteX116" fmla="*/ 3353484 w 8361050"/>
              <a:gd name="connsiteY116" fmla="*/ 535245 h 824248"/>
              <a:gd name="connsiteX117" fmla="*/ 3373676 w 8361050"/>
              <a:gd name="connsiteY117" fmla="*/ 578513 h 824248"/>
              <a:gd name="connsiteX118" fmla="*/ 3857202 w 8361050"/>
              <a:gd name="connsiteY118" fmla="*/ 568417 h 824248"/>
              <a:gd name="connsiteX119" fmla="*/ 4316921 w 8361050"/>
              <a:gd name="connsiteY119" fmla="*/ 552553 h 824248"/>
              <a:gd name="connsiteX120" fmla="*/ 4475571 w 8361050"/>
              <a:gd name="connsiteY120" fmla="*/ 541015 h 824248"/>
              <a:gd name="connsiteX121" fmla="*/ 4504416 w 8361050"/>
              <a:gd name="connsiteY121" fmla="*/ 494862 h 824248"/>
              <a:gd name="connsiteX122" fmla="*/ 4836139 w 8361050"/>
              <a:gd name="connsiteY122" fmla="*/ 500631 h 824248"/>
              <a:gd name="connsiteX123" fmla="*/ 4916906 w 8361050"/>
              <a:gd name="connsiteY123" fmla="*/ 506400 h 824248"/>
              <a:gd name="connsiteX124" fmla="*/ 4928443 w 8361050"/>
              <a:gd name="connsiteY124" fmla="*/ 477555 h 824248"/>
              <a:gd name="connsiteX125" fmla="*/ 5040941 w 8361050"/>
              <a:gd name="connsiteY125" fmla="*/ 486208 h 824248"/>
              <a:gd name="connsiteX126" fmla="*/ 5447662 w 8361050"/>
              <a:gd name="connsiteY126" fmla="*/ 517938 h 824248"/>
              <a:gd name="connsiteX127" fmla="*/ 5891881 w 8361050"/>
              <a:gd name="connsiteY127" fmla="*/ 549668 h 824248"/>
              <a:gd name="connsiteX128" fmla="*/ 6486097 w 8361050"/>
              <a:gd name="connsiteY128" fmla="*/ 610243 h 824248"/>
              <a:gd name="connsiteX129" fmla="*/ 7005315 w 8361050"/>
              <a:gd name="connsiteY129" fmla="*/ 647742 h 824248"/>
              <a:gd name="connsiteX130" fmla="*/ 7423573 w 8361050"/>
              <a:gd name="connsiteY130" fmla="*/ 667935 h 824248"/>
              <a:gd name="connsiteX131" fmla="*/ 7686066 w 8361050"/>
              <a:gd name="connsiteY131" fmla="*/ 670819 h 824248"/>
              <a:gd name="connsiteX132" fmla="*/ 7850486 w 8361050"/>
              <a:gd name="connsiteY132" fmla="*/ 673703 h 824248"/>
              <a:gd name="connsiteX133" fmla="*/ 8176439 w 8361050"/>
              <a:gd name="connsiteY133" fmla="*/ 667934 h 824248"/>
              <a:gd name="connsiteX134" fmla="*/ 8361050 w 8361050"/>
              <a:gd name="connsiteY134" fmla="*/ 670819 h 824248"/>
              <a:gd name="connsiteX135" fmla="*/ 8337973 w 8361050"/>
              <a:gd name="connsiteY135" fmla="*/ 575629 h 824248"/>
              <a:gd name="connsiteX136" fmla="*/ 8319752 w 8361050"/>
              <a:gd name="connsiteY136" fmla="*/ 515155 h 824248"/>
              <a:gd name="connsiteX0" fmla="*/ 8319752 w 8361050"/>
              <a:gd name="connsiteY0" fmla="*/ 515155 h 824248"/>
              <a:gd name="connsiteX1" fmla="*/ 8184524 w 8361050"/>
              <a:gd name="connsiteY1" fmla="*/ 521595 h 824248"/>
              <a:gd name="connsiteX2" fmla="*/ 7907628 w 8361050"/>
              <a:gd name="connsiteY2" fmla="*/ 521595 h 824248"/>
              <a:gd name="connsiteX3" fmla="*/ 7489065 w 8361050"/>
              <a:gd name="connsiteY3" fmla="*/ 521595 h 824248"/>
              <a:gd name="connsiteX4" fmla="*/ 6973910 w 8361050"/>
              <a:gd name="connsiteY4" fmla="*/ 495837 h 824248"/>
              <a:gd name="connsiteX5" fmla="*/ 6413679 w 8361050"/>
              <a:gd name="connsiteY5" fmla="*/ 450761 h 824248"/>
              <a:gd name="connsiteX6" fmla="*/ 5898524 w 8361050"/>
              <a:gd name="connsiteY6" fmla="*/ 399245 h 824248"/>
              <a:gd name="connsiteX7" fmla="*/ 5479960 w 8361050"/>
              <a:gd name="connsiteY7" fmla="*/ 367048 h 824248"/>
              <a:gd name="connsiteX8" fmla="*/ 5157988 w 8361050"/>
              <a:gd name="connsiteY8" fmla="*/ 347730 h 824248"/>
              <a:gd name="connsiteX9" fmla="*/ 4900411 w 8361050"/>
              <a:gd name="connsiteY9" fmla="*/ 328411 h 824248"/>
              <a:gd name="connsiteX10" fmla="*/ 4681470 w 8361050"/>
              <a:gd name="connsiteY10" fmla="*/ 315533 h 824248"/>
              <a:gd name="connsiteX11" fmla="*/ 4488287 w 8361050"/>
              <a:gd name="connsiteY11" fmla="*/ 334851 h 824248"/>
              <a:gd name="connsiteX12" fmla="*/ 4443211 w 8361050"/>
              <a:gd name="connsiteY12" fmla="*/ 264017 h 824248"/>
              <a:gd name="connsiteX13" fmla="*/ 4391696 w 8361050"/>
              <a:gd name="connsiteY13" fmla="*/ 218941 h 824248"/>
              <a:gd name="connsiteX14" fmla="*/ 4127679 w 8361050"/>
              <a:gd name="connsiteY14" fmla="*/ 238259 h 824248"/>
              <a:gd name="connsiteX15" fmla="*/ 3857222 w 8361050"/>
              <a:gd name="connsiteY15" fmla="*/ 251138 h 824248"/>
              <a:gd name="connsiteX16" fmla="*/ 3548129 w 8361050"/>
              <a:gd name="connsiteY16" fmla="*/ 257578 h 824248"/>
              <a:gd name="connsiteX17" fmla="*/ 3398681 w 8361050"/>
              <a:gd name="connsiteY17" fmla="*/ 255364 h 824248"/>
              <a:gd name="connsiteX18" fmla="*/ 3277673 w 8361050"/>
              <a:gd name="connsiteY18" fmla="*/ 251138 h 824248"/>
              <a:gd name="connsiteX19" fmla="*/ 3261706 w 8361050"/>
              <a:gd name="connsiteY19" fmla="*/ 264688 h 824248"/>
              <a:gd name="connsiteX20" fmla="*/ 3206839 w 8361050"/>
              <a:gd name="connsiteY20" fmla="*/ 264017 h 824248"/>
              <a:gd name="connsiteX21" fmla="*/ 3052293 w 8361050"/>
              <a:gd name="connsiteY21" fmla="*/ 251138 h 824248"/>
              <a:gd name="connsiteX22" fmla="*/ 2949262 w 8361050"/>
              <a:gd name="connsiteY22" fmla="*/ 244699 h 824248"/>
              <a:gd name="connsiteX23" fmla="*/ 2910625 w 8361050"/>
              <a:gd name="connsiteY23" fmla="*/ 231820 h 824248"/>
              <a:gd name="connsiteX24" fmla="*/ 2768957 w 8361050"/>
              <a:gd name="connsiteY24" fmla="*/ 225380 h 824248"/>
              <a:gd name="connsiteX25" fmla="*/ 2446986 w 8361050"/>
              <a:gd name="connsiteY25" fmla="*/ 193183 h 824248"/>
              <a:gd name="connsiteX26" fmla="*/ 2182969 w 8361050"/>
              <a:gd name="connsiteY26" fmla="*/ 173865 h 824248"/>
              <a:gd name="connsiteX27" fmla="*/ 1983346 w 8361050"/>
              <a:gd name="connsiteY27" fmla="*/ 141668 h 824248"/>
              <a:gd name="connsiteX28" fmla="*/ 1706450 w 8361050"/>
              <a:gd name="connsiteY28" fmla="*/ 109471 h 824248"/>
              <a:gd name="connsiteX29" fmla="*/ 1442434 w 8361050"/>
              <a:gd name="connsiteY29" fmla="*/ 90152 h 824248"/>
              <a:gd name="connsiteX30" fmla="*/ 1294327 w 8361050"/>
              <a:gd name="connsiteY30" fmla="*/ 77273 h 824248"/>
              <a:gd name="connsiteX31" fmla="*/ 1171977 w 8361050"/>
              <a:gd name="connsiteY31" fmla="*/ 51516 h 824248"/>
              <a:gd name="connsiteX32" fmla="*/ 1094704 w 8361050"/>
              <a:gd name="connsiteY32" fmla="*/ 51516 h 824248"/>
              <a:gd name="connsiteX33" fmla="*/ 824248 w 8361050"/>
              <a:gd name="connsiteY33" fmla="*/ 19319 h 824248"/>
              <a:gd name="connsiteX34" fmla="*/ 605307 w 8361050"/>
              <a:gd name="connsiteY34" fmla="*/ 0 h 824248"/>
              <a:gd name="connsiteX35" fmla="*/ 463639 w 8361050"/>
              <a:gd name="connsiteY35" fmla="*/ 0 h 824248"/>
              <a:gd name="connsiteX36" fmla="*/ 199622 w 8361050"/>
              <a:gd name="connsiteY36" fmla="*/ 0 h 824248"/>
              <a:gd name="connsiteX37" fmla="*/ 96591 w 8361050"/>
              <a:gd name="connsiteY37" fmla="*/ 0 h 824248"/>
              <a:gd name="connsiteX38" fmla="*/ 77273 w 8361050"/>
              <a:gd name="connsiteY38" fmla="*/ 32197 h 824248"/>
              <a:gd name="connsiteX39" fmla="*/ 64394 w 8361050"/>
              <a:gd name="connsiteY39" fmla="*/ 45076 h 824248"/>
              <a:gd name="connsiteX40" fmla="*/ 57955 w 8361050"/>
              <a:gd name="connsiteY40" fmla="*/ 90152 h 824248"/>
              <a:gd name="connsiteX41" fmla="*/ 57955 w 8361050"/>
              <a:gd name="connsiteY41" fmla="*/ 90152 h 824248"/>
              <a:gd name="connsiteX42" fmla="*/ 103031 w 8361050"/>
              <a:gd name="connsiteY42" fmla="*/ 148107 h 824248"/>
              <a:gd name="connsiteX43" fmla="*/ 212501 w 8361050"/>
              <a:gd name="connsiteY43" fmla="*/ 141668 h 824248"/>
              <a:gd name="connsiteX44" fmla="*/ 244698 w 8361050"/>
              <a:gd name="connsiteY44" fmla="*/ 167426 h 824248"/>
              <a:gd name="connsiteX45" fmla="*/ 38636 w 8361050"/>
              <a:gd name="connsiteY45" fmla="*/ 186744 h 824248"/>
              <a:gd name="connsiteX46" fmla="*/ 6439 w 8361050"/>
              <a:gd name="connsiteY46" fmla="*/ 199623 h 824248"/>
              <a:gd name="connsiteX47" fmla="*/ 0 w 8361050"/>
              <a:gd name="connsiteY47" fmla="*/ 251138 h 824248"/>
              <a:gd name="connsiteX48" fmla="*/ 0 w 8361050"/>
              <a:gd name="connsiteY48" fmla="*/ 251138 h 824248"/>
              <a:gd name="connsiteX49" fmla="*/ 38636 w 8361050"/>
              <a:gd name="connsiteY49" fmla="*/ 309093 h 824248"/>
              <a:gd name="connsiteX50" fmla="*/ 148107 w 8361050"/>
              <a:gd name="connsiteY50" fmla="*/ 309093 h 824248"/>
              <a:gd name="connsiteX51" fmla="*/ 231819 w 8361050"/>
              <a:gd name="connsiteY51" fmla="*/ 328411 h 824248"/>
              <a:gd name="connsiteX52" fmla="*/ 289774 w 8361050"/>
              <a:gd name="connsiteY52" fmla="*/ 328411 h 824248"/>
              <a:gd name="connsiteX53" fmla="*/ 367048 w 8361050"/>
              <a:gd name="connsiteY53" fmla="*/ 302654 h 824248"/>
              <a:gd name="connsiteX54" fmla="*/ 470079 w 8361050"/>
              <a:gd name="connsiteY54" fmla="*/ 309093 h 824248"/>
              <a:gd name="connsiteX55" fmla="*/ 618186 w 8361050"/>
              <a:gd name="connsiteY55" fmla="*/ 315533 h 824248"/>
              <a:gd name="connsiteX56" fmla="*/ 695459 w 8361050"/>
              <a:gd name="connsiteY56" fmla="*/ 276896 h 824248"/>
              <a:gd name="connsiteX57" fmla="*/ 772732 w 8361050"/>
              <a:gd name="connsiteY57" fmla="*/ 283335 h 824248"/>
              <a:gd name="connsiteX58" fmla="*/ 856445 w 8361050"/>
              <a:gd name="connsiteY58" fmla="*/ 328411 h 824248"/>
              <a:gd name="connsiteX59" fmla="*/ 1049628 w 8361050"/>
              <a:gd name="connsiteY59" fmla="*/ 321972 h 824248"/>
              <a:gd name="connsiteX60" fmla="*/ 1152659 w 8361050"/>
              <a:gd name="connsiteY60" fmla="*/ 315533 h 824248"/>
              <a:gd name="connsiteX61" fmla="*/ 1184856 w 8361050"/>
              <a:gd name="connsiteY61" fmla="*/ 334851 h 824248"/>
              <a:gd name="connsiteX62" fmla="*/ 1268569 w 8361050"/>
              <a:gd name="connsiteY62" fmla="*/ 347730 h 824248"/>
              <a:gd name="connsiteX63" fmla="*/ 1403797 w 8361050"/>
              <a:gd name="connsiteY63" fmla="*/ 347730 h 824248"/>
              <a:gd name="connsiteX64" fmla="*/ 1481070 w 8361050"/>
              <a:gd name="connsiteY64" fmla="*/ 354169 h 824248"/>
              <a:gd name="connsiteX65" fmla="*/ 1796603 w 8361050"/>
              <a:gd name="connsiteY65" fmla="*/ 379927 h 824248"/>
              <a:gd name="connsiteX66" fmla="*/ 2125014 w 8361050"/>
              <a:gd name="connsiteY66" fmla="*/ 386366 h 824248"/>
              <a:gd name="connsiteX67" fmla="*/ 2292439 w 8361050"/>
              <a:gd name="connsiteY67" fmla="*/ 379927 h 824248"/>
              <a:gd name="connsiteX68" fmla="*/ 2446986 w 8361050"/>
              <a:gd name="connsiteY68" fmla="*/ 405685 h 824248"/>
              <a:gd name="connsiteX69" fmla="*/ 1944710 w 8361050"/>
              <a:gd name="connsiteY69" fmla="*/ 437882 h 824248"/>
              <a:gd name="connsiteX70" fmla="*/ 1313645 w 8361050"/>
              <a:gd name="connsiteY70" fmla="*/ 463640 h 824248"/>
              <a:gd name="connsiteX71" fmla="*/ 1159098 w 8361050"/>
              <a:gd name="connsiteY71" fmla="*/ 476519 h 824248"/>
              <a:gd name="connsiteX72" fmla="*/ 978794 w 8361050"/>
              <a:gd name="connsiteY72" fmla="*/ 482958 h 824248"/>
              <a:gd name="connsiteX73" fmla="*/ 708338 w 8361050"/>
              <a:gd name="connsiteY73" fmla="*/ 489397 h 824248"/>
              <a:gd name="connsiteX74" fmla="*/ 470079 w 8361050"/>
              <a:gd name="connsiteY74" fmla="*/ 495837 h 824248"/>
              <a:gd name="connsiteX75" fmla="*/ 341290 w 8361050"/>
              <a:gd name="connsiteY75" fmla="*/ 495837 h 824248"/>
              <a:gd name="connsiteX76" fmla="*/ 315532 w 8361050"/>
              <a:gd name="connsiteY76" fmla="*/ 534473 h 824248"/>
              <a:gd name="connsiteX77" fmla="*/ 321972 w 8361050"/>
              <a:gd name="connsiteY77" fmla="*/ 579549 h 824248"/>
              <a:gd name="connsiteX78" fmla="*/ 347729 w 8361050"/>
              <a:gd name="connsiteY78" fmla="*/ 637504 h 824248"/>
              <a:gd name="connsiteX79" fmla="*/ 457200 w 8361050"/>
              <a:gd name="connsiteY79" fmla="*/ 637504 h 824248"/>
              <a:gd name="connsiteX80" fmla="*/ 553791 w 8361050"/>
              <a:gd name="connsiteY80" fmla="*/ 611747 h 824248"/>
              <a:gd name="connsiteX81" fmla="*/ 605307 w 8361050"/>
              <a:gd name="connsiteY81" fmla="*/ 631065 h 824248"/>
              <a:gd name="connsiteX82" fmla="*/ 618186 w 8361050"/>
              <a:gd name="connsiteY82" fmla="*/ 637504 h 824248"/>
              <a:gd name="connsiteX83" fmla="*/ 734096 w 8361050"/>
              <a:gd name="connsiteY83" fmla="*/ 637504 h 824248"/>
              <a:gd name="connsiteX84" fmla="*/ 804929 w 8361050"/>
              <a:gd name="connsiteY84" fmla="*/ 618186 h 824248"/>
              <a:gd name="connsiteX85" fmla="*/ 875763 w 8361050"/>
              <a:gd name="connsiteY85" fmla="*/ 605307 h 824248"/>
              <a:gd name="connsiteX86" fmla="*/ 965915 w 8361050"/>
              <a:gd name="connsiteY86" fmla="*/ 624626 h 824248"/>
              <a:gd name="connsiteX87" fmla="*/ 1010991 w 8361050"/>
              <a:gd name="connsiteY87" fmla="*/ 637504 h 824248"/>
              <a:gd name="connsiteX88" fmla="*/ 940157 w 8361050"/>
              <a:gd name="connsiteY88" fmla="*/ 663262 h 824248"/>
              <a:gd name="connsiteX89" fmla="*/ 759853 w 8361050"/>
              <a:gd name="connsiteY89" fmla="*/ 669702 h 824248"/>
              <a:gd name="connsiteX90" fmla="*/ 605307 w 8361050"/>
              <a:gd name="connsiteY90" fmla="*/ 682580 h 824248"/>
              <a:gd name="connsiteX91" fmla="*/ 431442 w 8361050"/>
              <a:gd name="connsiteY91" fmla="*/ 695459 h 824248"/>
              <a:gd name="connsiteX92" fmla="*/ 405684 w 8361050"/>
              <a:gd name="connsiteY92" fmla="*/ 740535 h 824248"/>
              <a:gd name="connsiteX93" fmla="*/ 412124 w 8361050"/>
              <a:gd name="connsiteY93" fmla="*/ 785611 h 824248"/>
              <a:gd name="connsiteX94" fmla="*/ 450760 w 8361050"/>
              <a:gd name="connsiteY94" fmla="*/ 824248 h 824248"/>
              <a:gd name="connsiteX95" fmla="*/ 521594 w 8361050"/>
              <a:gd name="connsiteY95" fmla="*/ 824248 h 824248"/>
              <a:gd name="connsiteX96" fmla="*/ 643943 w 8361050"/>
              <a:gd name="connsiteY96" fmla="*/ 824248 h 824248"/>
              <a:gd name="connsiteX97" fmla="*/ 824248 w 8361050"/>
              <a:gd name="connsiteY97" fmla="*/ 785611 h 824248"/>
              <a:gd name="connsiteX98" fmla="*/ 901521 w 8361050"/>
              <a:gd name="connsiteY98" fmla="*/ 792051 h 824248"/>
              <a:gd name="connsiteX99" fmla="*/ 965915 w 8361050"/>
              <a:gd name="connsiteY99" fmla="*/ 785611 h 824248"/>
              <a:gd name="connsiteX100" fmla="*/ 1094704 w 8361050"/>
              <a:gd name="connsiteY100" fmla="*/ 779172 h 824248"/>
              <a:gd name="connsiteX101" fmla="*/ 1217053 w 8361050"/>
              <a:gd name="connsiteY101" fmla="*/ 779172 h 824248"/>
              <a:gd name="connsiteX102" fmla="*/ 1249250 w 8361050"/>
              <a:gd name="connsiteY102" fmla="*/ 772733 h 824248"/>
              <a:gd name="connsiteX103" fmla="*/ 1262129 w 8361050"/>
              <a:gd name="connsiteY103" fmla="*/ 785611 h 824248"/>
              <a:gd name="connsiteX104" fmla="*/ 1416676 w 8361050"/>
              <a:gd name="connsiteY104" fmla="*/ 772733 h 824248"/>
              <a:gd name="connsiteX105" fmla="*/ 1629177 w 8361050"/>
              <a:gd name="connsiteY105" fmla="*/ 753414 h 824248"/>
              <a:gd name="connsiteX106" fmla="*/ 2021983 w 8361050"/>
              <a:gd name="connsiteY106" fmla="*/ 708338 h 824248"/>
              <a:gd name="connsiteX107" fmla="*/ 2386349 w 8361050"/>
              <a:gd name="connsiteY107" fmla="*/ 662592 h 824248"/>
              <a:gd name="connsiteX108" fmla="*/ 2723881 w 8361050"/>
              <a:gd name="connsiteY108" fmla="*/ 618186 h 824248"/>
              <a:gd name="connsiteX109" fmla="*/ 2955701 w 8361050"/>
              <a:gd name="connsiteY109" fmla="*/ 592428 h 824248"/>
              <a:gd name="connsiteX110" fmla="*/ 3020096 w 8361050"/>
              <a:gd name="connsiteY110" fmla="*/ 585989 h 824248"/>
              <a:gd name="connsiteX111" fmla="*/ 2999904 w 8361050"/>
              <a:gd name="connsiteY111" fmla="*/ 585989 h 824248"/>
              <a:gd name="connsiteX112" fmla="*/ 3041953 w 8361050"/>
              <a:gd name="connsiteY112" fmla="*/ 538130 h 824248"/>
              <a:gd name="connsiteX113" fmla="*/ 3149759 w 8361050"/>
              <a:gd name="connsiteY113" fmla="*/ 532260 h 824248"/>
              <a:gd name="connsiteX114" fmla="*/ 3235217 w 8361050"/>
              <a:gd name="connsiteY114" fmla="*/ 523707 h 824248"/>
              <a:gd name="connsiteX115" fmla="*/ 3246756 w 8361050"/>
              <a:gd name="connsiteY115" fmla="*/ 538130 h 824248"/>
              <a:gd name="connsiteX116" fmla="*/ 3353484 w 8361050"/>
              <a:gd name="connsiteY116" fmla="*/ 535245 h 824248"/>
              <a:gd name="connsiteX117" fmla="*/ 3373676 w 8361050"/>
              <a:gd name="connsiteY117" fmla="*/ 578513 h 824248"/>
              <a:gd name="connsiteX118" fmla="*/ 3857202 w 8361050"/>
              <a:gd name="connsiteY118" fmla="*/ 568417 h 824248"/>
              <a:gd name="connsiteX119" fmla="*/ 4316921 w 8361050"/>
              <a:gd name="connsiteY119" fmla="*/ 552553 h 824248"/>
              <a:gd name="connsiteX120" fmla="*/ 4475571 w 8361050"/>
              <a:gd name="connsiteY120" fmla="*/ 541015 h 824248"/>
              <a:gd name="connsiteX121" fmla="*/ 4504416 w 8361050"/>
              <a:gd name="connsiteY121" fmla="*/ 494862 h 824248"/>
              <a:gd name="connsiteX122" fmla="*/ 4836139 w 8361050"/>
              <a:gd name="connsiteY122" fmla="*/ 500631 h 824248"/>
              <a:gd name="connsiteX123" fmla="*/ 4916906 w 8361050"/>
              <a:gd name="connsiteY123" fmla="*/ 506400 h 824248"/>
              <a:gd name="connsiteX124" fmla="*/ 4928443 w 8361050"/>
              <a:gd name="connsiteY124" fmla="*/ 477555 h 824248"/>
              <a:gd name="connsiteX125" fmla="*/ 5040941 w 8361050"/>
              <a:gd name="connsiteY125" fmla="*/ 486208 h 824248"/>
              <a:gd name="connsiteX126" fmla="*/ 5447662 w 8361050"/>
              <a:gd name="connsiteY126" fmla="*/ 517938 h 824248"/>
              <a:gd name="connsiteX127" fmla="*/ 5891881 w 8361050"/>
              <a:gd name="connsiteY127" fmla="*/ 549668 h 824248"/>
              <a:gd name="connsiteX128" fmla="*/ 6486097 w 8361050"/>
              <a:gd name="connsiteY128" fmla="*/ 610243 h 824248"/>
              <a:gd name="connsiteX129" fmla="*/ 7005315 w 8361050"/>
              <a:gd name="connsiteY129" fmla="*/ 647742 h 824248"/>
              <a:gd name="connsiteX130" fmla="*/ 7423573 w 8361050"/>
              <a:gd name="connsiteY130" fmla="*/ 667935 h 824248"/>
              <a:gd name="connsiteX131" fmla="*/ 7686066 w 8361050"/>
              <a:gd name="connsiteY131" fmla="*/ 670819 h 824248"/>
              <a:gd name="connsiteX132" fmla="*/ 7850486 w 8361050"/>
              <a:gd name="connsiteY132" fmla="*/ 673703 h 824248"/>
              <a:gd name="connsiteX133" fmla="*/ 8176439 w 8361050"/>
              <a:gd name="connsiteY133" fmla="*/ 667934 h 824248"/>
              <a:gd name="connsiteX134" fmla="*/ 8361050 w 8361050"/>
              <a:gd name="connsiteY134" fmla="*/ 670819 h 824248"/>
              <a:gd name="connsiteX135" fmla="*/ 8337973 w 8361050"/>
              <a:gd name="connsiteY135" fmla="*/ 575629 h 824248"/>
              <a:gd name="connsiteX136" fmla="*/ 8337973 w 8361050"/>
              <a:gd name="connsiteY136" fmla="*/ 575629 h 824248"/>
              <a:gd name="connsiteX137" fmla="*/ 8319752 w 8361050"/>
              <a:gd name="connsiteY137" fmla="*/ 515155 h 824248"/>
              <a:gd name="connsiteX0" fmla="*/ 8319752 w 8389894"/>
              <a:gd name="connsiteY0" fmla="*/ 515155 h 824248"/>
              <a:gd name="connsiteX1" fmla="*/ 8184524 w 8389894"/>
              <a:gd name="connsiteY1" fmla="*/ 521595 h 824248"/>
              <a:gd name="connsiteX2" fmla="*/ 7907628 w 8389894"/>
              <a:gd name="connsiteY2" fmla="*/ 521595 h 824248"/>
              <a:gd name="connsiteX3" fmla="*/ 7489065 w 8389894"/>
              <a:gd name="connsiteY3" fmla="*/ 521595 h 824248"/>
              <a:gd name="connsiteX4" fmla="*/ 6973910 w 8389894"/>
              <a:gd name="connsiteY4" fmla="*/ 495837 h 824248"/>
              <a:gd name="connsiteX5" fmla="*/ 6413679 w 8389894"/>
              <a:gd name="connsiteY5" fmla="*/ 450761 h 824248"/>
              <a:gd name="connsiteX6" fmla="*/ 5898524 w 8389894"/>
              <a:gd name="connsiteY6" fmla="*/ 399245 h 824248"/>
              <a:gd name="connsiteX7" fmla="*/ 5479960 w 8389894"/>
              <a:gd name="connsiteY7" fmla="*/ 367048 h 824248"/>
              <a:gd name="connsiteX8" fmla="*/ 5157988 w 8389894"/>
              <a:gd name="connsiteY8" fmla="*/ 347730 h 824248"/>
              <a:gd name="connsiteX9" fmla="*/ 4900411 w 8389894"/>
              <a:gd name="connsiteY9" fmla="*/ 328411 h 824248"/>
              <a:gd name="connsiteX10" fmla="*/ 4681470 w 8389894"/>
              <a:gd name="connsiteY10" fmla="*/ 315533 h 824248"/>
              <a:gd name="connsiteX11" fmla="*/ 4488287 w 8389894"/>
              <a:gd name="connsiteY11" fmla="*/ 334851 h 824248"/>
              <a:gd name="connsiteX12" fmla="*/ 4443211 w 8389894"/>
              <a:gd name="connsiteY12" fmla="*/ 264017 h 824248"/>
              <a:gd name="connsiteX13" fmla="*/ 4391696 w 8389894"/>
              <a:gd name="connsiteY13" fmla="*/ 218941 h 824248"/>
              <a:gd name="connsiteX14" fmla="*/ 4127679 w 8389894"/>
              <a:gd name="connsiteY14" fmla="*/ 238259 h 824248"/>
              <a:gd name="connsiteX15" fmla="*/ 3857222 w 8389894"/>
              <a:gd name="connsiteY15" fmla="*/ 251138 h 824248"/>
              <a:gd name="connsiteX16" fmla="*/ 3548129 w 8389894"/>
              <a:gd name="connsiteY16" fmla="*/ 257578 h 824248"/>
              <a:gd name="connsiteX17" fmla="*/ 3398681 w 8389894"/>
              <a:gd name="connsiteY17" fmla="*/ 255364 h 824248"/>
              <a:gd name="connsiteX18" fmla="*/ 3277673 w 8389894"/>
              <a:gd name="connsiteY18" fmla="*/ 251138 h 824248"/>
              <a:gd name="connsiteX19" fmla="*/ 3261706 w 8389894"/>
              <a:gd name="connsiteY19" fmla="*/ 264688 h 824248"/>
              <a:gd name="connsiteX20" fmla="*/ 3206839 w 8389894"/>
              <a:gd name="connsiteY20" fmla="*/ 264017 h 824248"/>
              <a:gd name="connsiteX21" fmla="*/ 3052293 w 8389894"/>
              <a:gd name="connsiteY21" fmla="*/ 251138 h 824248"/>
              <a:gd name="connsiteX22" fmla="*/ 2949262 w 8389894"/>
              <a:gd name="connsiteY22" fmla="*/ 244699 h 824248"/>
              <a:gd name="connsiteX23" fmla="*/ 2910625 w 8389894"/>
              <a:gd name="connsiteY23" fmla="*/ 231820 h 824248"/>
              <a:gd name="connsiteX24" fmla="*/ 2768957 w 8389894"/>
              <a:gd name="connsiteY24" fmla="*/ 225380 h 824248"/>
              <a:gd name="connsiteX25" fmla="*/ 2446986 w 8389894"/>
              <a:gd name="connsiteY25" fmla="*/ 193183 h 824248"/>
              <a:gd name="connsiteX26" fmla="*/ 2182969 w 8389894"/>
              <a:gd name="connsiteY26" fmla="*/ 173865 h 824248"/>
              <a:gd name="connsiteX27" fmla="*/ 1983346 w 8389894"/>
              <a:gd name="connsiteY27" fmla="*/ 141668 h 824248"/>
              <a:gd name="connsiteX28" fmla="*/ 1706450 w 8389894"/>
              <a:gd name="connsiteY28" fmla="*/ 109471 h 824248"/>
              <a:gd name="connsiteX29" fmla="*/ 1442434 w 8389894"/>
              <a:gd name="connsiteY29" fmla="*/ 90152 h 824248"/>
              <a:gd name="connsiteX30" fmla="*/ 1294327 w 8389894"/>
              <a:gd name="connsiteY30" fmla="*/ 77273 h 824248"/>
              <a:gd name="connsiteX31" fmla="*/ 1171977 w 8389894"/>
              <a:gd name="connsiteY31" fmla="*/ 51516 h 824248"/>
              <a:gd name="connsiteX32" fmla="*/ 1094704 w 8389894"/>
              <a:gd name="connsiteY32" fmla="*/ 51516 h 824248"/>
              <a:gd name="connsiteX33" fmla="*/ 824248 w 8389894"/>
              <a:gd name="connsiteY33" fmla="*/ 19319 h 824248"/>
              <a:gd name="connsiteX34" fmla="*/ 605307 w 8389894"/>
              <a:gd name="connsiteY34" fmla="*/ 0 h 824248"/>
              <a:gd name="connsiteX35" fmla="*/ 463639 w 8389894"/>
              <a:gd name="connsiteY35" fmla="*/ 0 h 824248"/>
              <a:gd name="connsiteX36" fmla="*/ 199622 w 8389894"/>
              <a:gd name="connsiteY36" fmla="*/ 0 h 824248"/>
              <a:gd name="connsiteX37" fmla="*/ 96591 w 8389894"/>
              <a:gd name="connsiteY37" fmla="*/ 0 h 824248"/>
              <a:gd name="connsiteX38" fmla="*/ 77273 w 8389894"/>
              <a:gd name="connsiteY38" fmla="*/ 32197 h 824248"/>
              <a:gd name="connsiteX39" fmla="*/ 64394 w 8389894"/>
              <a:gd name="connsiteY39" fmla="*/ 45076 h 824248"/>
              <a:gd name="connsiteX40" fmla="*/ 57955 w 8389894"/>
              <a:gd name="connsiteY40" fmla="*/ 90152 h 824248"/>
              <a:gd name="connsiteX41" fmla="*/ 57955 w 8389894"/>
              <a:gd name="connsiteY41" fmla="*/ 90152 h 824248"/>
              <a:gd name="connsiteX42" fmla="*/ 103031 w 8389894"/>
              <a:gd name="connsiteY42" fmla="*/ 148107 h 824248"/>
              <a:gd name="connsiteX43" fmla="*/ 212501 w 8389894"/>
              <a:gd name="connsiteY43" fmla="*/ 141668 h 824248"/>
              <a:gd name="connsiteX44" fmla="*/ 244698 w 8389894"/>
              <a:gd name="connsiteY44" fmla="*/ 167426 h 824248"/>
              <a:gd name="connsiteX45" fmla="*/ 38636 w 8389894"/>
              <a:gd name="connsiteY45" fmla="*/ 186744 h 824248"/>
              <a:gd name="connsiteX46" fmla="*/ 6439 w 8389894"/>
              <a:gd name="connsiteY46" fmla="*/ 199623 h 824248"/>
              <a:gd name="connsiteX47" fmla="*/ 0 w 8389894"/>
              <a:gd name="connsiteY47" fmla="*/ 251138 h 824248"/>
              <a:gd name="connsiteX48" fmla="*/ 0 w 8389894"/>
              <a:gd name="connsiteY48" fmla="*/ 251138 h 824248"/>
              <a:gd name="connsiteX49" fmla="*/ 38636 w 8389894"/>
              <a:gd name="connsiteY49" fmla="*/ 309093 h 824248"/>
              <a:gd name="connsiteX50" fmla="*/ 148107 w 8389894"/>
              <a:gd name="connsiteY50" fmla="*/ 309093 h 824248"/>
              <a:gd name="connsiteX51" fmla="*/ 231819 w 8389894"/>
              <a:gd name="connsiteY51" fmla="*/ 328411 h 824248"/>
              <a:gd name="connsiteX52" fmla="*/ 289774 w 8389894"/>
              <a:gd name="connsiteY52" fmla="*/ 328411 h 824248"/>
              <a:gd name="connsiteX53" fmla="*/ 367048 w 8389894"/>
              <a:gd name="connsiteY53" fmla="*/ 302654 h 824248"/>
              <a:gd name="connsiteX54" fmla="*/ 470079 w 8389894"/>
              <a:gd name="connsiteY54" fmla="*/ 309093 h 824248"/>
              <a:gd name="connsiteX55" fmla="*/ 618186 w 8389894"/>
              <a:gd name="connsiteY55" fmla="*/ 315533 h 824248"/>
              <a:gd name="connsiteX56" fmla="*/ 695459 w 8389894"/>
              <a:gd name="connsiteY56" fmla="*/ 276896 h 824248"/>
              <a:gd name="connsiteX57" fmla="*/ 772732 w 8389894"/>
              <a:gd name="connsiteY57" fmla="*/ 283335 h 824248"/>
              <a:gd name="connsiteX58" fmla="*/ 856445 w 8389894"/>
              <a:gd name="connsiteY58" fmla="*/ 328411 h 824248"/>
              <a:gd name="connsiteX59" fmla="*/ 1049628 w 8389894"/>
              <a:gd name="connsiteY59" fmla="*/ 321972 h 824248"/>
              <a:gd name="connsiteX60" fmla="*/ 1152659 w 8389894"/>
              <a:gd name="connsiteY60" fmla="*/ 315533 h 824248"/>
              <a:gd name="connsiteX61" fmla="*/ 1184856 w 8389894"/>
              <a:gd name="connsiteY61" fmla="*/ 334851 h 824248"/>
              <a:gd name="connsiteX62" fmla="*/ 1268569 w 8389894"/>
              <a:gd name="connsiteY62" fmla="*/ 347730 h 824248"/>
              <a:gd name="connsiteX63" fmla="*/ 1403797 w 8389894"/>
              <a:gd name="connsiteY63" fmla="*/ 347730 h 824248"/>
              <a:gd name="connsiteX64" fmla="*/ 1481070 w 8389894"/>
              <a:gd name="connsiteY64" fmla="*/ 354169 h 824248"/>
              <a:gd name="connsiteX65" fmla="*/ 1796603 w 8389894"/>
              <a:gd name="connsiteY65" fmla="*/ 379927 h 824248"/>
              <a:gd name="connsiteX66" fmla="*/ 2125014 w 8389894"/>
              <a:gd name="connsiteY66" fmla="*/ 386366 h 824248"/>
              <a:gd name="connsiteX67" fmla="*/ 2292439 w 8389894"/>
              <a:gd name="connsiteY67" fmla="*/ 379927 h 824248"/>
              <a:gd name="connsiteX68" fmla="*/ 2446986 w 8389894"/>
              <a:gd name="connsiteY68" fmla="*/ 405685 h 824248"/>
              <a:gd name="connsiteX69" fmla="*/ 1944710 w 8389894"/>
              <a:gd name="connsiteY69" fmla="*/ 437882 h 824248"/>
              <a:gd name="connsiteX70" fmla="*/ 1313645 w 8389894"/>
              <a:gd name="connsiteY70" fmla="*/ 463640 h 824248"/>
              <a:gd name="connsiteX71" fmla="*/ 1159098 w 8389894"/>
              <a:gd name="connsiteY71" fmla="*/ 476519 h 824248"/>
              <a:gd name="connsiteX72" fmla="*/ 978794 w 8389894"/>
              <a:gd name="connsiteY72" fmla="*/ 482958 h 824248"/>
              <a:gd name="connsiteX73" fmla="*/ 708338 w 8389894"/>
              <a:gd name="connsiteY73" fmla="*/ 489397 h 824248"/>
              <a:gd name="connsiteX74" fmla="*/ 470079 w 8389894"/>
              <a:gd name="connsiteY74" fmla="*/ 495837 h 824248"/>
              <a:gd name="connsiteX75" fmla="*/ 341290 w 8389894"/>
              <a:gd name="connsiteY75" fmla="*/ 495837 h 824248"/>
              <a:gd name="connsiteX76" fmla="*/ 315532 w 8389894"/>
              <a:gd name="connsiteY76" fmla="*/ 534473 h 824248"/>
              <a:gd name="connsiteX77" fmla="*/ 321972 w 8389894"/>
              <a:gd name="connsiteY77" fmla="*/ 579549 h 824248"/>
              <a:gd name="connsiteX78" fmla="*/ 347729 w 8389894"/>
              <a:gd name="connsiteY78" fmla="*/ 637504 h 824248"/>
              <a:gd name="connsiteX79" fmla="*/ 457200 w 8389894"/>
              <a:gd name="connsiteY79" fmla="*/ 637504 h 824248"/>
              <a:gd name="connsiteX80" fmla="*/ 553791 w 8389894"/>
              <a:gd name="connsiteY80" fmla="*/ 611747 h 824248"/>
              <a:gd name="connsiteX81" fmla="*/ 605307 w 8389894"/>
              <a:gd name="connsiteY81" fmla="*/ 631065 h 824248"/>
              <a:gd name="connsiteX82" fmla="*/ 618186 w 8389894"/>
              <a:gd name="connsiteY82" fmla="*/ 637504 h 824248"/>
              <a:gd name="connsiteX83" fmla="*/ 734096 w 8389894"/>
              <a:gd name="connsiteY83" fmla="*/ 637504 h 824248"/>
              <a:gd name="connsiteX84" fmla="*/ 804929 w 8389894"/>
              <a:gd name="connsiteY84" fmla="*/ 618186 h 824248"/>
              <a:gd name="connsiteX85" fmla="*/ 875763 w 8389894"/>
              <a:gd name="connsiteY85" fmla="*/ 605307 h 824248"/>
              <a:gd name="connsiteX86" fmla="*/ 965915 w 8389894"/>
              <a:gd name="connsiteY86" fmla="*/ 624626 h 824248"/>
              <a:gd name="connsiteX87" fmla="*/ 1010991 w 8389894"/>
              <a:gd name="connsiteY87" fmla="*/ 637504 h 824248"/>
              <a:gd name="connsiteX88" fmla="*/ 940157 w 8389894"/>
              <a:gd name="connsiteY88" fmla="*/ 663262 h 824248"/>
              <a:gd name="connsiteX89" fmla="*/ 759853 w 8389894"/>
              <a:gd name="connsiteY89" fmla="*/ 669702 h 824248"/>
              <a:gd name="connsiteX90" fmla="*/ 605307 w 8389894"/>
              <a:gd name="connsiteY90" fmla="*/ 682580 h 824248"/>
              <a:gd name="connsiteX91" fmla="*/ 431442 w 8389894"/>
              <a:gd name="connsiteY91" fmla="*/ 695459 h 824248"/>
              <a:gd name="connsiteX92" fmla="*/ 405684 w 8389894"/>
              <a:gd name="connsiteY92" fmla="*/ 740535 h 824248"/>
              <a:gd name="connsiteX93" fmla="*/ 412124 w 8389894"/>
              <a:gd name="connsiteY93" fmla="*/ 785611 h 824248"/>
              <a:gd name="connsiteX94" fmla="*/ 450760 w 8389894"/>
              <a:gd name="connsiteY94" fmla="*/ 824248 h 824248"/>
              <a:gd name="connsiteX95" fmla="*/ 521594 w 8389894"/>
              <a:gd name="connsiteY95" fmla="*/ 824248 h 824248"/>
              <a:gd name="connsiteX96" fmla="*/ 643943 w 8389894"/>
              <a:gd name="connsiteY96" fmla="*/ 824248 h 824248"/>
              <a:gd name="connsiteX97" fmla="*/ 824248 w 8389894"/>
              <a:gd name="connsiteY97" fmla="*/ 785611 h 824248"/>
              <a:gd name="connsiteX98" fmla="*/ 901521 w 8389894"/>
              <a:gd name="connsiteY98" fmla="*/ 792051 h 824248"/>
              <a:gd name="connsiteX99" fmla="*/ 965915 w 8389894"/>
              <a:gd name="connsiteY99" fmla="*/ 785611 h 824248"/>
              <a:gd name="connsiteX100" fmla="*/ 1094704 w 8389894"/>
              <a:gd name="connsiteY100" fmla="*/ 779172 h 824248"/>
              <a:gd name="connsiteX101" fmla="*/ 1217053 w 8389894"/>
              <a:gd name="connsiteY101" fmla="*/ 779172 h 824248"/>
              <a:gd name="connsiteX102" fmla="*/ 1249250 w 8389894"/>
              <a:gd name="connsiteY102" fmla="*/ 772733 h 824248"/>
              <a:gd name="connsiteX103" fmla="*/ 1262129 w 8389894"/>
              <a:gd name="connsiteY103" fmla="*/ 785611 h 824248"/>
              <a:gd name="connsiteX104" fmla="*/ 1416676 w 8389894"/>
              <a:gd name="connsiteY104" fmla="*/ 772733 h 824248"/>
              <a:gd name="connsiteX105" fmla="*/ 1629177 w 8389894"/>
              <a:gd name="connsiteY105" fmla="*/ 753414 h 824248"/>
              <a:gd name="connsiteX106" fmla="*/ 2021983 w 8389894"/>
              <a:gd name="connsiteY106" fmla="*/ 708338 h 824248"/>
              <a:gd name="connsiteX107" fmla="*/ 2386349 w 8389894"/>
              <a:gd name="connsiteY107" fmla="*/ 662592 h 824248"/>
              <a:gd name="connsiteX108" fmla="*/ 2723881 w 8389894"/>
              <a:gd name="connsiteY108" fmla="*/ 618186 h 824248"/>
              <a:gd name="connsiteX109" fmla="*/ 2955701 w 8389894"/>
              <a:gd name="connsiteY109" fmla="*/ 592428 h 824248"/>
              <a:gd name="connsiteX110" fmla="*/ 3020096 w 8389894"/>
              <a:gd name="connsiteY110" fmla="*/ 585989 h 824248"/>
              <a:gd name="connsiteX111" fmla="*/ 2999904 w 8389894"/>
              <a:gd name="connsiteY111" fmla="*/ 585989 h 824248"/>
              <a:gd name="connsiteX112" fmla="*/ 3041953 w 8389894"/>
              <a:gd name="connsiteY112" fmla="*/ 538130 h 824248"/>
              <a:gd name="connsiteX113" fmla="*/ 3149759 w 8389894"/>
              <a:gd name="connsiteY113" fmla="*/ 532260 h 824248"/>
              <a:gd name="connsiteX114" fmla="*/ 3235217 w 8389894"/>
              <a:gd name="connsiteY114" fmla="*/ 523707 h 824248"/>
              <a:gd name="connsiteX115" fmla="*/ 3246756 w 8389894"/>
              <a:gd name="connsiteY115" fmla="*/ 538130 h 824248"/>
              <a:gd name="connsiteX116" fmla="*/ 3353484 w 8389894"/>
              <a:gd name="connsiteY116" fmla="*/ 535245 h 824248"/>
              <a:gd name="connsiteX117" fmla="*/ 3373676 w 8389894"/>
              <a:gd name="connsiteY117" fmla="*/ 578513 h 824248"/>
              <a:gd name="connsiteX118" fmla="*/ 3857202 w 8389894"/>
              <a:gd name="connsiteY118" fmla="*/ 568417 h 824248"/>
              <a:gd name="connsiteX119" fmla="*/ 4316921 w 8389894"/>
              <a:gd name="connsiteY119" fmla="*/ 552553 h 824248"/>
              <a:gd name="connsiteX120" fmla="*/ 4475571 w 8389894"/>
              <a:gd name="connsiteY120" fmla="*/ 541015 h 824248"/>
              <a:gd name="connsiteX121" fmla="*/ 4504416 w 8389894"/>
              <a:gd name="connsiteY121" fmla="*/ 494862 h 824248"/>
              <a:gd name="connsiteX122" fmla="*/ 4836139 w 8389894"/>
              <a:gd name="connsiteY122" fmla="*/ 500631 h 824248"/>
              <a:gd name="connsiteX123" fmla="*/ 4916906 w 8389894"/>
              <a:gd name="connsiteY123" fmla="*/ 506400 h 824248"/>
              <a:gd name="connsiteX124" fmla="*/ 4928443 w 8389894"/>
              <a:gd name="connsiteY124" fmla="*/ 477555 h 824248"/>
              <a:gd name="connsiteX125" fmla="*/ 5040941 w 8389894"/>
              <a:gd name="connsiteY125" fmla="*/ 486208 h 824248"/>
              <a:gd name="connsiteX126" fmla="*/ 5447662 w 8389894"/>
              <a:gd name="connsiteY126" fmla="*/ 517938 h 824248"/>
              <a:gd name="connsiteX127" fmla="*/ 5891881 w 8389894"/>
              <a:gd name="connsiteY127" fmla="*/ 549668 h 824248"/>
              <a:gd name="connsiteX128" fmla="*/ 6486097 w 8389894"/>
              <a:gd name="connsiteY128" fmla="*/ 610243 h 824248"/>
              <a:gd name="connsiteX129" fmla="*/ 7005315 w 8389894"/>
              <a:gd name="connsiteY129" fmla="*/ 647742 h 824248"/>
              <a:gd name="connsiteX130" fmla="*/ 7423573 w 8389894"/>
              <a:gd name="connsiteY130" fmla="*/ 667935 h 824248"/>
              <a:gd name="connsiteX131" fmla="*/ 7686066 w 8389894"/>
              <a:gd name="connsiteY131" fmla="*/ 670819 h 824248"/>
              <a:gd name="connsiteX132" fmla="*/ 7850486 w 8389894"/>
              <a:gd name="connsiteY132" fmla="*/ 673703 h 824248"/>
              <a:gd name="connsiteX133" fmla="*/ 8176439 w 8389894"/>
              <a:gd name="connsiteY133" fmla="*/ 667934 h 824248"/>
              <a:gd name="connsiteX134" fmla="*/ 8361050 w 8389894"/>
              <a:gd name="connsiteY134" fmla="*/ 670819 h 824248"/>
              <a:gd name="connsiteX135" fmla="*/ 8337973 w 8389894"/>
              <a:gd name="connsiteY135" fmla="*/ 575629 h 824248"/>
              <a:gd name="connsiteX136" fmla="*/ 8389894 w 8389894"/>
              <a:gd name="connsiteY136" fmla="*/ 575629 h 824248"/>
              <a:gd name="connsiteX137" fmla="*/ 8319752 w 8389894"/>
              <a:gd name="connsiteY137" fmla="*/ 515155 h 824248"/>
              <a:gd name="connsiteX0" fmla="*/ 8319752 w 8389894"/>
              <a:gd name="connsiteY0" fmla="*/ 515155 h 824248"/>
              <a:gd name="connsiteX1" fmla="*/ 8184524 w 8389894"/>
              <a:gd name="connsiteY1" fmla="*/ 521595 h 824248"/>
              <a:gd name="connsiteX2" fmla="*/ 7907628 w 8389894"/>
              <a:gd name="connsiteY2" fmla="*/ 521595 h 824248"/>
              <a:gd name="connsiteX3" fmla="*/ 7489065 w 8389894"/>
              <a:gd name="connsiteY3" fmla="*/ 521595 h 824248"/>
              <a:gd name="connsiteX4" fmla="*/ 6973910 w 8389894"/>
              <a:gd name="connsiteY4" fmla="*/ 495837 h 824248"/>
              <a:gd name="connsiteX5" fmla="*/ 6413679 w 8389894"/>
              <a:gd name="connsiteY5" fmla="*/ 450761 h 824248"/>
              <a:gd name="connsiteX6" fmla="*/ 5898524 w 8389894"/>
              <a:gd name="connsiteY6" fmla="*/ 399245 h 824248"/>
              <a:gd name="connsiteX7" fmla="*/ 5479960 w 8389894"/>
              <a:gd name="connsiteY7" fmla="*/ 367048 h 824248"/>
              <a:gd name="connsiteX8" fmla="*/ 5157988 w 8389894"/>
              <a:gd name="connsiteY8" fmla="*/ 347730 h 824248"/>
              <a:gd name="connsiteX9" fmla="*/ 4900411 w 8389894"/>
              <a:gd name="connsiteY9" fmla="*/ 328411 h 824248"/>
              <a:gd name="connsiteX10" fmla="*/ 4681470 w 8389894"/>
              <a:gd name="connsiteY10" fmla="*/ 315533 h 824248"/>
              <a:gd name="connsiteX11" fmla="*/ 4488287 w 8389894"/>
              <a:gd name="connsiteY11" fmla="*/ 334851 h 824248"/>
              <a:gd name="connsiteX12" fmla="*/ 4443211 w 8389894"/>
              <a:gd name="connsiteY12" fmla="*/ 264017 h 824248"/>
              <a:gd name="connsiteX13" fmla="*/ 4391696 w 8389894"/>
              <a:gd name="connsiteY13" fmla="*/ 218941 h 824248"/>
              <a:gd name="connsiteX14" fmla="*/ 4127679 w 8389894"/>
              <a:gd name="connsiteY14" fmla="*/ 238259 h 824248"/>
              <a:gd name="connsiteX15" fmla="*/ 3857222 w 8389894"/>
              <a:gd name="connsiteY15" fmla="*/ 251138 h 824248"/>
              <a:gd name="connsiteX16" fmla="*/ 3548129 w 8389894"/>
              <a:gd name="connsiteY16" fmla="*/ 257578 h 824248"/>
              <a:gd name="connsiteX17" fmla="*/ 3398681 w 8389894"/>
              <a:gd name="connsiteY17" fmla="*/ 255364 h 824248"/>
              <a:gd name="connsiteX18" fmla="*/ 3277673 w 8389894"/>
              <a:gd name="connsiteY18" fmla="*/ 251138 h 824248"/>
              <a:gd name="connsiteX19" fmla="*/ 3261706 w 8389894"/>
              <a:gd name="connsiteY19" fmla="*/ 264688 h 824248"/>
              <a:gd name="connsiteX20" fmla="*/ 3206839 w 8389894"/>
              <a:gd name="connsiteY20" fmla="*/ 264017 h 824248"/>
              <a:gd name="connsiteX21" fmla="*/ 3052293 w 8389894"/>
              <a:gd name="connsiteY21" fmla="*/ 251138 h 824248"/>
              <a:gd name="connsiteX22" fmla="*/ 2949262 w 8389894"/>
              <a:gd name="connsiteY22" fmla="*/ 244699 h 824248"/>
              <a:gd name="connsiteX23" fmla="*/ 2910625 w 8389894"/>
              <a:gd name="connsiteY23" fmla="*/ 231820 h 824248"/>
              <a:gd name="connsiteX24" fmla="*/ 2768957 w 8389894"/>
              <a:gd name="connsiteY24" fmla="*/ 225380 h 824248"/>
              <a:gd name="connsiteX25" fmla="*/ 2446986 w 8389894"/>
              <a:gd name="connsiteY25" fmla="*/ 193183 h 824248"/>
              <a:gd name="connsiteX26" fmla="*/ 2182969 w 8389894"/>
              <a:gd name="connsiteY26" fmla="*/ 173865 h 824248"/>
              <a:gd name="connsiteX27" fmla="*/ 1983346 w 8389894"/>
              <a:gd name="connsiteY27" fmla="*/ 141668 h 824248"/>
              <a:gd name="connsiteX28" fmla="*/ 1706450 w 8389894"/>
              <a:gd name="connsiteY28" fmla="*/ 109471 h 824248"/>
              <a:gd name="connsiteX29" fmla="*/ 1442434 w 8389894"/>
              <a:gd name="connsiteY29" fmla="*/ 90152 h 824248"/>
              <a:gd name="connsiteX30" fmla="*/ 1294327 w 8389894"/>
              <a:gd name="connsiteY30" fmla="*/ 77273 h 824248"/>
              <a:gd name="connsiteX31" fmla="*/ 1171977 w 8389894"/>
              <a:gd name="connsiteY31" fmla="*/ 51516 h 824248"/>
              <a:gd name="connsiteX32" fmla="*/ 1094704 w 8389894"/>
              <a:gd name="connsiteY32" fmla="*/ 51516 h 824248"/>
              <a:gd name="connsiteX33" fmla="*/ 824248 w 8389894"/>
              <a:gd name="connsiteY33" fmla="*/ 19319 h 824248"/>
              <a:gd name="connsiteX34" fmla="*/ 605307 w 8389894"/>
              <a:gd name="connsiteY34" fmla="*/ 0 h 824248"/>
              <a:gd name="connsiteX35" fmla="*/ 463639 w 8389894"/>
              <a:gd name="connsiteY35" fmla="*/ 0 h 824248"/>
              <a:gd name="connsiteX36" fmla="*/ 199622 w 8389894"/>
              <a:gd name="connsiteY36" fmla="*/ 0 h 824248"/>
              <a:gd name="connsiteX37" fmla="*/ 96591 w 8389894"/>
              <a:gd name="connsiteY37" fmla="*/ 0 h 824248"/>
              <a:gd name="connsiteX38" fmla="*/ 77273 w 8389894"/>
              <a:gd name="connsiteY38" fmla="*/ 32197 h 824248"/>
              <a:gd name="connsiteX39" fmla="*/ 64394 w 8389894"/>
              <a:gd name="connsiteY39" fmla="*/ 45076 h 824248"/>
              <a:gd name="connsiteX40" fmla="*/ 57955 w 8389894"/>
              <a:gd name="connsiteY40" fmla="*/ 90152 h 824248"/>
              <a:gd name="connsiteX41" fmla="*/ 57955 w 8389894"/>
              <a:gd name="connsiteY41" fmla="*/ 90152 h 824248"/>
              <a:gd name="connsiteX42" fmla="*/ 103031 w 8389894"/>
              <a:gd name="connsiteY42" fmla="*/ 148107 h 824248"/>
              <a:gd name="connsiteX43" fmla="*/ 212501 w 8389894"/>
              <a:gd name="connsiteY43" fmla="*/ 141668 h 824248"/>
              <a:gd name="connsiteX44" fmla="*/ 244698 w 8389894"/>
              <a:gd name="connsiteY44" fmla="*/ 167426 h 824248"/>
              <a:gd name="connsiteX45" fmla="*/ 38636 w 8389894"/>
              <a:gd name="connsiteY45" fmla="*/ 186744 h 824248"/>
              <a:gd name="connsiteX46" fmla="*/ 6439 w 8389894"/>
              <a:gd name="connsiteY46" fmla="*/ 199623 h 824248"/>
              <a:gd name="connsiteX47" fmla="*/ 0 w 8389894"/>
              <a:gd name="connsiteY47" fmla="*/ 251138 h 824248"/>
              <a:gd name="connsiteX48" fmla="*/ 0 w 8389894"/>
              <a:gd name="connsiteY48" fmla="*/ 251138 h 824248"/>
              <a:gd name="connsiteX49" fmla="*/ 38636 w 8389894"/>
              <a:gd name="connsiteY49" fmla="*/ 309093 h 824248"/>
              <a:gd name="connsiteX50" fmla="*/ 148107 w 8389894"/>
              <a:gd name="connsiteY50" fmla="*/ 309093 h 824248"/>
              <a:gd name="connsiteX51" fmla="*/ 231819 w 8389894"/>
              <a:gd name="connsiteY51" fmla="*/ 328411 h 824248"/>
              <a:gd name="connsiteX52" fmla="*/ 289774 w 8389894"/>
              <a:gd name="connsiteY52" fmla="*/ 328411 h 824248"/>
              <a:gd name="connsiteX53" fmla="*/ 367048 w 8389894"/>
              <a:gd name="connsiteY53" fmla="*/ 302654 h 824248"/>
              <a:gd name="connsiteX54" fmla="*/ 470079 w 8389894"/>
              <a:gd name="connsiteY54" fmla="*/ 309093 h 824248"/>
              <a:gd name="connsiteX55" fmla="*/ 618186 w 8389894"/>
              <a:gd name="connsiteY55" fmla="*/ 315533 h 824248"/>
              <a:gd name="connsiteX56" fmla="*/ 695459 w 8389894"/>
              <a:gd name="connsiteY56" fmla="*/ 276896 h 824248"/>
              <a:gd name="connsiteX57" fmla="*/ 772732 w 8389894"/>
              <a:gd name="connsiteY57" fmla="*/ 283335 h 824248"/>
              <a:gd name="connsiteX58" fmla="*/ 856445 w 8389894"/>
              <a:gd name="connsiteY58" fmla="*/ 328411 h 824248"/>
              <a:gd name="connsiteX59" fmla="*/ 1049628 w 8389894"/>
              <a:gd name="connsiteY59" fmla="*/ 321972 h 824248"/>
              <a:gd name="connsiteX60" fmla="*/ 1152659 w 8389894"/>
              <a:gd name="connsiteY60" fmla="*/ 315533 h 824248"/>
              <a:gd name="connsiteX61" fmla="*/ 1184856 w 8389894"/>
              <a:gd name="connsiteY61" fmla="*/ 334851 h 824248"/>
              <a:gd name="connsiteX62" fmla="*/ 1268569 w 8389894"/>
              <a:gd name="connsiteY62" fmla="*/ 347730 h 824248"/>
              <a:gd name="connsiteX63" fmla="*/ 1403797 w 8389894"/>
              <a:gd name="connsiteY63" fmla="*/ 347730 h 824248"/>
              <a:gd name="connsiteX64" fmla="*/ 1481070 w 8389894"/>
              <a:gd name="connsiteY64" fmla="*/ 354169 h 824248"/>
              <a:gd name="connsiteX65" fmla="*/ 1796603 w 8389894"/>
              <a:gd name="connsiteY65" fmla="*/ 379927 h 824248"/>
              <a:gd name="connsiteX66" fmla="*/ 2125014 w 8389894"/>
              <a:gd name="connsiteY66" fmla="*/ 386366 h 824248"/>
              <a:gd name="connsiteX67" fmla="*/ 2292439 w 8389894"/>
              <a:gd name="connsiteY67" fmla="*/ 379927 h 824248"/>
              <a:gd name="connsiteX68" fmla="*/ 2446986 w 8389894"/>
              <a:gd name="connsiteY68" fmla="*/ 405685 h 824248"/>
              <a:gd name="connsiteX69" fmla="*/ 1944710 w 8389894"/>
              <a:gd name="connsiteY69" fmla="*/ 437882 h 824248"/>
              <a:gd name="connsiteX70" fmla="*/ 1313645 w 8389894"/>
              <a:gd name="connsiteY70" fmla="*/ 463640 h 824248"/>
              <a:gd name="connsiteX71" fmla="*/ 1159098 w 8389894"/>
              <a:gd name="connsiteY71" fmla="*/ 476519 h 824248"/>
              <a:gd name="connsiteX72" fmla="*/ 978794 w 8389894"/>
              <a:gd name="connsiteY72" fmla="*/ 482958 h 824248"/>
              <a:gd name="connsiteX73" fmla="*/ 708338 w 8389894"/>
              <a:gd name="connsiteY73" fmla="*/ 489397 h 824248"/>
              <a:gd name="connsiteX74" fmla="*/ 470079 w 8389894"/>
              <a:gd name="connsiteY74" fmla="*/ 495837 h 824248"/>
              <a:gd name="connsiteX75" fmla="*/ 341290 w 8389894"/>
              <a:gd name="connsiteY75" fmla="*/ 495837 h 824248"/>
              <a:gd name="connsiteX76" fmla="*/ 315532 w 8389894"/>
              <a:gd name="connsiteY76" fmla="*/ 534473 h 824248"/>
              <a:gd name="connsiteX77" fmla="*/ 321972 w 8389894"/>
              <a:gd name="connsiteY77" fmla="*/ 579549 h 824248"/>
              <a:gd name="connsiteX78" fmla="*/ 347729 w 8389894"/>
              <a:gd name="connsiteY78" fmla="*/ 637504 h 824248"/>
              <a:gd name="connsiteX79" fmla="*/ 457200 w 8389894"/>
              <a:gd name="connsiteY79" fmla="*/ 637504 h 824248"/>
              <a:gd name="connsiteX80" fmla="*/ 553791 w 8389894"/>
              <a:gd name="connsiteY80" fmla="*/ 611747 h 824248"/>
              <a:gd name="connsiteX81" fmla="*/ 605307 w 8389894"/>
              <a:gd name="connsiteY81" fmla="*/ 631065 h 824248"/>
              <a:gd name="connsiteX82" fmla="*/ 618186 w 8389894"/>
              <a:gd name="connsiteY82" fmla="*/ 637504 h 824248"/>
              <a:gd name="connsiteX83" fmla="*/ 734096 w 8389894"/>
              <a:gd name="connsiteY83" fmla="*/ 637504 h 824248"/>
              <a:gd name="connsiteX84" fmla="*/ 804929 w 8389894"/>
              <a:gd name="connsiteY84" fmla="*/ 618186 h 824248"/>
              <a:gd name="connsiteX85" fmla="*/ 875763 w 8389894"/>
              <a:gd name="connsiteY85" fmla="*/ 605307 h 824248"/>
              <a:gd name="connsiteX86" fmla="*/ 965915 w 8389894"/>
              <a:gd name="connsiteY86" fmla="*/ 624626 h 824248"/>
              <a:gd name="connsiteX87" fmla="*/ 1010991 w 8389894"/>
              <a:gd name="connsiteY87" fmla="*/ 637504 h 824248"/>
              <a:gd name="connsiteX88" fmla="*/ 940157 w 8389894"/>
              <a:gd name="connsiteY88" fmla="*/ 663262 h 824248"/>
              <a:gd name="connsiteX89" fmla="*/ 759853 w 8389894"/>
              <a:gd name="connsiteY89" fmla="*/ 669702 h 824248"/>
              <a:gd name="connsiteX90" fmla="*/ 605307 w 8389894"/>
              <a:gd name="connsiteY90" fmla="*/ 682580 h 824248"/>
              <a:gd name="connsiteX91" fmla="*/ 431442 w 8389894"/>
              <a:gd name="connsiteY91" fmla="*/ 695459 h 824248"/>
              <a:gd name="connsiteX92" fmla="*/ 405684 w 8389894"/>
              <a:gd name="connsiteY92" fmla="*/ 740535 h 824248"/>
              <a:gd name="connsiteX93" fmla="*/ 412124 w 8389894"/>
              <a:gd name="connsiteY93" fmla="*/ 785611 h 824248"/>
              <a:gd name="connsiteX94" fmla="*/ 450760 w 8389894"/>
              <a:gd name="connsiteY94" fmla="*/ 824248 h 824248"/>
              <a:gd name="connsiteX95" fmla="*/ 521594 w 8389894"/>
              <a:gd name="connsiteY95" fmla="*/ 824248 h 824248"/>
              <a:gd name="connsiteX96" fmla="*/ 643943 w 8389894"/>
              <a:gd name="connsiteY96" fmla="*/ 824248 h 824248"/>
              <a:gd name="connsiteX97" fmla="*/ 824248 w 8389894"/>
              <a:gd name="connsiteY97" fmla="*/ 785611 h 824248"/>
              <a:gd name="connsiteX98" fmla="*/ 901521 w 8389894"/>
              <a:gd name="connsiteY98" fmla="*/ 792051 h 824248"/>
              <a:gd name="connsiteX99" fmla="*/ 965915 w 8389894"/>
              <a:gd name="connsiteY99" fmla="*/ 785611 h 824248"/>
              <a:gd name="connsiteX100" fmla="*/ 1094704 w 8389894"/>
              <a:gd name="connsiteY100" fmla="*/ 779172 h 824248"/>
              <a:gd name="connsiteX101" fmla="*/ 1217053 w 8389894"/>
              <a:gd name="connsiteY101" fmla="*/ 779172 h 824248"/>
              <a:gd name="connsiteX102" fmla="*/ 1249250 w 8389894"/>
              <a:gd name="connsiteY102" fmla="*/ 772733 h 824248"/>
              <a:gd name="connsiteX103" fmla="*/ 1262129 w 8389894"/>
              <a:gd name="connsiteY103" fmla="*/ 785611 h 824248"/>
              <a:gd name="connsiteX104" fmla="*/ 1416676 w 8389894"/>
              <a:gd name="connsiteY104" fmla="*/ 772733 h 824248"/>
              <a:gd name="connsiteX105" fmla="*/ 1629177 w 8389894"/>
              <a:gd name="connsiteY105" fmla="*/ 753414 h 824248"/>
              <a:gd name="connsiteX106" fmla="*/ 2021983 w 8389894"/>
              <a:gd name="connsiteY106" fmla="*/ 708338 h 824248"/>
              <a:gd name="connsiteX107" fmla="*/ 2386349 w 8389894"/>
              <a:gd name="connsiteY107" fmla="*/ 662592 h 824248"/>
              <a:gd name="connsiteX108" fmla="*/ 2723881 w 8389894"/>
              <a:gd name="connsiteY108" fmla="*/ 618186 h 824248"/>
              <a:gd name="connsiteX109" fmla="*/ 2955701 w 8389894"/>
              <a:gd name="connsiteY109" fmla="*/ 592428 h 824248"/>
              <a:gd name="connsiteX110" fmla="*/ 3020096 w 8389894"/>
              <a:gd name="connsiteY110" fmla="*/ 585989 h 824248"/>
              <a:gd name="connsiteX111" fmla="*/ 2999904 w 8389894"/>
              <a:gd name="connsiteY111" fmla="*/ 585989 h 824248"/>
              <a:gd name="connsiteX112" fmla="*/ 3041953 w 8389894"/>
              <a:gd name="connsiteY112" fmla="*/ 538130 h 824248"/>
              <a:gd name="connsiteX113" fmla="*/ 3149759 w 8389894"/>
              <a:gd name="connsiteY113" fmla="*/ 532260 h 824248"/>
              <a:gd name="connsiteX114" fmla="*/ 3235217 w 8389894"/>
              <a:gd name="connsiteY114" fmla="*/ 523707 h 824248"/>
              <a:gd name="connsiteX115" fmla="*/ 3246756 w 8389894"/>
              <a:gd name="connsiteY115" fmla="*/ 538130 h 824248"/>
              <a:gd name="connsiteX116" fmla="*/ 3353484 w 8389894"/>
              <a:gd name="connsiteY116" fmla="*/ 535245 h 824248"/>
              <a:gd name="connsiteX117" fmla="*/ 3373676 w 8389894"/>
              <a:gd name="connsiteY117" fmla="*/ 578513 h 824248"/>
              <a:gd name="connsiteX118" fmla="*/ 3857202 w 8389894"/>
              <a:gd name="connsiteY118" fmla="*/ 568417 h 824248"/>
              <a:gd name="connsiteX119" fmla="*/ 4316921 w 8389894"/>
              <a:gd name="connsiteY119" fmla="*/ 552553 h 824248"/>
              <a:gd name="connsiteX120" fmla="*/ 4475571 w 8389894"/>
              <a:gd name="connsiteY120" fmla="*/ 541015 h 824248"/>
              <a:gd name="connsiteX121" fmla="*/ 4504416 w 8389894"/>
              <a:gd name="connsiteY121" fmla="*/ 494862 h 824248"/>
              <a:gd name="connsiteX122" fmla="*/ 4836139 w 8389894"/>
              <a:gd name="connsiteY122" fmla="*/ 500631 h 824248"/>
              <a:gd name="connsiteX123" fmla="*/ 4916906 w 8389894"/>
              <a:gd name="connsiteY123" fmla="*/ 506400 h 824248"/>
              <a:gd name="connsiteX124" fmla="*/ 4928443 w 8389894"/>
              <a:gd name="connsiteY124" fmla="*/ 477555 h 824248"/>
              <a:gd name="connsiteX125" fmla="*/ 5040941 w 8389894"/>
              <a:gd name="connsiteY125" fmla="*/ 486208 h 824248"/>
              <a:gd name="connsiteX126" fmla="*/ 5447662 w 8389894"/>
              <a:gd name="connsiteY126" fmla="*/ 517938 h 824248"/>
              <a:gd name="connsiteX127" fmla="*/ 5891881 w 8389894"/>
              <a:gd name="connsiteY127" fmla="*/ 549668 h 824248"/>
              <a:gd name="connsiteX128" fmla="*/ 6486097 w 8389894"/>
              <a:gd name="connsiteY128" fmla="*/ 610243 h 824248"/>
              <a:gd name="connsiteX129" fmla="*/ 7005315 w 8389894"/>
              <a:gd name="connsiteY129" fmla="*/ 647742 h 824248"/>
              <a:gd name="connsiteX130" fmla="*/ 7423573 w 8389894"/>
              <a:gd name="connsiteY130" fmla="*/ 667935 h 824248"/>
              <a:gd name="connsiteX131" fmla="*/ 7686066 w 8389894"/>
              <a:gd name="connsiteY131" fmla="*/ 670819 h 824248"/>
              <a:gd name="connsiteX132" fmla="*/ 7850486 w 8389894"/>
              <a:gd name="connsiteY132" fmla="*/ 673703 h 824248"/>
              <a:gd name="connsiteX133" fmla="*/ 8176439 w 8389894"/>
              <a:gd name="connsiteY133" fmla="*/ 667934 h 824248"/>
              <a:gd name="connsiteX134" fmla="*/ 8361050 w 8389894"/>
              <a:gd name="connsiteY134" fmla="*/ 670819 h 824248"/>
              <a:gd name="connsiteX135" fmla="*/ 8389894 w 8389894"/>
              <a:gd name="connsiteY135" fmla="*/ 575629 h 824248"/>
              <a:gd name="connsiteX136" fmla="*/ 8319752 w 8389894"/>
              <a:gd name="connsiteY136" fmla="*/ 515155 h 824248"/>
              <a:gd name="connsiteX0" fmla="*/ 8319752 w 8393423"/>
              <a:gd name="connsiteY0" fmla="*/ 515155 h 824248"/>
              <a:gd name="connsiteX1" fmla="*/ 8184524 w 8393423"/>
              <a:gd name="connsiteY1" fmla="*/ 521595 h 824248"/>
              <a:gd name="connsiteX2" fmla="*/ 7907628 w 8393423"/>
              <a:gd name="connsiteY2" fmla="*/ 521595 h 824248"/>
              <a:gd name="connsiteX3" fmla="*/ 7489065 w 8393423"/>
              <a:gd name="connsiteY3" fmla="*/ 521595 h 824248"/>
              <a:gd name="connsiteX4" fmla="*/ 6973910 w 8393423"/>
              <a:gd name="connsiteY4" fmla="*/ 495837 h 824248"/>
              <a:gd name="connsiteX5" fmla="*/ 6413679 w 8393423"/>
              <a:gd name="connsiteY5" fmla="*/ 450761 h 824248"/>
              <a:gd name="connsiteX6" fmla="*/ 5898524 w 8393423"/>
              <a:gd name="connsiteY6" fmla="*/ 399245 h 824248"/>
              <a:gd name="connsiteX7" fmla="*/ 5479960 w 8393423"/>
              <a:gd name="connsiteY7" fmla="*/ 367048 h 824248"/>
              <a:gd name="connsiteX8" fmla="*/ 5157988 w 8393423"/>
              <a:gd name="connsiteY8" fmla="*/ 347730 h 824248"/>
              <a:gd name="connsiteX9" fmla="*/ 4900411 w 8393423"/>
              <a:gd name="connsiteY9" fmla="*/ 328411 h 824248"/>
              <a:gd name="connsiteX10" fmla="*/ 4681470 w 8393423"/>
              <a:gd name="connsiteY10" fmla="*/ 315533 h 824248"/>
              <a:gd name="connsiteX11" fmla="*/ 4488287 w 8393423"/>
              <a:gd name="connsiteY11" fmla="*/ 334851 h 824248"/>
              <a:gd name="connsiteX12" fmla="*/ 4443211 w 8393423"/>
              <a:gd name="connsiteY12" fmla="*/ 264017 h 824248"/>
              <a:gd name="connsiteX13" fmla="*/ 4391696 w 8393423"/>
              <a:gd name="connsiteY13" fmla="*/ 218941 h 824248"/>
              <a:gd name="connsiteX14" fmla="*/ 4127679 w 8393423"/>
              <a:gd name="connsiteY14" fmla="*/ 238259 h 824248"/>
              <a:gd name="connsiteX15" fmla="*/ 3857222 w 8393423"/>
              <a:gd name="connsiteY15" fmla="*/ 251138 h 824248"/>
              <a:gd name="connsiteX16" fmla="*/ 3548129 w 8393423"/>
              <a:gd name="connsiteY16" fmla="*/ 257578 h 824248"/>
              <a:gd name="connsiteX17" fmla="*/ 3398681 w 8393423"/>
              <a:gd name="connsiteY17" fmla="*/ 255364 h 824248"/>
              <a:gd name="connsiteX18" fmla="*/ 3277673 w 8393423"/>
              <a:gd name="connsiteY18" fmla="*/ 251138 h 824248"/>
              <a:gd name="connsiteX19" fmla="*/ 3261706 w 8393423"/>
              <a:gd name="connsiteY19" fmla="*/ 264688 h 824248"/>
              <a:gd name="connsiteX20" fmla="*/ 3206839 w 8393423"/>
              <a:gd name="connsiteY20" fmla="*/ 264017 h 824248"/>
              <a:gd name="connsiteX21" fmla="*/ 3052293 w 8393423"/>
              <a:gd name="connsiteY21" fmla="*/ 251138 h 824248"/>
              <a:gd name="connsiteX22" fmla="*/ 2949262 w 8393423"/>
              <a:gd name="connsiteY22" fmla="*/ 244699 h 824248"/>
              <a:gd name="connsiteX23" fmla="*/ 2910625 w 8393423"/>
              <a:gd name="connsiteY23" fmla="*/ 231820 h 824248"/>
              <a:gd name="connsiteX24" fmla="*/ 2768957 w 8393423"/>
              <a:gd name="connsiteY24" fmla="*/ 225380 h 824248"/>
              <a:gd name="connsiteX25" fmla="*/ 2446986 w 8393423"/>
              <a:gd name="connsiteY25" fmla="*/ 193183 h 824248"/>
              <a:gd name="connsiteX26" fmla="*/ 2182969 w 8393423"/>
              <a:gd name="connsiteY26" fmla="*/ 173865 h 824248"/>
              <a:gd name="connsiteX27" fmla="*/ 1983346 w 8393423"/>
              <a:gd name="connsiteY27" fmla="*/ 141668 h 824248"/>
              <a:gd name="connsiteX28" fmla="*/ 1706450 w 8393423"/>
              <a:gd name="connsiteY28" fmla="*/ 109471 h 824248"/>
              <a:gd name="connsiteX29" fmla="*/ 1442434 w 8393423"/>
              <a:gd name="connsiteY29" fmla="*/ 90152 h 824248"/>
              <a:gd name="connsiteX30" fmla="*/ 1294327 w 8393423"/>
              <a:gd name="connsiteY30" fmla="*/ 77273 h 824248"/>
              <a:gd name="connsiteX31" fmla="*/ 1171977 w 8393423"/>
              <a:gd name="connsiteY31" fmla="*/ 51516 h 824248"/>
              <a:gd name="connsiteX32" fmla="*/ 1094704 w 8393423"/>
              <a:gd name="connsiteY32" fmla="*/ 51516 h 824248"/>
              <a:gd name="connsiteX33" fmla="*/ 824248 w 8393423"/>
              <a:gd name="connsiteY33" fmla="*/ 19319 h 824248"/>
              <a:gd name="connsiteX34" fmla="*/ 605307 w 8393423"/>
              <a:gd name="connsiteY34" fmla="*/ 0 h 824248"/>
              <a:gd name="connsiteX35" fmla="*/ 463639 w 8393423"/>
              <a:gd name="connsiteY35" fmla="*/ 0 h 824248"/>
              <a:gd name="connsiteX36" fmla="*/ 199622 w 8393423"/>
              <a:gd name="connsiteY36" fmla="*/ 0 h 824248"/>
              <a:gd name="connsiteX37" fmla="*/ 96591 w 8393423"/>
              <a:gd name="connsiteY37" fmla="*/ 0 h 824248"/>
              <a:gd name="connsiteX38" fmla="*/ 77273 w 8393423"/>
              <a:gd name="connsiteY38" fmla="*/ 32197 h 824248"/>
              <a:gd name="connsiteX39" fmla="*/ 64394 w 8393423"/>
              <a:gd name="connsiteY39" fmla="*/ 45076 h 824248"/>
              <a:gd name="connsiteX40" fmla="*/ 57955 w 8393423"/>
              <a:gd name="connsiteY40" fmla="*/ 90152 h 824248"/>
              <a:gd name="connsiteX41" fmla="*/ 57955 w 8393423"/>
              <a:gd name="connsiteY41" fmla="*/ 90152 h 824248"/>
              <a:gd name="connsiteX42" fmla="*/ 103031 w 8393423"/>
              <a:gd name="connsiteY42" fmla="*/ 148107 h 824248"/>
              <a:gd name="connsiteX43" fmla="*/ 212501 w 8393423"/>
              <a:gd name="connsiteY43" fmla="*/ 141668 h 824248"/>
              <a:gd name="connsiteX44" fmla="*/ 244698 w 8393423"/>
              <a:gd name="connsiteY44" fmla="*/ 167426 h 824248"/>
              <a:gd name="connsiteX45" fmla="*/ 38636 w 8393423"/>
              <a:gd name="connsiteY45" fmla="*/ 186744 h 824248"/>
              <a:gd name="connsiteX46" fmla="*/ 6439 w 8393423"/>
              <a:gd name="connsiteY46" fmla="*/ 199623 h 824248"/>
              <a:gd name="connsiteX47" fmla="*/ 0 w 8393423"/>
              <a:gd name="connsiteY47" fmla="*/ 251138 h 824248"/>
              <a:gd name="connsiteX48" fmla="*/ 0 w 8393423"/>
              <a:gd name="connsiteY48" fmla="*/ 251138 h 824248"/>
              <a:gd name="connsiteX49" fmla="*/ 38636 w 8393423"/>
              <a:gd name="connsiteY49" fmla="*/ 309093 h 824248"/>
              <a:gd name="connsiteX50" fmla="*/ 148107 w 8393423"/>
              <a:gd name="connsiteY50" fmla="*/ 309093 h 824248"/>
              <a:gd name="connsiteX51" fmla="*/ 231819 w 8393423"/>
              <a:gd name="connsiteY51" fmla="*/ 328411 h 824248"/>
              <a:gd name="connsiteX52" fmla="*/ 289774 w 8393423"/>
              <a:gd name="connsiteY52" fmla="*/ 328411 h 824248"/>
              <a:gd name="connsiteX53" fmla="*/ 367048 w 8393423"/>
              <a:gd name="connsiteY53" fmla="*/ 302654 h 824248"/>
              <a:gd name="connsiteX54" fmla="*/ 470079 w 8393423"/>
              <a:gd name="connsiteY54" fmla="*/ 309093 h 824248"/>
              <a:gd name="connsiteX55" fmla="*/ 618186 w 8393423"/>
              <a:gd name="connsiteY55" fmla="*/ 315533 h 824248"/>
              <a:gd name="connsiteX56" fmla="*/ 695459 w 8393423"/>
              <a:gd name="connsiteY56" fmla="*/ 276896 h 824248"/>
              <a:gd name="connsiteX57" fmla="*/ 772732 w 8393423"/>
              <a:gd name="connsiteY57" fmla="*/ 283335 h 824248"/>
              <a:gd name="connsiteX58" fmla="*/ 856445 w 8393423"/>
              <a:gd name="connsiteY58" fmla="*/ 328411 h 824248"/>
              <a:gd name="connsiteX59" fmla="*/ 1049628 w 8393423"/>
              <a:gd name="connsiteY59" fmla="*/ 321972 h 824248"/>
              <a:gd name="connsiteX60" fmla="*/ 1152659 w 8393423"/>
              <a:gd name="connsiteY60" fmla="*/ 315533 h 824248"/>
              <a:gd name="connsiteX61" fmla="*/ 1184856 w 8393423"/>
              <a:gd name="connsiteY61" fmla="*/ 334851 h 824248"/>
              <a:gd name="connsiteX62" fmla="*/ 1268569 w 8393423"/>
              <a:gd name="connsiteY62" fmla="*/ 347730 h 824248"/>
              <a:gd name="connsiteX63" fmla="*/ 1403797 w 8393423"/>
              <a:gd name="connsiteY63" fmla="*/ 347730 h 824248"/>
              <a:gd name="connsiteX64" fmla="*/ 1481070 w 8393423"/>
              <a:gd name="connsiteY64" fmla="*/ 354169 h 824248"/>
              <a:gd name="connsiteX65" fmla="*/ 1796603 w 8393423"/>
              <a:gd name="connsiteY65" fmla="*/ 379927 h 824248"/>
              <a:gd name="connsiteX66" fmla="*/ 2125014 w 8393423"/>
              <a:gd name="connsiteY66" fmla="*/ 386366 h 824248"/>
              <a:gd name="connsiteX67" fmla="*/ 2292439 w 8393423"/>
              <a:gd name="connsiteY67" fmla="*/ 379927 h 824248"/>
              <a:gd name="connsiteX68" fmla="*/ 2446986 w 8393423"/>
              <a:gd name="connsiteY68" fmla="*/ 405685 h 824248"/>
              <a:gd name="connsiteX69" fmla="*/ 1944710 w 8393423"/>
              <a:gd name="connsiteY69" fmla="*/ 437882 h 824248"/>
              <a:gd name="connsiteX70" fmla="*/ 1313645 w 8393423"/>
              <a:gd name="connsiteY70" fmla="*/ 463640 h 824248"/>
              <a:gd name="connsiteX71" fmla="*/ 1159098 w 8393423"/>
              <a:gd name="connsiteY71" fmla="*/ 476519 h 824248"/>
              <a:gd name="connsiteX72" fmla="*/ 978794 w 8393423"/>
              <a:gd name="connsiteY72" fmla="*/ 482958 h 824248"/>
              <a:gd name="connsiteX73" fmla="*/ 708338 w 8393423"/>
              <a:gd name="connsiteY73" fmla="*/ 489397 h 824248"/>
              <a:gd name="connsiteX74" fmla="*/ 470079 w 8393423"/>
              <a:gd name="connsiteY74" fmla="*/ 495837 h 824248"/>
              <a:gd name="connsiteX75" fmla="*/ 341290 w 8393423"/>
              <a:gd name="connsiteY75" fmla="*/ 495837 h 824248"/>
              <a:gd name="connsiteX76" fmla="*/ 315532 w 8393423"/>
              <a:gd name="connsiteY76" fmla="*/ 534473 h 824248"/>
              <a:gd name="connsiteX77" fmla="*/ 321972 w 8393423"/>
              <a:gd name="connsiteY77" fmla="*/ 579549 h 824248"/>
              <a:gd name="connsiteX78" fmla="*/ 347729 w 8393423"/>
              <a:gd name="connsiteY78" fmla="*/ 637504 h 824248"/>
              <a:gd name="connsiteX79" fmla="*/ 457200 w 8393423"/>
              <a:gd name="connsiteY79" fmla="*/ 637504 h 824248"/>
              <a:gd name="connsiteX80" fmla="*/ 553791 w 8393423"/>
              <a:gd name="connsiteY80" fmla="*/ 611747 h 824248"/>
              <a:gd name="connsiteX81" fmla="*/ 605307 w 8393423"/>
              <a:gd name="connsiteY81" fmla="*/ 631065 h 824248"/>
              <a:gd name="connsiteX82" fmla="*/ 618186 w 8393423"/>
              <a:gd name="connsiteY82" fmla="*/ 637504 h 824248"/>
              <a:gd name="connsiteX83" fmla="*/ 734096 w 8393423"/>
              <a:gd name="connsiteY83" fmla="*/ 637504 h 824248"/>
              <a:gd name="connsiteX84" fmla="*/ 804929 w 8393423"/>
              <a:gd name="connsiteY84" fmla="*/ 618186 h 824248"/>
              <a:gd name="connsiteX85" fmla="*/ 875763 w 8393423"/>
              <a:gd name="connsiteY85" fmla="*/ 605307 h 824248"/>
              <a:gd name="connsiteX86" fmla="*/ 965915 w 8393423"/>
              <a:gd name="connsiteY86" fmla="*/ 624626 h 824248"/>
              <a:gd name="connsiteX87" fmla="*/ 1010991 w 8393423"/>
              <a:gd name="connsiteY87" fmla="*/ 637504 h 824248"/>
              <a:gd name="connsiteX88" fmla="*/ 940157 w 8393423"/>
              <a:gd name="connsiteY88" fmla="*/ 663262 h 824248"/>
              <a:gd name="connsiteX89" fmla="*/ 759853 w 8393423"/>
              <a:gd name="connsiteY89" fmla="*/ 669702 h 824248"/>
              <a:gd name="connsiteX90" fmla="*/ 605307 w 8393423"/>
              <a:gd name="connsiteY90" fmla="*/ 682580 h 824248"/>
              <a:gd name="connsiteX91" fmla="*/ 431442 w 8393423"/>
              <a:gd name="connsiteY91" fmla="*/ 695459 h 824248"/>
              <a:gd name="connsiteX92" fmla="*/ 405684 w 8393423"/>
              <a:gd name="connsiteY92" fmla="*/ 740535 h 824248"/>
              <a:gd name="connsiteX93" fmla="*/ 412124 w 8393423"/>
              <a:gd name="connsiteY93" fmla="*/ 785611 h 824248"/>
              <a:gd name="connsiteX94" fmla="*/ 450760 w 8393423"/>
              <a:gd name="connsiteY94" fmla="*/ 824248 h 824248"/>
              <a:gd name="connsiteX95" fmla="*/ 521594 w 8393423"/>
              <a:gd name="connsiteY95" fmla="*/ 824248 h 824248"/>
              <a:gd name="connsiteX96" fmla="*/ 643943 w 8393423"/>
              <a:gd name="connsiteY96" fmla="*/ 824248 h 824248"/>
              <a:gd name="connsiteX97" fmla="*/ 824248 w 8393423"/>
              <a:gd name="connsiteY97" fmla="*/ 785611 h 824248"/>
              <a:gd name="connsiteX98" fmla="*/ 901521 w 8393423"/>
              <a:gd name="connsiteY98" fmla="*/ 792051 h 824248"/>
              <a:gd name="connsiteX99" fmla="*/ 965915 w 8393423"/>
              <a:gd name="connsiteY99" fmla="*/ 785611 h 824248"/>
              <a:gd name="connsiteX100" fmla="*/ 1094704 w 8393423"/>
              <a:gd name="connsiteY100" fmla="*/ 779172 h 824248"/>
              <a:gd name="connsiteX101" fmla="*/ 1217053 w 8393423"/>
              <a:gd name="connsiteY101" fmla="*/ 779172 h 824248"/>
              <a:gd name="connsiteX102" fmla="*/ 1249250 w 8393423"/>
              <a:gd name="connsiteY102" fmla="*/ 772733 h 824248"/>
              <a:gd name="connsiteX103" fmla="*/ 1262129 w 8393423"/>
              <a:gd name="connsiteY103" fmla="*/ 785611 h 824248"/>
              <a:gd name="connsiteX104" fmla="*/ 1416676 w 8393423"/>
              <a:gd name="connsiteY104" fmla="*/ 772733 h 824248"/>
              <a:gd name="connsiteX105" fmla="*/ 1629177 w 8393423"/>
              <a:gd name="connsiteY105" fmla="*/ 753414 h 824248"/>
              <a:gd name="connsiteX106" fmla="*/ 2021983 w 8393423"/>
              <a:gd name="connsiteY106" fmla="*/ 708338 h 824248"/>
              <a:gd name="connsiteX107" fmla="*/ 2386349 w 8393423"/>
              <a:gd name="connsiteY107" fmla="*/ 662592 h 824248"/>
              <a:gd name="connsiteX108" fmla="*/ 2723881 w 8393423"/>
              <a:gd name="connsiteY108" fmla="*/ 618186 h 824248"/>
              <a:gd name="connsiteX109" fmla="*/ 2955701 w 8393423"/>
              <a:gd name="connsiteY109" fmla="*/ 592428 h 824248"/>
              <a:gd name="connsiteX110" fmla="*/ 3020096 w 8393423"/>
              <a:gd name="connsiteY110" fmla="*/ 585989 h 824248"/>
              <a:gd name="connsiteX111" fmla="*/ 2999904 w 8393423"/>
              <a:gd name="connsiteY111" fmla="*/ 585989 h 824248"/>
              <a:gd name="connsiteX112" fmla="*/ 3041953 w 8393423"/>
              <a:gd name="connsiteY112" fmla="*/ 538130 h 824248"/>
              <a:gd name="connsiteX113" fmla="*/ 3149759 w 8393423"/>
              <a:gd name="connsiteY113" fmla="*/ 532260 h 824248"/>
              <a:gd name="connsiteX114" fmla="*/ 3235217 w 8393423"/>
              <a:gd name="connsiteY114" fmla="*/ 523707 h 824248"/>
              <a:gd name="connsiteX115" fmla="*/ 3246756 w 8393423"/>
              <a:gd name="connsiteY115" fmla="*/ 538130 h 824248"/>
              <a:gd name="connsiteX116" fmla="*/ 3353484 w 8393423"/>
              <a:gd name="connsiteY116" fmla="*/ 535245 h 824248"/>
              <a:gd name="connsiteX117" fmla="*/ 3373676 w 8393423"/>
              <a:gd name="connsiteY117" fmla="*/ 578513 h 824248"/>
              <a:gd name="connsiteX118" fmla="*/ 3857202 w 8393423"/>
              <a:gd name="connsiteY118" fmla="*/ 568417 h 824248"/>
              <a:gd name="connsiteX119" fmla="*/ 4316921 w 8393423"/>
              <a:gd name="connsiteY119" fmla="*/ 552553 h 824248"/>
              <a:gd name="connsiteX120" fmla="*/ 4475571 w 8393423"/>
              <a:gd name="connsiteY120" fmla="*/ 541015 h 824248"/>
              <a:gd name="connsiteX121" fmla="*/ 4504416 w 8393423"/>
              <a:gd name="connsiteY121" fmla="*/ 494862 h 824248"/>
              <a:gd name="connsiteX122" fmla="*/ 4836139 w 8393423"/>
              <a:gd name="connsiteY122" fmla="*/ 500631 h 824248"/>
              <a:gd name="connsiteX123" fmla="*/ 4916906 w 8393423"/>
              <a:gd name="connsiteY123" fmla="*/ 506400 h 824248"/>
              <a:gd name="connsiteX124" fmla="*/ 4928443 w 8393423"/>
              <a:gd name="connsiteY124" fmla="*/ 477555 h 824248"/>
              <a:gd name="connsiteX125" fmla="*/ 5040941 w 8393423"/>
              <a:gd name="connsiteY125" fmla="*/ 486208 h 824248"/>
              <a:gd name="connsiteX126" fmla="*/ 5447662 w 8393423"/>
              <a:gd name="connsiteY126" fmla="*/ 517938 h 824248"/>
              <a:gd name="connsiteX127" fmla="*/ 5891881 w 8393423"/>
              <a:gd name="connsiteY127" fmla="*/ 549668 h 824248"/>
              <a:gd name="connsiteX128" fmla="*/ 6486097 w 8393423"/>
              <a:gd name="connsiteY128" fmla="*/ 610243 h 824248"/>
              <a:gd name="connsiteX129" fmla="*/ 7005315 w 8393423"/>
              <a:gd name="connsiteY129" fmla="*/ 647742 h 824248"/>
              <a:gd name="connsiteX130" fmla="*/ 7423573 w 8393423"/>
              <a:gd name="connsiteY130" fmla="*/ 667935 h 824248"/>
              <a:gd name="connsiteX131" fmla="*/ 7686066 w 8393423"/>
              <a:gd name="connsiteY131" fmla="*/ 670819 h 824248"/>
              <a:gd name="connsiteX132" fmla="*/ 7850486 w 8393423"/>
              <a:gd name="connsiteY132" fmla="*/ 673703 h 824248"/>
              <a:gd name="connsiteX133" fmla="*/ 8176439 w 8393423"/>
              <a:gd name="connsiteY133" fmla="*/ 667934 h 824248"/>
              <a:gd name="connsiteX134" fmla="*/ 8361050 w 8393423"/>
              <a:gd name="connsiteY134" fmla="*/ 670819 h 824248"/>
              <a:gd name="connsiteX135" fmla="*/ 8389894 w 8393423"/>
              <a:gd name="connsiteY135" fmla="*/ 575629 h 824248"/>
              <a:gd name="connsiteX136" fmla="*/ 8319752 w 8393423"/>
              <a:gd name="connsiteY136" fmla="*/ 515155 h 824248"/>
              <a:gd name="connsiteX0" fmla="*/ 8319752 w 8393423"/>
              <a:gd name="connsiteY0" fmla="*/ 515155 h 824248"/>
              <a:gd name="connsiteX1" fmla="*/ 8184524 w 8393423"/>
              <a:gd name="connsiteY1" fmla="*/ 521595 h 824248"/>
              <a:gd name="connsiteX2" fmla="*/ 7907628 w 8393423"/>
              <a:gd name="connsiteY2" fmla="*/ 521595 h 824248"/>
              <a:gd name="connsiteX3" fmla="*/ 7489065 w 8393423"/>
              <a:gd name="connsiteY3" fmla="*/ 521595 h 824248"/>
              <a:gd name="connsiteX4" fmla="*/ 6973910 w 8393423"/>
              <a:gd name="connsiteY4" fmla="*/ 495837 h 824248"/>
              <a:gd name="connsiteX5" fmla="*/ 6413679 w 8393423"/>
              <a:gd name="connsiteY5" fmla="*/ 450761 h 824248"/>
              <a:gd name="connsiteX6" fmla="*/ 5898524 w 8393423"/>
              <a:gd name="connsiteY6" fmla="*/ 399245 h 824248"/>
              <a:gd name="connsiteX7" fmla="*/ 5479960 w 8393423"/>
              <a:gd name="connsiteY7" fmla="*/ 367048 h 824248"/>
              <a:gd name="connsiteX8" fmla="*/ 5157988 w 8393423"/>
              <a:gd name="connsiteY8" fmla="*/ 347730 h 824248"/>
              <a:gd name="connsiteX9" fmla="*/ 4900411 w 8393423"/>
              <a:gd name="connsiteY9" fmla="*/ 328411 h 824248"/>
              <a:gd name="connsiteX10" fmla="*/ 4681470 w 8393423"/>
              <a:gd name="connsiteY10" fmla="*/ 315533 h 824248"/>
              <a:gd name="connsiteX11" fmla="*/ 4488287 w 8393423"/>
              <a:gd name="connsiteY11" fmla="*/ 334851 h 824248"/>
              <a:gd name="connsiteX12" fmla="*/ 4443211 w 8393423"/>
              <a:gd name="connsiteY12" fmla="*/ 264017 h 824248"/>
              <a:gd name="connsiteX13" fmla="*/ 4391696 w 8393423"/>
              <a:gd name="connsiteY13" fmla="*/ 218941 h 824248"/>
              <a:gd name="connsiteX14" fmla="*/ 4127679 w 8393423"/>
              <a:gd name="connsiteY14" fmla="*/ 238259 h 824248"/>
              <a:gd name="connsiteX15" fmla="*/ 3857222 w 8393423"/>
              <a:gd name="connsiteY15" fmla="*/ 251138 h 824248"/>
              <a:gd name="connsiteX16" fmla="*/ 3548129 w 8393423"/>
              <a:gd name="connsiteY16" fmla="*/ 257578 h 824248"/>
              <a:gd name="connsiteX17" fmla="*/ 3398681 w 8393423"/>
              <a:gd name="connsiteY17" fmla="*/ 255364 h 824248"/>
              <a:gd name="connsiteX18" fmla="*/ 3277673 w 8393423"/>
              <a:gd name="connsiteY18" fmla="*/ 251138 h 824248"/>
              <a:gd name="connsiteX19" fmla="*/ 3261706 w 8393423"/>
              <a:gd name="connsiteY19" fmla="*/ 264688 h 824248"/>
              <a:gd name="connsiteX20" fmla="*/ 3206839 w 8393423"/>
              <a:gd name="connsiteY20" fmla="*/ 264017 h 824248"/>
              <a:gd name="connsiteX21" fmla="*/ 3052293 w 8393423"/>
              <a:gd name="connsiteY21" fmla="*/ 251138 h 824248"/>
              <a:gd name="connsiteX22" fmla="*/ 2949262 w 8393423"/>
              <a:gd name="connsiteY22" fmla="*/ 244699 h 824248"/>
              <a:gd name="connsiteX23" fmla="*/ 2910625 w 8393423"/>
              <a:gd name="connsiteY23" fmla="*/ 231820 h 824248"/>
              <a:gd name="connsiteX24" fmla="*/ 2768957 w 8393423"/>
              <a:gd name="connsiteY24" fmla="*/ 225380 h 824248"/>
              <a:gd name="connsiteX25" fmla="*/ 2446986 w 8393423"/>
              <a:gd name="connsiteY25" fmla="*/ 193183 h 824248"/>
              <a:gd name="connsiteX26" fmla="*/ 2182969 w 8393423"/>
              <a:gd name="connsiteY26" fmla="*/ 173865 h 824248"/>
              <a:gd name="connsiteX27" fmla="*/ 1983346 w 8393423"/>
              <a:gd name="connsiteY27" fmla="*/ 141668 h 824248"/>
              <a:gd name="connsiteX28" fmla="*/ 1706450 w 8393423"/>
              <a:gd name="connsiteY28" fmla="*/ 109471 h 824248"/>
              <a:gd name="connsiteX29" fmla="*/ 1442434 w 8393423"/>
              <a:gd name="connsiteY29" fmla="*/ 90152 h 824248"/>
              <a:gd name="connsiteX30" fmla="*/ 1294327 w 8393423"/>
              <a:gd name="connsiteY30" fmla="*/ 77273 h 824248"/>
              <a:gd name="connsiteX31" fmla="*/ 1171977 w 8393423"/>
              <a:gd name="connsiteY31" fmla="*/ 51516 h 824248"/>
              <a:gd name="connsiteX32" fmla="*/ 1094704 w 8393423"/>
              <a:gd name="connsiteY32" fmla="*/ 51516 h 824248"/>
              <a:gd name="connsiteX33" fmla="*/ 824248 w 8393423"/>
              <a:gd name="connsiteY33" fmla="*/ 19319 h 824248"/>
              <a:gd name="connsiteX34" fmla="*/ 605307 w 8393423"/>
              <a:gd name="connsiteY34" fmla="*/ 0 h 824248"/>
              <a:gd name="connsiteX35" fmla="*/ 463639 w 8393423"/>
              <a:gd name="connsiteY35" fmla="*/ 0 h 824248"/>
              <a:gd name="connsiteX36" fmla="*/ 199622 w 8393423"/>
              <a:gd name="connsiteY36" fmla="*/ 0 h 824248"/>
              <a:gd name="connsiteX37" fmla="*/ 96591 w 8393423"/>
              <a:gd name="connsiteY37" fmla="*/ 0 h 824248"/>
              <a:gd name="connsiteX38" fmla="*/ 77273 w 8393423"/>
              <a:gd name="connsiteY38" fmla="*/ 32197 h 824248"/>
              <a:gd name="connsiteX39" fmla="*/ 64394 w 8393423"/>
              <a:gd name="connsiteY39" fmla="*/ 45076 h 824248"/>
              <a:gd name="connsiteX40" fmla="*/ 57955 w 8393423"/>
              <a:gd name="connsiteY40" fmla="*/ 90152 h 824248"/>
              <a:gd name="connsiteX41" fmla="*/ 57955 w 8393423"/>
              <a:gd name="connsiteY41" fmla="*/ 90152 h 824248"/>
              <a:gd name="connsiteX42" fmla="*/ 103031 w 8393423"/>
              <a:gd name="connsiteY42" fmla="*/ 148107 h 824248"/>
              <a:gd name="connsiteX43" fmla="*/ 212501 w 8393423"/>
              <a:gd name="connsiteY43" fmla="*/ 141668 h 824248"/>
              <a:gd name="connsiteX44" fmla="*/ 244698 w 8393423"/>
              <a:gd name="connsiteY44" fmla="*/ 167426 h 824248"/>
              <a:gd name="connsiteX45" fmla="*/ 38636 w 8393423"/>
              <a:gd name="connsiteY45" fmla="*/ 186744 h 824248"/>
              <a:gd name="connsiteX46" fmla="*/ 6439 w 8393423"/>
              <a:gd name="connsiteY46" fmla="*/ 199623 h 824248"/>
              <a:gd name="connsiteX47" fmla="*/ 0 w 8393423"/>
              <a:gd name="connsiteY47" fmla="*/ 251138 h 824248"/>
              <a:gd name="connsiteX48" fmla="*/ 0 w 8393423"/>
              <a:gd name="connsiteY48" fmla="*/ 251138 h 824248"/>
              <a:gd name="connsiteX49" fmla="*/ 38636 w 8393423"/>
              <a:gd name="connsiteY49" fmla="*/ 309093 h 824248"/>
              <a:gd name="connsiteX50" fmla="*/ 148107 w 8393423"/>
              <a:gd name="connsiteY50" fmla="*/ 309093 h 824248"/>
              <a:gd name="connsiteX51" fmla="*/ 231819 w 8393423"/>
              <a:gd name="connsiteY51" fmla="*/ 328411 h 824248"/>
              <a:gd name="connsiteX52" fmla="*/ 289774 w 8393423"/>
              <a:gd name="connsiteY52" fmla="*/ 328411 h 824248"/>
              <a:gd name="connsiteX53" fmla="*/ 367048 w 8393423"/>
              <a:gd name="connsiteY53" fmla="*/ 302654 h 824248"/>
              <a:gd name="connsiteX54" fmla="*/ 470079 w 8393423"/>
              <a:gd name="connsiteY54" fmla="*/ 309093 h 824248"/>
              <a:gd name="connsiteX55" fmla="*/ 618186 w 8393423"/>
              <a:gd name="connsiteY55" fmla="*/ 315533 h 824248"/>
              <a:gd name="connsiteX56" fmla="*/ 695459 w 8393423"/>
              <a:gd name="connsiteY56" fmla="*/ 276896 h 824248"/>
              <a:gd name="connsiteX57" fmla="*/ 772732 w 8393423"/>
              <a:gd name="connsiteY57" fmla="*/ 283335 h 824248"/>
              <a:gd name="connsiteX58" fmla="*/ 856445 w 8393423"/>
              <a:gd name="connsiteY58" fmla="*/ 328411 h 824248"/>
              <a:gd name="connsiteX59" fmla="*/ 1049628 w 8393423"/>
              <a:gd name="connsiteY59" fmla="*/ 321972 h 824248"/>
              <a:gd name="connsiteX60" fmla="*/ 1152659 w 8393423"/>
              <a:gd name="connsiteY60" fmla="*/ 315533 h 824248"/>
              <a:gd name="connsiteX61" fmla="*/ 1184856 w 8393423"/>
              <a:gd name="connsiteY61" fmla="*/ 334851 h 824248"/>
              <a:gd name="connsiteX62" fmla="*/ 1268569 w 8393423"/>
              <a:gd name="connsiteY62" fmla="*/ 347730 h 824248"/>
              <a:gd name="connsiteX63" fmla="*/ 1403797 w 8393423"/>
              <a:gd name="connsiteY63" fmla="*/ 347730 h 824248"/>
              <a:gd name="connsiteX64" fmla="*/ 1481070 w 8393423"/>
              <a:gd name="connsiteY64" fmla="*/ 354169 h 824248"/>
              <a:gd name="connsiteX65" fmla="*/ 1796603 w 8393423"/>
              <a:gd name="connsiteY65" fmla="*/ 379927 h 824248"/>
              <a:gd name="connsiteX66" fmla="*/ 2125014 w 8393423"/>
              <a:gd name="connsiteY66" fmla="*/ 386366 h 824248"/>
              <a:gd name="connsiteX67" fmla="*/ 2292439 w 8393423"/>
              <a:gd name="connsiteY67" fmla="*/ 379927 h 824248"/>
              <a:gd name="connsiteX68" fmla="*/ 2446986 w 8393423"/>
              <a:gd name="connsiteY68" fmla="*/ 405685 h 824248"/>
              <a:gd name="connsiteX69" fmla="*/ 1944710 w 8393423"/>
              <a:gd name="connsiteY69" fmla="*/ 437882 h 824248"/>
              <a:gd name="connsiteX70" fmla="*/ 1313645 w 8393423"/>
              <a:gd name="connsiteY70" fmla="*/ 463640 h 824248"/>
              <a:gd name="connsiteX71" fmla="*/ 1159098 w 8393423"/>
              <a:gd name="connsiteY71" fmla="*/ 476519 h 824248"/>
              <a:gd name="connsiteX72" fmla="*/ 978794 w 8393423"/>
              <a:gd name="connsiteY72" fmla="*/ 482958 h 824248"/>
              <a:gd name="connsiteX73" fmla="*/ 708338 w 8393423"/>
              <a:gd name="connsiteY73" fmla="*/ 489397 h 824248"/>
              <a:gd name="connsiteX74" fmla="*/ 470079 w 8393423"/>
              <a:gd name="connsiteY74" fmla="*/ 495837 h 824248"/>
              <a:gd name="connsiteX75" fmla="*/ 341290 w 8393423"/>
              <a:gd name="connsiteY75" fmla="*/ 495837 h 824248"/>
              <a:gd name="connsiteX76" fmla="*/ 315532 w 8393423"/>
              <a:gd name="connsiteY76" fmla="*/ 534473 h 824248"/>
              <a:gd name="connsiteX77" fmla="*/ 321972 w 8393423"/>
              <a:gd name="connsiteY77" fmla="*/ 579549 h 824248"/>
              <a:gd name="connsiteX78" fmla="*/ 347729 w 8393423"/>
              <a:gd name="connsiteY78" fmla="*/ 637504 h 824248"/>
              <a:gd name="connsiteX79" fmla="*/ 457200 w 8393423"/>
              <a:gd name="connsiteY79" fmla="*/ 637504 h 824248"/>
              <a:gd name="connsiteX80" fmla="*/ 553791 w 8393423"/>
              <a:gd name="connsiteY80" fmla="*/ 611747 h 824248"/>
              <a:gd name="connsiteX81" fmla="*/ 605307 w 8393423"/>
              <a:gd name="connsiteY81" fmla="*/ 631065 h 824248"/>
              <a:gd name="connsiteX82" fmla="*/ 618186 w 8393423"/>
              <a:gd name="connsiteY82" fmla="*/ 637504 h 824248"/>
              <a:gd name="connsiteX83" fmla="*/ 734096 w 8393423"/>
              <a:gd name="connsiteY83" fmla="*/ 637504 h 824248"/>
              <a:gd name="connsiteX84" fmla="*/ 804929 w 8393423"/>
              <a:gd name="connsiteY84" fmla="*/ 618186 h 824248"/>
              <a:gd name="connsiteX85" fmla="*/ 875763 w 8393423"/>
              <a:gd name="connsiteY85" fmla="*/ 605307 h 824248"/>
              <a:gd name="connsiteX86" fmla="*/ 965915 w 8393423"/>
              <a:gd name="connsiteY86" fmla="*/ 624626 h 824248"/>
              <a:gd name="connsiteX87" fmla="*/ 1010991 w 8393423"/>
              <a:gd name="connsiteY87" fmla="*/ 637504 h 824248"/>
              <a:gd name="connsiteX88" fmla="*/ 940157 w 8393423"/>
              <a:gd name="connsiteY88" fmla="*/ 663262 h 824248"/>
              <a:gd name="connsiteX89" fmla="*/ 759853 w 8393423"/>
              <a:gd name="connsiteY89" fmla="*/ 669702 h 824248"/>
              <a:gd name="connsiteX90" fmla="*/ 605307 w 8393423"/>
              <a:gd name="connsiteY90" fmla="*/ 682580 h 824248"/>
              <a:gd name="connsiteX91" fmla="*/ 431442 w 8393423"/>
              <a:gd name="connsiteY91" fmla="*/ 695459 h 824248"/>
              <a:gd name="connsiteX92" fmla="*/ 405684 w 8393423"/>
              <a:gd name="connsiteY92" fmla="*/ 740535 h 824248"/>
              <a:gd name="connsiteX93" fmla="*/ 412124 w 8393423"/>
              <a:gd name="connsiteY93" fmla="*/ 785611 h 824248"/>
              <a:gd name="connsiteX94" fmla="*/ 450760 w 8393423"/>
              <a:gd name="connsiteY94" fmla="*/ 824248 h 824248"/>
              <a:gd name="connsiteX95" fmla="*/ 521594 w 8393423"/>
              <a:gd name="connsiteY95" fmla="*/ 824248 h 824248"/>
              <a:gd name="connsiteX96" fmla="*/ 643943 w 8393423"/>
              <a:gd name="connsiteY96" fmla="*/ 824248 h 824248"/>
              <a:gd name="connsiteX97" fmla="*/ 824248 w 8393423"/>
              <a:gd name="connsiteY97" fmla="*/ 785611 h 824248"/>
              <a:gd name="connsiteX98" fmla="*/ 901521 w 8393423"/>
              <a:gd name="connsiteY98" fmla="*/ 792051 h 824248"/>
              <a:gd name="connsiteX99" fmla="*/ 965915 w 8393423"/>
              <a:gd name="connsiteY99" fmla="*/ 785611 h 824248"/>
              <a:gd name="connsiteX100" fmla="*/ 1094704 w 8393423"/>
              <a:gd name="connsiteY100" fmla="*/ 779172 h 824248"/>
              <a:gd name="connsiteX101" fmla="*/ 1217053 w 8393423"/>
              <a:gd name="connsiteY101" fmla="*/ 779172 h 824248"/>
              <a:gd name="connsiteX102" fmla="*/ 1249250 w 8393423"/>
              <a:gd name="connsiteY102" fmla="*/ 772733 h 824248"/>
              <a:gd name="connsiteX103" fmla="*/ 1262129 w 8393423"/>
              <a:gd name="connsiteY103" fmla="*/ 785611 h 824248"/>
              <a:gd name="connsiteX104" fmla="*/ 1416676 w 8393423"/>
              <a:gd name="connsiteY104" fmla="*/ 772733 h 824248"/>
              <a:gd name="connsiteX105" fmla="*/ 1629177 w 8393423"/>
              <a:gd name="connsiteY105" fmla="*/ 753414 h 824248"/>
              <a:gd name="connsiteX106" fmla="*/ 2021983 w 8393423"/>
              <a:gd name="connsiteY106" fmla="*/ 708338 h 824248"/>
              <a:gd name="connsiteX107" fmla="*/ 2386349 w 8393423"/>
              <a:gd name="connsiteY107" fmla="*/ 662592 h 824248"/>
              <a:gd name="connsiteX108" fmla="*/ 2723881 w 8393423"/>
              <a:gd name="connsiteY108" fmla="*/ 618186 h 824248"/>
              <a:gd name="connsiteX109" fmla="*/ 2955701 w 8393423"/>
              <a:gd name="connsiteY109" fmla="*/ 592428 h 824248"/>
              <a:gd name="connsiteX110" fmla="*/ 3020096 w 8393423"/>
              <a:gd name="connsiteY110" fmla="*/ 585989 h 824248"/>
              <a:gd name="connsiteX111" fmla="*/ 2999904 w 8393423"/>
              <a:gd name="connsiteY111" fmla="*/ 585989 h 824248"/>
              <a:gd name="connsiteX112" fmla="*/ 3041953 w 8393423"/>
              <a:gd name="connsiteY112" fmla="*/ 538130 h 824248"/>
              <a:gd name="connsiteX113" fmla="*/ 3149759 w 8393423"/>
              <a:gd name="connsiteY113" fmla="*/ 532260 h 824248"/>
              <a:gd name="connsiteX114" fmla="*/ 3235217 w 8393423"/>
              <a:gd name="connsiteY114" fmla="*/ 523707 h 824248"/>
              <a:gd name="connsiteX115" fmla="*/ 3246756 w 8393423"/>
              <a:gd name="connsiteY115" fmla="*/ 538130 h 824248"/>
              <a:gd name="connsiteX116" fmla="*/ 3353484 w 8393423"/>
              <a:gd name="connsiteY116" fmla="*/ 535245 h 824248"/>
              <a:gd name="connsiteX117" fmla="*/ 3373676 w 8393423"/>
              <a:gd name="connsiteY117" fmla="*/ 578513 h 824248"/>
              <a:gd name="connsiteX118" fmla="*/ 3857202 w 8393423"/>
              <a:gd name="connsiteY118" fmla="*/ 568417 h 824248"/>
              <a:gd name="connsiteX119" fmla="*/ 4316921 w 8393423"/>
              <a:gd name="connsiteY119" fmla="*/ 552553 h 824248"/>
              <a:gd name="connsiteX120" fmla="*/ 4475571 w 8393423"/>
              <a:gd name="connsiteY120" fmla="*/ 541015 h 824248"/>
              <a:gd name="connsiteX121" fmla="*/ 4504416 w 8393423"/>
              <a:gd name="connsiteY121" fmla="*/ 494862 h 824248"/>
              <a:gd name="connsiteX122" fmla="*/ 4836139 w 8393423"/>
              <a:gd name="connsiteY122" fmla="*/ 500631 h 824248"/>
              <a:gd name="connsiteX123" fmla="*/ 4916906 w 8393423"/>
              <a:gd name="connsiteY123" fmla="*/ 506400 h 824248"/>
              <a:gd name="connsiteX124" fmla="*/ 4928443 w 8393423"/>
              <a:gd name="connsiteY124" fmla="*/ 477555 h 824248"/>
              <a:gd name="connsiteX125" fmla="*/ 5040941 w 8393423"/>
              <a:gd name="connsiteY125" fmla="*/ 486208 h 824248"/>
              <a:gd name="connsiteX126" fmla="*/ 5447662 w 8393423"/>
              <a:gd name="connsiteY126" fmla="*/ 517938 h 824248"/>
              <a:gd name="connsiteX127" fmla="*/ 5891881 w 8393423"/>
              <a:gd name="connsiteY127" fmla="*/ 549668 h 824248"/>
              <a:gd name="connsiteX128" fmla="*/ 6486097 w 8393423"/>
              <a:gd name="connsiteY128" fmla="*/ 610243 h 824248"/>
              <a:gd name="connsiteX129" fmla="*/ 7005315 w 8393423"/>
              <a:gd name="connsiteY129" fmla="*/ 647742 h 824248"/>
              <a:gd name="connsiteX130" fmla="*/ 7423573 w 8393423"/>
              <a:gd name="connsiteY130" fmla="*/ 667935 h 824248"/>
              <a:gd name="connsiteX131" fmla="*/ 7686066 w 8393423"/>
              <a:gd name="connsiteY131" fmla="*/ 670819 h 824248"/>
              <a:gd name="connsiteX132" fmla="*/ 7850486 w 8393423"/>
              <a:gd name="connsiteY132" fmla="*/ 673703 h 824248"/>
              <a:gd name="connsiteX133" fmla="*/ 8176439 w 8393423"/>
              <a:gd name="connsiteY133" fmla="*/ 667934 h 824248"/>
              <a:gd name="connsiteX134" fmla="*/ 8361050 w 8393423"/>
              <a:gd name="connsiteY134" fmla="*/ 670819 h 824248"/>
              <a:gd name="connsiteX135" fmla="*/ 8389894 w 8393423"/>
              <a:gd name="connsiteY135" fmla="*/ 575629 h 824248"/>
              <a:gd name="connsiteX136" fmla="*/ 8319752 w 8393423"/>
              <a:gd name="connsiteY136" fmla="*/ 515155 h 824248"/>
              <a:gd name="connsiteX0" fmla="*/ 8319752 w 8394288"/>
              <a:gd name="connsiteY0" fmla="*/ 515155 h 824248"/>
              <a:gd name="connsiteX1" fmla="*/ 8184524 w 8394288"/>
              <a:gd name="connsiteY1" fmla="*/ 521595 h 824248"/>
              <a:gd name="connsiteX2" fmla="*/ 7907628 w 8394288"/>
              <a:gd name="connsiteY2" fmla="*/ 521595 h 824248"/>
              <a:gd name="connsiteX3" fmla="*/ 7489065 w 8394288"/>
              <a:gd name="connsiteY3" fmla="*/ 521595 h 824248"/>
              <a:gd name="connsiteX4" fmla="*/ 6973910 w 8394288"/>
              <a:gd name="connsiteY4" fmla="*/ 495837 h 824248"/>
              <a:gd name="connsiteX5" fmla="*/ 6413679 w 8394288"/>
              <a:gd name="connsiteY5" fmla="*/ 450761 h 824248"/>
              <a:gd name="connsiteX6" fmla="*/ 5898524 w 8394288"/>
              <a:gd name="connsiteY6" fmla="*/ 399245 h 824248"/>
              <a:gd name="connsiteX7" fmla="*/ 5479960 w 8394288"/>
              <a:gd name="connsiteY7" fmla="*/ 367048 h 824248"/>
              <a:gd name="connsiteX8" fmla="*/ 5157988 w 8394288"/>
              <a:gd name="connsiteY8" fmla="*/ 347730 h 824248"/>
              <a:gd name="connsiteX9" fmla="*/ 4900411 w 8394288"/>
              <a:gd name="connsiteY9" fmla="*/ 328411 h 824248"/>
              <a:gd name="connsiteX10" fmla="*/ 4681470 w 8394288"/>
              <a:gd name="connsiteY10" fmla="*/ 315533 h 824248"/>
              <a:gd name="connsiteX11" fmla="*/ 4488287 w 8394288"/>
              <a:gd name="connsiteY11" fmla="*/ 334851 h 824248"/>
              <a:gd name="connsiteX12" fmla="*/ 4443211 w 8394288"/>
              <a:gd name="connsiteY12" fmla="*/ 264017 h 824248"/>
              <a:gd name="connsiteX13" fmla="*/ 4391696 w 8394288"/>
              <a:gd name="connsiteY13" fmla="*/ 218941 h 824248"/>
              <a:gd name="connsiteX14" fmla="*/ 4127679 w 8394288"/>
              <a:gd name="connsiteY14" fmla="*/ 238259 h 824248"/>
              <a:gd name="connsiteX15" fmla="*/ 3857222 w 8394288"/>
              <a:gd name="connsiteY15" fmla="*/ 251138 h 824248"/>
              <a:gd name="connsiteX16" fmla="*/ 3548129 w 8394288"/>
              <a:gd name="connsiteY16" fmla="*/ 257578 h 824248"/>
              <a:gd name="connsiteX17" fmla="*/ 3398681 w 8394288"/>
              <a:gd name="connsiteY17" fmla="*/ 255364 h 824248"/>
              <a:gd name="connsiteX18" fmla="*/ 3277673 w 8394288"/>
              <a:gd name="connsiteY18" fmla="*/ 251138 h 824248"/>
              <a:gd name="connsiteX19" fmla="*/ 3261706 w 8394288"/>
              <a:gd name="connsiteY19" fmla="*/ 264688 h 824248"/>
              <a:gd name="connsiteX20" fmla="*/ 3206839 w 8394288"/>
              <a:gd name="connsiteY20" fmla="*/ 264017 h 824248"/>
              <a:gd name="connsiteX21" fmla="*/ 3052293 w 8394288"/>
              <a:gd name="connsiteY21" fmla="*/ 251138 h 824248"/>
              <a:gd name="connsiteX22" fmla="*/ 2949262 w 8394288"/>
              <a:gd name="connsiteY22" fmla="*/ 244699 h 824248"/>
              <a:gd name="connsiteX23" fmla="*/ 2910625 w 8394288"/>
              <a:gd name="connsiteY23" fmla="*/ 231820 h 824248"/>
              <a:gd name="connsiteX24" fmla="*/ 2768957 w 8394288"/>
              <a:gd name="connsiteY24" fmla="*/ 225380 h 824248"/>
              <a:gd name="connsiteX25" fmla="*/ 2446986 w 8394288"/>
              <a:gd name="connsiteY25" fmla="*/ 193183 h 824248"/>
              <a:gd name="connsiteX26" fmla="*/ 2182969 w 8394288"/>
              <a:gd name="connsiteY26" fmla="*/ 173865 h 824248"/>
              <a:gd name="connsiteX27" fmla="*/ 1983346 w 8394288"/>
              <a:gd name="connsiteY27" fmla="*/ 141668 h 824248"/>
              <a:gd name="connsiteX28" fmla="*/ 1706450 w 8394288"/>
              <a:gd name="connsiteY28" fmla="*/ 109471 h 824248"/>
              <a:gd name="connsiteX29" fmla="*/ 1442434 w 8394288"/>
              <a:gd name="connsiteY29" fmla="*/ 90152 h 824248"/>
              <a:gd name="connsiteX30" fmla="*/ 1294327 w 8394288"/>
              <a:gd name="connsiteY30" fmla="*/ 77273 h 824248"/>
              <a:gd name="connsiteX31" fmla="*/ 1171977 w 8394288"/>
              <a:gd name="connsiteY31" fmla="*/ 51516 h 824248"/>
              <a:gd name="connsiteX32" fmla="*/ 1094704 w 8394288"/>
              <a:gd name="connsiteY32" fmla="*/ 51516 h 824248"/>
              <a:gd name="connsiteX33" fmla="*/ 824248 w 8394288"/>
              <a:gd name="connsiteY33" fmla="*/ 19319 h 824248"/>
              <a:gd name="connsiteX34" fmla="*/ 605307 w 8394288"/>
              <a:gd name="connsiteY34" fmla="*/ 0 h 824248"/>
              <a:gd name="connsiteX35" fmla="*/ 463639 w 8394288"/>
              <a:gd name="connsiteY35" fmla="*/ 0 h 824248"/>
              <a:gd name="connsiteX36" fmla="*/ 199622 w 8394288"/>
              <a:gd name="connsiteY36" fmla="*/ 0 h 824248"/>
              <a:gd name="connsiteX37" fmla="*/ 96591 w 8394288"/>
              <a:gd name="connsiteY37" fmla="*/ 0 h 824248"/>
              <a:gd name="connsiteX38" fmla="*/ 77273 w 8394288"/>
              <a:gd name="connsiteY38" fmla="*/ 32197 h 824248"/>
              <a:gd name="connsiteX39" fmla="*/ 64394 w 8394288"/>
              <a:gd name="connsiteY39" fmla="*/ 45076 h 824248"/>
              <a:gd name="connsiteX40" fmla="*/ 57955 w 8394288"/>
              <a:gd name="connsiteY40" fmla="*/ 90152 h 824248"/>
              <a:gd name="connsiteX41" fmla="*/ 57955 w 8394288"/>
              <a:gd name="connsiteY41" fmla="*/ 90152 h 824248"/>
              <a:gd name="connsiteX42" fmla="*/ 103031 w 8394288"/>
              <a:gd name="connsiteY42" fmla="*/ 148107 h 824248"/>
              <a:gd name="connsiteX43" fmla="*/ 212501 w 8394288"/>
              <a:gd name="connsiteY43" fmla="*/ 141668 h 824248"/>
              <a:gd name="connsiteX44" fmla="*/ 244698 w 8394288"/>
              <a:gd name="connsiteY44" fmla="*/ 167426 h 824248"/>
              <a:gd name="connsiteX45" fmla="*/ 38636 w 8394288"/>
              <a:gd name="connsiteY45" fmla="*/ 186744 h 824248"/>
              <a:gd name="connsiteX46" fmla="*/ 6439 w 8394288"/>
              <a:gd name="connsiteY46" fmla="*/ 199623 h 824248"/>
              <a:gd name="connsiteX47" fmla="*/ 0 w 8394288"/>
              <a:gd name="connsiteY47" fmla="*/ 251138 h 824248"/>
              <a:gd name="connsiteX48" fmla="*/ 0 w 8394288"/>
              <a:gd name="connsiteY48" fmla="*/ 251138 h 824248"/>
              <a:gd name="connsiteX49" fmla="*/ 38636 w 8394288"/>
              <a:gd name="connsiteY49" fmla="*/ 309093 h 824248"/>
              <a:gd name="connsiteX50" fmla="*/ 148107 w 8394288"/>
              <a:gd name="connsiteY50" fmla="*/ 309093 h 824248"/>
              <a:gd name="connsiteX51" fmla="*/ 231819 w 8394288"/>
              <a:gd name="connsiteY51" fmla="*/ 328411 h 824248"/>
              <a:gd name="connsiteX52" fmla="*/ 289774 w 8394288"/>
              <a:gd name="connsiteY52" fmla="*/ 328411 h 824248"/>
              <a:gd name="connsiteX53" fmla="*/ 367048 w 8394288"/>
              <a:gd name="connsiteY53" fmla="*/ 302654 h 824248"/>
              <a:gd name="connsiteX54" fmla="*/ 470079 w 8394288"/>
              <a:gd name="connsiteY54" fmla="*/ 309093 h 824248"/>
              <a:gd name="connsiteX55" fmla="*/ 618186 w 8394288"/>
              <a:gd name="connsiteY55" fmla="*/ 315533 h 824248"/>
              <a:gd name="connsiteX56" fmla="*/ 695459 w 8394288"/>
              <a:gd name="connsiteY56" fmla="*/ 276896 h 824248"/>
              <a:gd name="connsiteX57" fmla="*/ 772732 w 8394288"/>
              <a:gd name="connsiteY57" fmla="*/ 283335 h 824248"/>
              <a:gd name="connsiteX58" fmla="*/ 856445 w 8394288"/>
              <a:gd name="connsiteY58" fmla="*/ 328411 h 824248"/>
              <a:gd name="connsiteX59" fmla="*/ 1049628 w 8394288"/>
              <a:gd name="connsiteY59" fmla="*/ 321972 h 824248"/>
              <a:gd name="connsiteX60" fmla="*/ 1152659 w 8394288"/>
              <a:gd name="connsiteY60" fmla="*/ 315533 h 824248"/>
              <a:gd name="connsiteX61" fmla="*/ 1184856 w 8394288"/>
              <a:gd name="connsiteY61" fmla="*/ 334851 h 824248"/>
              <a:gd name="connsiteX62" fmla="*/ 1268569 w 8394288"/>
              <a:gd name="connsiteY62" fmla="*/ 347730 h 824248"/>
              <a:gd name="connsiteX63" fmla="*/ 1403797 w 8394288"/>
              <a:gd name="connsiteY63" fmla="*/ 347730 h 824248"/>
              <a:gd name="connsiteX64" fmla="*/ 1481070 w 8394288"/>
              <a:gd name="connsiteY64" fmla="*/ 354169 h 824248"/>
              <a:gd name="connsiteX65" fmla="*/ 1796603 w 8394288"/>
              <a:gd name="connsiteY65" fmla="*/ 379927 h 824248"/>
              <a:gd name="connsiteX66" fmla="*/ 2125014 w 8394288"/>
              <a:gd name="connsiteY66" fmla="*/ 386366 h 824248"/>
              <a:gd name="connsiteX67" fmla="*/ 2292439 w 8394288"/>
              <a:gd name="connsiteY67" fmla="*/ 379927 h 824248"/>
              <a:gd name="connsiteX68" fmla="*/ 2446986 w 8394288"/>
              <a:gd name="connsiteY68" fmla="*/ 405685 h 824248"/>
              <a:gd name="connsiteX69" fmla="*/ 1944710 w 8394288"/>
              <a:gd name="connsiteY69" fmla="*/ 437882 h 824248"/>
              <a:gd name="connsiteX70" fmla="*/ 1313645 w 8394288"/>
              <a:gd name="connsiteY70" fmla="*/ 463640 h 824248"/>
              <a:gd name="connsiteX71" fmla="*/ 1159098 w 8394288"/>
              <a:gd name="connsiteY71" fmla="*/ 476519 h 824248"/>
              <a:gd name="connsiteX72" fmla="*/ 978794 w 8394288"/>
              <a:gd name="connsiteY72" fmla="*/ 482958 h 824248"/>
              <a:gd name="connsiteX73" fmla="*/ 708338 w 8394288"/>
              <a:gd name="connsiteY73" fmla="*/ 489397 h 824248"/>
              <a:gd name="connsiteX74" fmla="*/ 470079 w 8394288"/>
              <a:gd name="connsiteY74" fmla="*/ 495837 h 824248"/>
              <a:gd name="connsiteX75" fmla="*/ 341290 w 8394288"/>
              <a:gd name="connsiteY75" fmla="*/ 495837 h 824248"/>
              <a:gd name="connsiteX76" fmla="*/ 315532 w 8394288"/>
              <a:gd name="connsiteY76" fmla="*/ 534473 h 824248"/>
              <a:gd name="connsiteX77" fmla="*/ 321972 w 8394288"/>
              <a:gd name="connsiteY77" fmla="*/ 579549 h 824248"/>
              <a:gd name="connsiteX78" fmla="*/ 347729 w 8394288"/>
              <a:gd name="connsiteY78" fmla="*/ 637504 h 824248"/>
              <a:gd name="connsiteX79" fmla="*/ 457200 w 8394288"/>
              <a:gd name="connsiteY79" fmla="*/ 637504 h 824248"/>
              <a:gd name="connsiteX80" fmla="*/ 553791 w 8394288"/>
              <a:gd name="connsiteY80" fmla="*/ 611747 h 824248"/>
              <a:gd name="connsiteX81" fmla="*/ 605307 w 8394288"/>
              <a:gd name="connsiteY81" fmla="*/ 631065 h 824248"/>
              <a:gd name="connsiteX82" fmla="*/ 618186 w 8394288"/>
              <a:gd name="connsiteY82" fmla="*/ 637504 h 824248"/>
              <a:gd name="connsiteX83" fmla="*/ 734096 w 8394288"/>
              <a:gd name="connsiteY83" fmla="*/ 637504 h 824248"/>
              <a:gd name="connsiteX84" fmla="*/ 804929 w 8394288"/>
              <a:gd name="connsiteY84" fmla="*/ 618186 h 824248"/>
              <a:gd name="connsiteX85" fmla="*/ 875763 w 8394288"/>
              <a:gd name="connsiteY85" fmla="*/ 605307 h 824248"/>
              <a:gd name="connsiteX86" fmla="*/ 965915 w 8394288"/>
              <a:gd name="connsiteY86" fmla="*/ 624626 h 824248"/>
              <a:gd name="connsiteX87" fmla="*/ 1010991 w 8394288"/>
              <a:gd name="connsiteY87" fmla="*/ 637504 h 824248"/>
              <a:gd name="connsiteX88" fmla="*/ 940157 w 8394288"/>
              <a:gd name="connsiteY88" fmla="*/ 663262 h 824248"/>
              <a:gd name="connsiteX89" fmla="*/ 759853 w 8394288"/>
              <a:gd name="connsiteY89" fmla="*/ 669702 h 824248"/>
              <a:gd name="connsiteX90" fmla="*/ 605307 w 8394288"/>
              <a:gd name="connsiteY90" fmla="*/ 682580 h 824248"/>
              <a:gd name="connsiteX91" fmla="*/ 431442 w 8394288"/>
              <a:gd name="connsiteY91" fmla="*/ 695459 h 824248"/>
              <a:gd name="connsiteX92" fmla="*/ 405684 w 8394288"/>
              <a:gd name="connsiteY92" fmla="*/ 740535 h 824248"/>
              <a:gd name="connsiteX93" fmla="*/ 412124 w 8394288"/>
              <a:gd name="connsiteY93" fmla="*/ 785611 h 824248"/>
              <a:gd name="connsiteX94" fmla="*/ 450760 w 8394288"/>
              <a:gd name="connsiteY94" fmla="*/ 824248 h 824248"/>
              <a:gd name="connsiteX95" fmla="*/ 521594 w 8394288"/>
              <a:gd name="connsiteY95" fmla="*/ 824248 h 824248"/>
              <a:gd name="connsiteX96" fmla="*/ 643943 w 8394288"/>
              <a:gd name="connsiteY96" fmla="*/ 824248 h 824248"/>
              <a:gd name="connsiteX97" fmla="*/ 824248 w 8394288"/>
              <a:gd name="connsiteY97" fmla="*/ 785611 h 824248"/>
              <a:gd name="connsiteX98" fmla="*/ 901521 w 8394288"/>
              <a:gd name="connsiteY98" fmla="*/ 792051 h 824248"/>
              <a:gd name="connsiteX99" fmla="*/ 965915 w 8394288"/>
              <a:gd name="connsiteY99" fmla="*/ 785611 h 824248"/>
              <a:gd name="connsiteX100" fmla="*/ 1094704 w 8394288"/>
              <a:gd name="connsiteY100" fmla="*/ 779172 h 824248"/>
              <a:gd name="connsiteX101" fmla="*/ 1217053 w 8394288"/>
              <a:gd name="connsiteY101" fmla="*/ 779172 h 824248"/>
              <a:gd name="connsiteX102" fmla="*/ 1249250 w 8394288"/>
              <a:gd name="connsiteY102" fmla="*/ 772733 h 824248"/>
              <a:gd name="connsiteX103" fmla="*/ 1262129 w 8394288"/>
              <a:gd name="connsiteY103" fmla="*/ 785611 h 824248"/>
              <a:gd name="connsiteX104" fmla="*/ 1416676 w 8394288"/>
              <a:gd name="connsiteY104" fmla="*/ 772733 h 824248"/>
              <a:gd name="connsiteX105" fmla="*/ 1629177 w 8394288"/>
              <a:gd name="connsiteY105" fmla="*/ 753414 h 824248"/>
              <a:gd name="connsiteX106" fmla="*/ 2021983 w 8394288"/>
              <a:gd name="connsiteY106" fmla="*/ 708338 h 824248"/>
              <a:gd name="connsiteX107" fmla="*/ 2386349 w 8394288"/>
              <a:gd name="connsiteY107" fmla="*/ 662592 h 824248"/>
              <a:gd name="connsiteX108" fmla="*/ 2723881 w 8394288"/>
              <a:gd name="connsiteY108" fmla="*/ 618186 h 824248"/>
              <a:gd name="connsiteX109" fmla="*/ 2955701 w 8394288"/>
              <a:gd name="connsiteY109" fmla="*/ 592428 h 824248"/>
              <a:gd name="connsiteX110" fmla="*/ 3020096 w 8394288"/>
              <a:gd name="connsiteY110" fmla="*/ 585989 h 824248"/>
              <a:gd name="connsiteX111" fmla="*/ 2999904 w 8394288"/>
              <a:gd name="connsiteY111" fmla="*/ 585989 h 824248"/>
              <a:gd name="connsiteX112" fmla="*/ 3041953 w 8394288"/>
              <a:gd name="connsiteY112" fmla="*/ 538130 h 824248"/>
              <a:gd name="connsiteX113" fmla="*/ 3149759 w 8394288"/>
              <a:gd name="connsiteY113" fmla="*/ 532260 h 824248"/>
              <a:gd name="connsiteX114" fmla="*/ 3235217 w 8394288"/>
              <a:gd name="connsiteY114" fmla="*/ 523707 h 824248"/>
              <a:gd name="connsiteX115" fmla="*/ 3246756 w 8394288"/>
              <a:gd name="connsiteY115" fmla="*/ 538130 h 824248"/>
              <a:gd name="connsiteX116" fmla="*/ 3353484 w 8394288"/>
              <a:gd name="connsiteY116" fmla="*/ 535245 h 824248"/>
              <a:gd name="connsiteX117" fmla="*/ 3373676 w 8394288"/>
              <a:gd name="connsiteY117" fmla="*/ 578513 h 824248"/>
              <a:gd name="connsiteX118" fmla="*/ 3857202 w 8394288"/>
              <a:gd name="connsiteY118" fmla="*/ 568417 h 824248"/>
              <a:gd name="connsiteX119" fmla="*/ 4316921 w 8394288"/>
              <a:gd name="connsiteY119" fmla="*/ 552553 h 824248"/>
              <a:gd name="connsiteX120" fmla="*/ 4475571 w 8394288"/>
              <a:gd name="connsiteY120" fmla="*/ 541015 h 824248"/>
              <a:gd name="connsiteX121" fmla="*/ 4504416 w 8394288"/>
              <a:gd name="connsiteY121" fmla="*/ 494862 h 824248"/>
              <a:gd name="connsiteX122" fmla="*/ 4836139 w 8394288"/>
              <a:gd name="connsiteY122" fmla="*/ 500631 h 824248"/>
              <a:gd name="connsiteX123" fmla="*/ 4916906 w 8394288"/>
              <a:gd name="connsiteY123" fmla="*/ 506400 h 824248"/>
              <a:gd name="connsiteX124" fmla="*/ 4928443 w 8394288"/>
              <a:gd name="connsiteY124" fmla="*/ 477555 h 824248"/>
              <a:gd name="connsiteX125" fmla="*/ 5040941 w 8394288"/>
              <a:gd name="connsiteY125" fmla="*/ 486208 h 824248"/>
              <a:gd name="connsiteX126" fmla="*/ 5447662 w 8394288"/>
              <a:gd name="connsiteY126" fmla="*/ 517938 h 824248"/>
              <a:gd name="connsiteX127" fmla="*/ 5891881 w 8394288"/>
              <a:gd name="connsiteY127" fmla="*/ 549668 h 824248"/>
              <a:gd name="connsiteX128" fmla="*/ 6486097 w 8394288"/>
              <a:gd name="connsiteY128" fmla="*/ 610243 h 824248"/>
              <a:gd name="connsiteX129" fmla="*/ 7005315 w 8394288"/>
              <a:gd name="connsiteY129" fmla="*/ 647742 h 824248"/>
              <a:gd name="connsiteX130" fmla="*/ 7423573 w 8394288"/>
              <a:gd name="connsiteY130" fmla="*/ 667935 h 824248"/>
              <a:gd name="connsiteX131" fmla="*/ 7686066 w 8394288"/>
              <a:gd name="connsiteY131" fmla="*/ 670819 h 824248"/>
              <a:gd name="connsiteX132" fmla="*/ 7850486 w 8394288"/>
              <a:gd name="connsiteY132" fmla="*/ 673703 h 824248"/>
              <a:gd name="connsiteX133" fmla="*/ 8176439 w 8394288"/>
              <a:gd name="connsiteY133" fmla="*/ 667934 h 824248"/>
              <a:gd name="connsiteX134" fmla="*/ 8361050 w 8394288"/>
              <a:gd name="connsiteY134" fmla="*/ 670819 h 824248"/>
              <a:gd name="connsiteX135" fmla="*/ 8384126 w 8394288"/>
              <a:gd name="connsiteY135" fmla="*/ 621782 h 824248"/>
              <a:gd name="connsiteX136" fmla="*/ 8389894 w 8394288"/>
              <a:gd name="connsiteY136" fmla="*/ 575629 h 824248"/>
              <a:gd name="connsiteX137" fmla="*/ 8319752 w 8394288"/>
              <a:gd name="connsiteY137" fmla="*/ 515155 h 824248"/>
              <a:gd name="connsiteX0" fmla="*/ 8319752 w 8397163"/>
              <a:gd name="connsiteY0" fmla="*/ 515155 h 824248"/>
              <a:gd name="connsiteX1" fmla="*/ 8184524 w 8397163"/>
              <a:gd name="connsiteY1" fmla="*/ 521595 h 824248"/>
              <a:gd name="connsiteX2" fmla="*/ 7907628 w 8397163"/>
              <a:gd name="connsiteY2" fmla="*/ 521595 h 824248"/>
              <a:gd name="connsiteX3" fmla="*/ 7489065 w 8397163"/>
              <a:gd name="connsiteY3" fmla="*/ 521595 h 824248"/>
              <a:gd name="connsiteX4" fmla="*/ 6973910 w 8397163"/>
              <a:gd name="connsiteY4" fmla="*/ 495837 h 824248"/>
              <a:gd name="connsiteX5" fmla="*/ 6413679 w 8397163"/>
              <a:gd name="connsiteY5" fmla="*/ 450761 h 824248"/>
              <a:gd name="connsiteX6" fmla="*/ 5898524 w 8397163"/>
              <a:gd name="connsiteY6" fmla="*/ 399245 h 824248"/>
              <a:gd name="connsiteX7" fmla="*/ 5479960 w 8397163"/>
              <a:gd name="connsiteY7" fmla="*/ 367048 h 824248"/>
              <a:gd name="connsiteX8" fmla="*/ 5157988 w 8397163"/>
              <a:gd name="connsiteY8" fmla="*/ 347730 h 824248"/>
              <a:gd name="connsiteX9" fmla="*/ 4900411 w 8397163"/>
              <a:gd name="connsiteY9" fmla="*/ 328411 h 824248"/>
              <a:gd name="connsiteX10" fmla="*/ 4681470 w 8397163"/>
              <a:gd name="connsiteY10" fmla="*/ 315533 h 824248"/>
              <a:gd name="connsiteX11" fmla="*/ 4488287 w 8397163"/>
              <a:gd name="connsiteY11" fmla="*/ 334851 h 824248"/>
              <a:gd name="connsiteX12" fmla="*/ 4443211 w 8397163"/>
              <a:gd name="connsiteY12" fmla="*/ 264017 h 824248"/>
              <a:gd name="connsiteX13" fmla="*/ 4391696 w 8397163"/>
              <a:gd name="connsiteY13" fmla="*/ 218941 h 824248"/>
              <a:gd name="connsiteX14" fmla="*/ 4127679 w 8397163"/>
              <a:gd name="connsiteY14" fmla="*/ 238259 h 824248"/>
              <a:gd name="connsiteX15" fmla="*/ 3857222 w 8397163"/>
              <a:gd name="connsiteY15" fmla="*/ 251138 h 824248"/>
              <a:gd name="connsiteX16" fmla="*/ 3548129 w 8397163"/>
              <a:gd name="connsiteY16" fmla="*/ 257578 h 824248"/>
              <a:gd name="connsiteX17" fmla="*/ 3398681 w 8397163"/>
              <a:gd name="connsiteY17" fmla="*/ 255364 h 824248"/>
              <a:gd name="connsiteX18" fmla="*/ 3277673 w 8397163"/>
              <a:gd name="connsiteY18" fmla="*/ 251138 h 824248"/>
              <a:gd name="connsiteX19" fmla="*/ 3261706 w 8397163"/>
              <a:gd name="connsiteY19" fmla="*/ 264688 h 824248"/>
              <a:gd name="connsiteX20" fmla="*/ 3206839 w 8397163"/>
              <a:gd name="connsiteY20" fmla="*/ 264017 h 824248"/>
              <a:gd name="connsiteX21" fmla="*/ 3052293 w 8397163"/>
              <a:gd name="connsiteY21" fmla="*/ 251138 h 824248"/>
              <a:gd name="connsiteX22" fmla="*/ 2949262 w 8397163"/>
              <a:gd name="connsiteY22" fmla="*/ 244699 h 824248"/>
              <a:gd name="connsiteX23" fmla="*/ 2910625 w 8397163"/>
              <a:gd name="connsiteY23" fmla="*/ 231820 h 824248"/>
              <a:gd name="connsiteX24" fmla="*/ 2768957 w 8397163"/>
              <a:gd name="connsiteY24" fmla="*/ 225380 h 824248"/>
              <a:gd name="connsiteX25" fmla="*/ 2446986 w 8397163"/>
              <a:gd name="connsiteY25" fmla="*/ 193183 h 824248"/>
              <a:gd name="connsiteX26" fmla="*/ 2182969 w 8397163"/>
              <a:gd name="connsiteY26" fmla="*/ 173865 h 824248"/>
              <a:gd name="connsiteX27" fmla="*/ 1983346 w 8397163"/>
              <a:gd name="connsiteY27" fmla="*/ 141668 h 824248"/>
              <a:gd name="connsiteX28" fmla="*/ 1706450 w 8397163"/>
              <a:gd name="connsiteY28" fmla="*/ 109471 h 824248"/>
              <a:gd name="connsiteX29" fmla="*/ 1442434 w 8397163"/>
              <a:gd name="connsiteY29" fmla="*/ 90152 h 824248"/>
              <a:gd name="connsiteX30" fmla="*/ 1294327 w 8397163"/>
              <a:gd name="connsiteY30" fmla="*/ 77273 h 824248"/>
              <a:gd name="connsiteX31" fmla="*/ 1171977 w 8397163"/>
              <a:gd name="connsiteY31" fmla="*/ 51516 h 824248"/>
              <a:gd name="connsiteX32" fmla="*/ 1094704 w 8397163"/>
              <a:gd name="connsiteY32" fmla="*/ 51516 h 824248"/>
              <a:gd name="connsiteX33" fmla="*/ 824248 w 8397163"/>
              <a:gd name="connsiteY33" fmla="*/ 19319 h 824248"/>
              <a:gd name="connsiteX34" fmla="*/ 605307 w 8397163"/>
              <a:gd name="connsiteY34" fmla="*/ 0 h 824248"/>
              <a:gd name="connsiteX35" fmla="*/ 463639 w 8397163"/>
              <a:gd name="connsiteY35" fmla="*/ 0 h 824248"/>
              <a:gd name="connsiteX36" fmla="*/ 199622 w 8397163"/>
              <a:gd name="connsiteY36" fmla="*/ 0 h 824248"/>
              <a:gd name="connsiteX37" fmla="*/ 96591 w 8397163"/>
              <a:gd name="connsiteY37" fmla="*/ 0 h 824248"/>
              <a:gd name="connsiteX38" fmla="*/ 77273 w 8397163"/>
              <a:gd name="connsiteY38" fmla="*/ 32197 h 824248"/>
              <a:gd name="connsiteX39" fmla="*/ 64394 w 8397163"/>
              <a:gd name="connsiteY39" fmla="*/ 45076 h 824248"/>
              <a:gd name="connsiteX40" fmla="*/ 57955 w 8397163"/>
              <a:gd name="connsiteY40" fmla="*/ 90152 h 824248"/>
              <a:gd name="connsiteX41" fmla="*/ 57955 w 8397163"/>
              <a:gd name="connsiteY41" fmla="*/ 90152 h 824248"/>
              <a:gd name="connsiteX42" fmla="*/ 103031 w 8397163"/>
              <a:gd name="connsiteY42" fmla="*/ 148107 h 824248"/>
              <a:gd name="connsiteX43" fmla="*/ 212501 w 8397163"/>
              <a:gd name="connsiteY43" fmla="*/ 141668 h 824248"/>
              <a:gd name="connsiteX44" fmla="*/ 244698 w 8397163"/>
              <a:gd name="connsiteY44" fmla="*/ 167426 h 824248"/>
              <a:gd name="connsiteX45" fmla="*/ 38636 w 8397163"/>
              <a:gd name="connsiteY45" fmla="*/ 186744 h 824248"/>
              <a:gd name="connsiteX46" fmla="*/ 6439 w 8397163"/>
              <a:gd name="connsiteY46" fmla="*/ 199623 h 824248"/>
              <a:gd name="connsiteX47" fmla="*/ 0 w 8397163"/>
              <a:gd name="connsiteY47" fmla="*/ 251138 h 824248"/>
              <a:gd name="connsiteX48" fmla="*/ 0 w 8397163"/>
              <a:gd name="connsiteY48" fmla="*/ 251138 h 824248"/>
              <a:gd name="connsiteX49" fmla="*/ 38636 w 8397163"/>
              <a:gd name="connsiteY49" fmla="*/ 309093 h 824248"/>
              <a:gd name="connsiteX50" fmla="*/ 148107 w 8397163"/>
              <a:gd name="connsiteY50" fmla="*/ 309093 h 824248"/>
              <a:gd name="connsiteX51" fmla="*/ 231819 w 8397163"/>
              <a:gd name="connsiteY51" fmla="*/ 328411 h 824248"/>
              <a:gd name="connsiteX52" fmla="*/ 289774 w 8397163"/>
              <a:gd name="connsiteY52" fmla="*/ 328411 h 824248"/>
              <a:gd name="connsiteX53" fmla="*/ 367048 w 8397163"/>
              <a:gd name="connsiteY53" fmla="*/ 302654 h 824248"/>
              <a:gd name="connsiteX54" fmla="*/ 470079 w 8397163"/>
              <a:gd name="connsiteY54" fmla="*/ 309093 h 824248"/>
              <a:gd name="connsiteX55" fmla="*/ 618186 w 8397163"/>
              <a:gd name="connsiteY55" fmla="*/ 315533 h 824248"/>
              <a:gd name="connsiteX56" fmla="*/ 695459 w 8397163"/>
              <a:gd name="connsiteY56" fmla="*/ 276896 h 824248"/>
              <a:gd name="connsiteX57" fmla="*/ 772732 w 8397163"/>
              <a:gd name="connsiteY57" fmla="*/ 283335 h 824248"/>
              <a:gd name="connsiteX58" fmla="*/ 856445 w 8397163"/>
              <a:gd name="connsiteY58" fmla="*/ 328411 h 824248"/>
              <a:gd name="connsiteX59" fmla="*/ 1049628 w 8397163"/>
              <a:gd name="connsiteY59" fmla="*/ 321972 h 824248"/>
              <a:gd name="connsiteX60" fmla="*/ 1152659 w 8397163"/>
              <a:gd name="connsiteY60" fmla="*/ 315533 h 824248"/>
              <a:gd name="connsiteX61" fmla="*/ 1184856 w 8397163"/>
              <a:gd name="connsiteY61" fmla="*/ 334851 h 824248"/>
              <a:gd name="connsiteX62" fmla="*/ 1268569 w 8397163"/>
              <a:gd name="connsiteY62" fmla="*/ 347730 h 824248"/>
              <a:gd name="connsiteX63" fmla="*/ 1403797 w 8397163"/>
              <a:gd name="connsiteY63" fmla="*/ 347730 h 824248"/>
              <a:gd name="connsiteX64" fmla="*/ 1481070 w 8397163"/>
              <a:gd name="connsiteY64" fmla="*/ 354169 h 824248"/>
              <a:gd name="connsiteX65" fmla="*/ 1796603 w 8397163"/>
              <a:gd name="connsiteY65" fmla="*/ 379927 h 824248"/>
              <a:gd name="connsiteX66" fmla="*/ 2125014 w 8397163"/>
              <a:gd name="connsiteY66" fmla="*/ 386366 h 824248"/>
              <a:gd name="connsiteX67" fmla="*/ 2292439 w 8397163"/>
              <a:gd name="connsiteY67" fmla="*/ 379927 h 824248"/>
              <a:gd name="connsiteX68" fmla="*/ 2446986 w 8397163"/>
              <a:gd name="connsiteY68" fmla="*/ 405685 h 824248"/>
              <a:gd name="connsiteX69" fmla="*/ 1944710 w 8397163"/>
              <a:gd name="connsiteY69" fmla="*/ 437882 h 824248"/>
              <a:gd name="connsiteX70" fmla="*/ 1313645 w 8397163"/>
              <a:gd name="connsiteY70" fmla="*/ 463640 h 824248"/>
              <a:gd name="connsiteX71" fmla="*/ 1159098 w 8397163"/>
              <a:gd name="connsiteY71" fmla="*/ 476519 h 824248"/>
              <a:gd name="connsiteX72" fmla="*/ 978794 w 8397163"/>
              <a:gd name="connsiteY72" fmla="*/ 482958 h 824248"/>
              <a:gd name="connsiteX73" fmla="*/ 708338 w 8397163"/>
              <a:gd name="connsiteY73" fmla="*/ 489397 h 824248"/>
              <a:gd name="connsiteX74" fmla="*/ 470079 w 8397163"/>
              <a:gd name="connsiteY74" fmla="*/ 495837 h 824248"/>
              <a:gd name="connsiteX75" fmla="*/ 341290 w 8397163"/>
              <a:gd name="connsiteY75" fmla="*/ 495837 h 824248"/>
              <a:gd name="connsiteX76" fmla="*/ 315532 w 8397163"/>
              <a:gd name="connsiteY76" fmla="*/ 534473 h 824248"/>
              <a:gd name="connsiteX77" fmla="*/ 321972 w 8397163"/>
              <a:gd name="connsiteY77" fmla="*/ 579549 h 824248"/>
              <a:gd name="connsiteX78" fmla="*/ 347729 w 8397163"/>
              <a:gd name="connsiteY78" fmla="*/ 637504 h 824248"/>
              <a:gd name="connsiteX79" fmla="*/ 457200 w 8397163"/>
              <a:gd name="connsiteY79" fmla="*/ 637504 h 824248"/>
              <a:gd name="connsiteX80" fmla="*/ 553791 w 8397163"/>
              <a:gd name="connsiteY80" fmla="*/ 611747 h 824248"/>
              <a:gd name="connsiteX81" fmla="*/ 605307 w 8397163"/>
              <a:gd name="connsiteY81" fmla="*/ 631065 h 824248"/>
              <a:gd name="connsiteX82" fmla="*/ 618186 w 8397163"/>
              <a:gd name="connsiteY82" fmla="*/ 637504 h 824248"/>
              <a:gd name="connsiteX83" fmla="*/ 734096 w 8397163"/>
              <a:gd name="connsiteY83" fmla="*/ 637504 h 824248"/>
              <a:gd name="connsiteX84" fmla="*/ 804929 w 8397163"/>
              <a:gd name="connsiteY84" fmla="*/ 618186 h 824248"/>
              <a:gd name="connsiteX85" fmla="*/ 875763 w 8397163"/>
              <a:gd name="connsiteY85" fmla="*/ 605307 h 824248"/>
              <a:gd name="connsiteX86" fmla="*/ 965915 w 8397163"/>
              <a:gd name="connsiteY86" fmla="*/ 624626 h 824248"/>
              <a:gd name="connsiteX87" fmla="*/ 1010991 w 8397163"/>
              <a:gd name="connsiteY87" fmla="*/ 637504 h 824248"/>
              <a:gd name="connsiteX88" fmla="*/ 940157 w 8397163"/>
              <a:gd name="connsiteY88" fmla="*/ 663262 h 824248"/>
              <a:gd name="connsiteX89" fmla="*/ 759853 w 8397163"/>
              <a:gd name="connsiteY89" fmla="*/ 669702 h 824248"/>
              <a:gd name="connsiteX90" fmla="*/ 605307 w 8397163"/>
              <a:gd name="connsiteY90" fmla="*/ 682580 h 824248"/>
              <a:gd name="connsiteX91" fmla="*/ 431442 w 8397163"/>
              <a:gd name="connsiteY91" fmla="*/ 695459 h 824248"/>
              <a:gd name="connsiteX92" fmla="*/ 405684 w 8397163"/>
              <a:gd name="connsiteY92" fmla="*/ 740535 h 824248"/>
              <a:gd name="connsiteX93" fmla="*/ 412124 w 8397163"/>
              <a:gd name="connsiteY93" fmla="*/ 785611 h 824248"/>
              <a:gd name="connsiteX94" fmla="*/ 450760 w 8397163"/>
              <a:gd name="connsiteY94" fmla="*/ 824248 h 824248"/>
              <a:gd name="connsiteX95" fmla="*/ 521594 w 8397163"/>
              <a:gd name="connsiteY95" fmla="*/ 824248 h 824248"/>
              <a:gd name="connsiteX96" fmla="*/ 643943 w 8397163"/>
              <a:gd name="connsiteY96" fmla="*/ 824248 h 824248"/>
              <a:gd name="connsiteX97" fmla="*/ 824248 w 8397163"/>
              <a:gd name="connsiteY97" fmla="*/ 785611 h 824248"/>
              <a:gd name="connsiteX98" fmla="*/ 901521 w 8397163"/>
              <a:gd name="connsiteY98" fmla="*/ 792051 h 824248"/>
              <a:gd name="connsiteX99" fmla="*/ 965915 w 8397163"/>
              <a:gd name="connsiteY99" fmla="*/ 785611 h 824248"/>
              <a:gd name="connsiteX100" fmla="*/ 1094704 w 8397163"/>
              <a:gd name="connsiteY100" fmla="*/ 779172 h 824248"/>
              <a:gd name="connsiteX101" fmla="*/ 1217053 w 8397163"/>
              <a:gd name="connsiteY101" fmla="*/ 779172 h 824248"/>
              <a:gd name="connsiteX102" fmla="*/ 1249250 w 8397163"/>
              <a:gd name="connsiteY102" fmla="*/ 772733 h 824248"/>
              <a:gd name="connsiteX103" fmla="*/ 1262129 w 8397163"/>
              <a:gd name="connsiteY103" fmla="*/ 785611 h 824248"/>
              <a:gd name="connsiteX104" fmla="*/ 1416676 w 8397163"/>
              <a:gd name="connsiteY104" fmla="*/ 772733 h 824248"/>
              <a:gd name="connsiteX105" fmla="*/ 1629177 w 8397163"/>
              <a:gd name="connsiteY105" fmla="*/ 753414 h 824248"/>
              <a:gd name="connsiteX106" fmla="*/ 2021983 w 8397163"/>
              <a:gd name="connsiteY106" fmla="*/ 708338 h 824248"/>
              <a:gd name="connsiteX107" fmla="*/ 2386349 w 8397163"/>
              <a:gd name="connsiteY107" fmla="*/ 662592 h 824248"/>
              <a:gd name="connsiteX108" fmla="*/ 2723881 w 8397163"/>
              <a:gd name="connsiteY108" fmla="*/ 618186 h 824248"/>
              <a:gd name="connsiteX109" fmla="*/ 2955701 w 8397163"/>
              <a:gd name="connsiteY109" fmla="*/ 592428 h 824248"/>
              <a:gd name="connsiteX110" fmla="*/ 3020096 w 8397163"/>
              <a:gd name="connsiteY110" fmla="*/ 585989 h 824248"/>
              <a:gd name="connsiteX111" fmla="*/ 2999904 w 8397163"/>
              <a:gd name="connsiteY111" fmla="*/ 585989 h 824248"/>
              <a:gd name="connsiteX112" fmla="*/ 3041953 w 8397163"/>
              <a:gd name="connsiteY112" fmla="*/ 538130 h 824248"/>
              <a:gd name="connsiteX113" fmla="*/ 3149759 w 8397163"/>
              <a:gd name="connsiteY113" fmla="*/ 532260 h 824248"/>
              <a:gd name="connsiteX114" fmla="*/ 3235217 w 8397163"/>
              <a:gd name="connsiteY114" fmla="*/ 523707 h 824248"/>
              <a:gd name="connsiteX115" fmla="*/ 3246756 w 8397163"/>
              <a:gd name="connsiteY115" fmla="*/ 538130 h 824248"/>
              <a:gd name="connsiteX116" fmla="*/ 3353484 w 8397163"/>
              <a:gd name="connsiteY116" fmla="*/ 535245 h 824248"/>
              <a:gd name="connsiteX117" fmla="*/ 3373676 w 8397163"/>
              <a:gd name="connsiteY117" fmla="*/ 578513 h 824248"/>
              <a:gd name="connsiteX118" fmla="*/ 3857202 w 8397163"/>
              <a:gd name="connsiteY118" fmla="*/ 568417 h 824248"/>
              <a:gd name="connsiteX119" fmla="*/ 4316921 w 8397163"/>
              <a:gd name="connsiteY119" fmla="*/ 552553 h 824248"/>
              <a:gd name="connsiteX120" fmla="*/ 4475571 w 8397163"/>
              <a:gd name="connsiteY120" fmla="*/ 541015 h 824248"/>
              <a:gd name="connsiteX121" fmla="*/ 4504416 w 8397163"/>
              <a:gd name="connsiteY121" fmla="*/ 494862 h 824248"/>
              <a:gd name="connsiteX122" fmla="*/ 4836139 w 8397163"/>
              <a:gd name="connsiteY122" fmla="*/ 500631 h 824248"/>
              <a:gd name="connsiteX123" fmla="*/ 4916906 w 8397163"/>
              <a:gd name="connsiteY123" fmla="*/ 506400 h 824248"/>
              <a:gd name="connsiteX124" fmla="*/ 4928443 w 8397163"/>
              <a:gd name="connsiteY124" fmla="*/ 477555 h 824248"/>
              <a:gd name="connsiteX125" fmla="*/ 5040941 w 8397163"/>
              <a:gd name="connsiteY125" fmla="*/ 486208 h 824248"/>
              <a:gd name="connsiteX126" fmla="*/ 5447662 w 8397163"/>
              <a:gd name="connsiteY126" fmla="*/ 517938 h 824248"/>
              <a:gd name="connsiteX127" fmla="*/ 5891881 w 8397163"/>
              <a:gd name="connsiteY127" fmla="*/ 549668 h 824248"/>
              <a:gd name="connsiteX128" fmla="*/ 6486097 w 8397163"/>
              <a:gd name="connsiteY128" fmla="*/ 610243 h 824248"/>
              <a:gd name="connsiteX129" fmla="*/ 7005315 w 8397163"/>
              <a:gd name="connsiteY129" fmla="*/ 647742 h 824248"/>
              <a:gd name="connsiteX130" fmla="*/ 7423573 w 8397163"/>
              <a:gd name="connsiteY130" fmla="*/ 667935 h 824248"/>
              <a:gd name="connsiteX131" fmla="*/ 7686066 w 8397163"/>
              <a:gd name="connsiteY131" fmla="*/ 670819 h 824248"/>
              <a:gd name="connsiteX132" fmla="*/ 7850486 w 8397163"/>
              <a:gd name="connsiteY132" fmla="*/ 673703 h 824248"/>
              <a:gd name="connsiteX133" fmla="*/ 8176439 w 8397163"/>
              <a:gd name="connsiteY133" fmla="*/ 667934 h 824248"/>
              <a:gd name="connsiteX134" fmla="*/ 8361050 w 8397163"/>
              <a:gd name="connsiteY134" fmla="*/ 670819 h 824248"/>
              <a:gd name="connsiteX135" fmla="*/ 8392780 w 8397163"/>
              <a:gd name="connsiteY135" fmla="*/ 633320 h 824248"/>
              <a:gd name="connsiteX136" fmla="*/ 8389894 w 8397163"/>
              <a:gd name="connsiteY136" fmla="*/ 575629 h 824248"/>
              <a:gd name="connsiteX137" fmla="*/ 8319752 w 8397163"/>
              <a:gd name="connsiteY137" fmla="*/ 515155 h 824248"/>
              <a:gd name="connsiteX0" fmla="*/ 8319752 w 8395022"/>
              <a:gd name="connsiteY0" fmla="*/ 515155 h 824248"/>
              <a:gd name="connsiteX1" fmla="*/ 8184524 w 8395022"/>
              <a:gd name="connsiteY1" fmla="*/ 521595 h 824248"/>
              <a:gd name="connsiteX2" fmla="*/ 7907628 w 8395022"/>
              <a:gd name="connsiteY2" fmla="*/ 521595 h 824248"/>
              <a:gd name="connsiteX3" fmla="*/ 7489065 w 8395022"/>
              <a:gd name="connsiteY3" fmla="*/ 521595 h 824248"/>
              <a:gd name="connsiteX4" fmla="*/ 6973910 w 8395022"/>
              <a:gd name="connsiteY4" fmla="*/ 495837 h 824248"/>
              <a:gd name="connsiteX5" fmla="*/ 6413679 w 8395022"/>
              <a:gd name="connsiteY5" fmla="*/ 450761 h 824248"/>
              <a:gd name="connsiteX6" fmla="*/ 5898524 w 8395022"/>
              <a:gd name="connsiteY6" fmla="*/ 399245 h 824248"/>
              <a:gd name="connsiteX7" fmla="*/ 5479960 w 8395022"/>
              <a:gd name="connsiteY7" fmla="*/ 367048 h 824248"/>
              <a:gd name="connsiteX8" fmla="*/ 5157988 w 8395022"/>
              <a:gd name="connsiteY8" fmla="*/ 347730 h 824248"/>
              <a:gd name="connsiteX9" fmla="*/ 4900411 w 8395022"/>
              <a:gd name="connsiteY9" fmla="*/ 328411 h 824248"/>
              <a:gd name="connsiteX10" fmla="*/ 4681470 w 8395022"/>
              <a:gd name="connsiteY10" fmla="*/ 315533 h 824248"/>
              <a:gd name="connsiteX11" fmla="*/ 4488287 w 8395022"/>
              <a:gd name="connsiteY11" fmla="*/ 334851 h 824248"/>
              <a:gd name="connsiteX12" fmla="*/ 4443211 w 8395022"/>
              <a:gd name="connsiteY12" fmla="*/ 264017 h 824248"/>
              <a:gd name="connsiteX13" fmla="*/ 4391696 w 8395022"/>
              <a:gd name="connsiteY13" fmla="*/ 218941 h 824248"/>
              <a:gd name="connsiteX14" fmla="*/ 4127679 w 8395022"/>
              <a:gd name="connsiteY14" fmla="*/ 238259 h 824248"/>
              <a:gd name="connsiteX15" fmla="*/ 3857222 w 8395022"/>
              <a:gd name="connsiteY15" fmla="*/ 251138 h 824248"/>
              <a:gd name="connsiteX16" fmla="*/ 3548129 w 8395022"/>
              <a:gd name="connsiteY16" fmla="*/ 257578 h 824248"/>
              <a:gd name="connsiteX17" fmla="*/ 3398681 w 8395022"/>
              <a:gd name="connsiteY17" fmla="*/ 255364 h 824248"/>
              <a:gd name="connsiteX18" fmla="*/ 3277673 w 8395022"/>
              <a:gd name="connsiteY18" fmla="*/ 251138 h 824248"/>
              <a:gd name="connsiteX19" fmla="*/ 3261706 w 8395022"/>
              <a:gd name="connsiteY19" fmla="*/ 264688 h 824248"/>
              <a:gd name="connsiteX20" fmla="*/ 3206839 w 8395022"/>
              <a:gd name="connsiteY20" fmla="*/ 264017 h 824248"/>
              <a:gd name="connsiteX21" fmla="*/ 3052293 w 8395022"/>
              <a:gd name="connsiteY21" fmla="*/ 251138 h 824248"/>
              <a:gd name="connsiteX22" fmla="*/ 2949262 w 8395022"/>
              <a:gd name="connsiteY22" fmla="*/ 244699 h 824248"/>
              <a:gd name="connsiteX23" fmla="*/ 2910625 w 8395022"/>
              <a:gd name="connsiteY23" fmla="*/ 231820 h 824248"/>
              <a:gd name="connsiteX24" fmla="*/ 2768957 w 8395022"/>
              <a:gd name="connsiteY24" fmla="*/ 225380 h 824248"/>
              <a:gd name="connsiteX25" fmla="*/ 2446986 w 8395022"/>
              <a:gd name="connsiteY25" fmla="*/ 193183 h 824248"/>
              <a:gd name="connsiteX26" fmla="*/ 2182969 w 8395022"/>
              <a:gd name="connsiteY26" fmla="*/ 173865 h 824248"/>
              <a:gd name="connsiteX27" fmla="*/ 1983346 w 8395022"/>
              <a:gd name="connsiteY27" fmla="*/ 141668 h 824248"/>
              <a:gd name="connsiteX28" fmla="*/ 1706450 w 8395022"/>
              <a:gd name="connsiteY28" fmla="*/ 109471 h 824248"/>
              <a:gd name="connsiteX29" fmla="*/ 1442434 w 8395022"/>
              <a:gd name="connsiteY29" fmla="*/ 90152 h 824248"/>
              <a:gd name="connsiteX30" fmla="*/ 1294327 w 8395022"/>
              <a:gd name="connsiteY30" fmla="*/ 77273 h 824248"/>
              <a:gd name="connsiteX31" fmla="*/ 1171977 w 8395022"/>
              <a:gd name="connsiteY31" fmla="*/ 51516 h 824248"/>
              <a:gd name="connsiteX32" fmla="*/ 1094704 w 8395022"/>
              <a:gd name="connsiteY32" fmla="*/ 51516 h 824248"/>
              <a:gd name="connsiteX33" fmla="*/ 824248 w 8395022"/>
              <a:gd name="connsiteY33" fmla="*/ 19319 h 824248"/>
              <a:gd name="connsiteX34" fmla="*/ 605307 w 8395022"/>
              <a:gd name="connsiteY34" fmla="*/ 0 h 824248"/>
              <a:gd name="connsiteX35" fmla="*/ 463639 w 8395022"/>
              <a:gd name="connsiteY35" fmla="*/ 0 h 824248"/>
              <a:gd name="connsiteX36" fmla="*/ 199622 w 8395022"/>
              <a:gd name="connsiteY36" fmla="*/ 0 h 824248"/>
              <a:gd name="connsiteX37" fmla="*/ 96591 w 8395022"/>
              <a:gd name="connsiteY37" fmla="*/ 0 h 824248"/>
              <a:gd name="connsiteX38" fmla="*/ 77273 w 8395022"/>
              <a:gd name="connsiteY38" fmla="*/ 32197 h 824248"/>
              <a:gd name="connsiteX39" fmla="*/ 64394 w 8395022"/>
              <a:gd name="connsiteY39" fmla="*/ 45076 h 824248"/>
              <a:gd name="connsiteX40" fmla="*/ 57955 w 8395022"/>
              <a:gd name="connsiteY40" fmla="*/ 90152 h 824248"/>
              <a:gd name="connsiteX41" fmla="*/ 57955 w 8395022"/>
              <a:gd name="connsiteY41" fmla="*/ 90152 h 824248"/>
              <a:gd name="connsiteX42" fmla="*/ 103031 w 8395022"/>
              <a:gd name="connsiteY42" fmla="*/ 148107 h 824248"/>
              <a:gd name="connsiteX43" fmla="*/ 212501 w 8395022"/>
              <a:gd name="connsiteY43" fmla="*/ 141668 h 824248"/>
              <a:gd name="connsiteX44" fmla="*/ 244698 w 8395022"/>
              <a:gd name="connsiteY44" fmla="*/ 167426 h 824248"/>
              <a:gd name="connsiteX45" fmla="*/ 38636 w 8395022"/>
              <a:gd name="connsiteY45" fmla="*/ 186744 h 824248"/>
              <a:gd name="connsiteX46" fmla="*/ 6439 w 8395022"/>
              <a:gd name="connsiteY46" fmla="*/ 199623 h 824248"/>
              <a:gd name="connsiteX47" fmla="*/ 0 w 8395022"/>
              <a:gd name="connsiteY47" fmla="*/ 251138 h 824248"/>
              <a:gd name="connsiteX48" fmla="*/ 0 w 8395022"/>
              <a:gd name="connsiteY48" fmla="*/ 251138 h 824248"/>
              <a:gd name="connsiteX49" fmla="*/ 38636 w 8395022"/>
              <a:gd name="connsiteY49" fmla="*/ 309093 h 824248"/>
              <a:gd name="connsiteX50" fmla="*/ 148107 w 8395022"/>
              <a:gd name="connsiteY50" fmla="*/ 309093 h 824248"/>
              <a:gd name="connsiteX51" fmla="*/ 231819 w 8395022"/>
              <a:gd name="connsiteY51" fmla="*/ 328411 h 824248"/>
              <a:gd name="connsiteX52" fmla="*/ 289774 w 8395022"/>
              <a:gd name="connsiteY52" fmla="*/ 328411 h 824248"/>
              <a:gd name="connsiteX53" fmla="*/ 367048 w 8395022"/>
              <a:gd name="connsiteY53" fmla="*/ 302654 h 824248"/>
              <a:gd name="connsiteX54" fmla="*/ 470079 w 8395022"/>
              <a:gd name="connsiteY54" fmla="*/ 309093 h 824248"/>
              <a:gd name="connsiteX55" fmla="*/ 618186 w 8395022"/>
              <a:gd name="connsiteY55" fmla="*/ 315533 h 824248"/>
              <a:gd name="connsiteX56" fmla="*/ 695459 w 8395022"/>
              <a:gd name="connsiteY56" fmla="*/ 276896 h 824248"/>
              <a:gd name="connsiteX57" fmla="*/ 772732 w 8395022"/>
              <a:gd name="connsiteY57" fmla="*/ 283335 h 824248"/>
              <a:gd name="connsiteX58" fmla="*/ 856445 w 8395022"/>
              <a:gd name="connsiteY58" fmla="*/ 328411 h 824248"/>
              <a:gd name="connsiteX59" fmla="*/ 1049628 w 8395022"/>
              <a:gd name="connsiteY59" fmla="*/ 321972 h 824248"/>
              <a:gd name="connsiteX60" fmla="*/ 1152659 w 8395022"/>
              <a:gd name="connsiteY60" fmla="*/ 315533 h 824248"/>
              <a:gd name="connsiteX61" fmla="*/ 1184856 w 8395022"/>
              <a:gd name="connsiteY61" fmla="*/ 334851 h 824248"/>
              <a:gd name="connsiteX62" fmla="*/ 1268569 w 8395022"/>
              <a:gd name="connsiteY62" fmla="*/ 347730 h 824248"/>
              <a:gd name="connsiteX63" fmla="*/ 1403797 w 8395022"/>
              <a:gd name="connsiteY63" fmla="*/ 347730 h 824248"/>
              <a:gd name="connsiteX64" fmla="*/ 1481070 w 8395022"/>
              <a:gd name="connsiteY64" fmla="*/ 354169 h 824248"/>
              <a:gd name="connsiteX65" fmla="*/ 1796603 w 8395022"/>
              <a:gd name="connsiteY65" fmla="*/ 379927 h 824248"/>
              <a:gd name="connsiteX66" fmla="*/ 2125014 w 8395022"/>
              <a:gd name="connsiteY66" fmla="*/ 386366 h 824248"/>
              <a:gd name="connsiteX67" fmla="*/ 2292439 w 8395022"/>
              <a:gd name="connsiteY67" fmla="*/ 379927 h 824248"/>
              <a:gd name="connsiteX68" fmla="*/ 2446986 w 8395022"/>
              <a:gd name="connsiteY68" fmla="*/ 405685 h 824248"/>
              <a:gd name="connsiteX69" fmla="*/ 1944710 w 8395022"/>
              <a:gd name="connsiteY69" fmla="*/ 437882 h 824248"/>
              <a:gd name="connsiteX70" fmla="*/ 1313645 w 8395022"/>
              <a:gd name="connsiteY70" fmla="*/ 463640 h 824248"/>
              <a:gd name="connsiteX71" fmla="*/ 1159098 w 8395022"/>
              <a:gd name="connsiteY71" fmla="*/ 476519 h 824248"/>
              <a:gd name="connsiteX72" fmla="*/ 978794 w 8395022"/>
              <a:gd name="connsiteY72" fmla="*/ 482958 h 824248"/>
              <a:gd name="connsiteX73" fmla="*/ 708338 w 8395022"/>
              <a:gd name="connsiteY73" fmla="*/ 489397 h 824248"/>
              <a:gd name="connsiteX74" fmla="*/ 470079 w 8395022"/>
              <a:gd name="connsiteY74" fmla="*/ 495837 h 824248"/>
              <a:gd name="connsiteX75" fmla="*/ 341290 w 8395022"/>
              <a:gd name="connsiteY75" fmla="*/ 495837 h 824248"/>
              <a:gd name="connsiteX76" fmla="*/ 315532 w 8395022"/>
              <a:gd name="connsiteY76" fmla="*/ 534473 h 824248"/>
              <a:gd name="connsiteX77" fmla="*/ 321972 w 8395022"/>
              <a:gd name="connsiteY77" fmla="*/ 579549 h 824248"/>
              <a:gd name="connsiteX78" fmla="*/ 347729 w 8395022"/>
              <a:gd name="connsiteY78" fmla="*/ 637504 h 824248"/>
              <a:gd name="connsiteX79" fmla="*/ 457200 w 8395022"/>
              <a:gd name="connsiteY79" fmla="*/ 637504 h 824248"/>
              <a:gd name="connsiteX80" fmla="*/ 553791 w 8395022"/>
              <a:gd name="connsiteY80" fmla="*/ 611747 h 824248"/>
              <a:gd name="connsiteX81" fmla="*/ 605307 w 8395022"/>
              <a:gd name="connsiteY81" fmla="*/ 631065 h 824248"/>
              <a:gd name="connsiteX82" fmla="*/ 618186 w 8395022"/>
              <a:gd name="connsiteY82" fmla="*/ 637504 h 824248"/>
              <a:gd name="connsiteX83" fmla="*/ 734096 w 8395022"/>
              <a:gd name="connsiteY83" fmla="*/ 637504 h 824248"/>
              <a:gd name="connsiteX84" fmla="*/ 804929 w 8395022"/>
              <a:gd name="connsiteY84" fmla="*/ 618186 h 824248"/>
              <a:gd name="connsiteX85" fmla="*/ 875763 w 8395022"/>
              <a:gd name="connsiteY85" fmla="*/ 605307 h 824248"/>
              <a:gd name="connsiteX86" fmla="*/ 965915 w 8395022"/>
              <a:gd name="connsiteY86" fmla="*/ 624626 h 824248"/>
              <a:gd name="connsiteX87" fmla="*/ 1010991 w 8395022"/>
              <a:gd name="connsiteY87" fmla="*/ 637504 h 824248"/>
              <a:gd name="connsiteX88" fmla="*/ 940157 w 8395022"/>
              <a:gd name="connsiteY88" fmla="*/ 663262 h 824248"/>
              <a:gd name="connsiteX89" fmla="*/ 759853 w 8395022"/>
              <a:gd name="connsiteY89" fmla="*/ 669702 h 824248"/>
              <a:gd name="connsiteX90" fmla="*/ 605307 w 8395022"/>
              <a:gd name="connsiteY90" fmla="*/ 682580 h 824248"/>
              <a:gd name="connsiteX91" fmla="*/ 431442 w 8395022"/>
              <a:gd name="connsiteY91" fmla="*/ 695459 h 824248"/>
              <a:gd name="connsiteX92" fmla="*/ 405684 w 8395022"/>
              <a:gd name="connsiteY92" fmla="*/ 740535 h 824248"/>
              <a:gd name="connsiteX93" fmla="*/ 412124 w 8395022"/>
              <a:gd name="connsiteY93" fmla="*/ 785611 h 824248"/>
              <a:gd name="connsiteX94" fmla="*/ 450760 w 8395022"/>
              <a:gd name="connsiteY94" fmla="*/ 824248 h 824248"/>
              <a:gd name="connsiteX95" fmla="*/ 521594 w 8395022"/>
              <a:gd name="connsiteY95" fmla="*/ 824248 h 824248"/>
              <a:gd name="connsiteX96" fmla="*/ 643943 w 8395022"/>
              <a:gd name="connsiteY96" fmla="*/ 824248 h 824248"/>
              <a:gd name="connsiteX97" fmla="*/ 824248 w 8395022"/>
              <a:gd name="connsiteY97" fmla="*/ 785611 h 824248"/>
              <a:gd name="connsiteX98" fmla="*/ 901521 w 8395022"/>
              <a:gd name="connsiteY98" fmla="*/ 792051 h 824248"/>
              <a:gd name="connsiteX99" fmla="*/ 965915 w 8395022"/>
              <a:gd name="connsiteY99" fmla="*/ 785611 h 824248"/>
              <a:gd name="connsiteX100" fmla="*/ 1094704 w 8395022"/>
              <a:gd name="connsiteY100" fmla="*/ 779172 h 824248"/>
              <a:gd name="connsiteX101" fmla="*/ 1217053 w 8395022"/>
              <a:gd name="connsiteY101" fmla="*/ 779172 h 824248"/>
              <a:gd name="connsiteX102" fmla="*/ 1249250 w 8395022"/>
              <a:gd name="connsiteY102" fmla="*/ 772733 h 824248"/>
              <a:gd name="connsiteX103" fmla="*/ 1262129 w 8395022"/>
              <a:gd name="connsiteY103" fmla="*/ 785611 h 824248"/>
              <a:gd name="connsiteX104" fmla="*/ 1416676 w 8395022"/>
              <a:gd name="connsiteY104" fmla="*/ 772733 h 824248"/>
              <a:gd name="connsiteX105" fmla="*/ 1629177 w 8395022"/>
              <a:gd name="connsiteY105" fmla="*/ 753414 h 824248"/>
              <a:gd name="connsiteX106" fmla="*/ 2021983 w 8395022"/>
              <a:gd name="connsiteY106" fmla="*/ 708338 h 824248"/>
              <a:gd name="connsiteX107" fmla="*/ 2386349 w 8395022"/>
              <a:gd name="connsiteY107" fmla="*/ 662592 h 824248"/>
              <a:gd name="connsiteX108" fmla="*/ 2723881 w 8395022"/>
              <a:gd name="connsiteY108" fmla="*/ 618186 h 824248"/>
              <a:gd name="connsiteX109" fmla="*/ 2955701 w 8395022"/>
              <a:gd name="connsiteY109" fmla="*/ 592428 h 824248"/>
              <a:gd name="connsiteX110" fmla="*/ 3020096 w 8395022"/>
              <a:gd name="connsiteY110" fmla="*/ 585989 h 824248"/>
              <a:gd name="connsiteX111" fmla="*/ 2999904 w 8395022"/>
              <a:gd name="connsiteY111" fmla="*/ 585989 h 824248"/>
              <a:gd name="connsiteX112" fmla="*/ 3041953 w 8395022"/>
              <a:gd name="connsiteY112" fmla="*/ 538130 h 824248"/>
              <a:gd name="connsiteX113" fmla="*/ 3149759 w 8395022"/>
              <a:gd name="connsiteY113" fmla="*/ 532260 h 824248"/>
              <a:gd name="connsiteX114" fmla="*/ 3235217 w 8395022"/>
              <a:gd name="connsiteY114" fmla="*/ 523707 h 824248"/>
              <a:gd name="connsiteX115" fmla="*/ 3246756 w 8395022"/>
              <a:gd name="connsiteY115" fmla="*/ 538130 h 824248"/>
              <a:gd name="connsiteX116" fmla="*/ 3353484 w 8395022"/>
              <a:gd name="connsiteY116" fmla="*/ 535245 h 824248"/>
              <a:gd name="connsiteX117" fmla="*/ 3373676 w 8395022"/>
              <a:gd name="connsiteY117" fmla="*/ 578513 h 824248"/>
              <a:gd name="connsiteX118" fmla="*/ 3857202 w 8395022"/>
              <a:gd name="connsiteY118" fmla="*/ 568417 h 824248"/>
              <a:gd name="connsiteX119" fmla="*/ 4316921 w 8395022"/>
              <a:gd name="connsiteY119" fmla="*/ 552553 h 824248"/>
              <a:gd name="connsiteX120" fmla="*/ 4475571 w 8395022"/>
              <a:gd name="connsiteY120" fmla="*/ 541015 h 824248"/>
              <a:gd name="connsiteX121" fmla="*/ 4504416 w 8395022"/>
              <a:gd name="connsiteY121" fmla="*/ 494862 h 824248"/>
              <a:gd name="connsiteX122" fmla="*/ 4836139 w 8395022"/>
              <a:gd name="connsiteY122" fmla="*/ 500631 h 824248"/>
              <a:gd name="connsiteX123" fmla="*/ 4916906 w 8395022"/>
              <a:gd name="connsiteY123" fmla="*/ 506400 h 824248"/>
              <a:gd name="connsiteX124" fmla="*/ 4928443 w 8395022"/>
              <a:gd name="connsiteY124" fmla="*/ 477555 h 824248"/>
              <a:gd name="connsiteX125" fmla="*/ 5040941 w 8395022"/>
              <a:gd name="connsiteY125" fmla="*/ 486208 h 824248"/>
              <a:gd name="connsiteX126" fmla="*/ 5447662 w 8395022"/>
              <a:gd name="connsiteY126" fmla="*/ 517938 h 824248"/>
              <a:gd name="connsiteX127" fmla="*/ 5891881 w 8395022"/>
              <a:gd name="connsiteY127" fmla="*/ 549668 h 824248"/>
              <a:gd name="connsiteX128" fmla="*/ 6486097 w 8395022"/>
              <a:gd name="connsiteY128" fmla="*/ 610243 h 824248"/>
              <a:gd name="connsiteX129" fmla="*/ 7005315 w 8395022"/>
              <a:gd name="connsiteY129" fmla="*/ 647742 h 824248"/>
              <a:gd name="connsiteX130" fmla="*/ 7423573 w 8395022"/>
              <a:gd name="connsiteY130" fmla="*/ 667935 h 824248"/>
              <a:gd name="connsiteX131" fmla="*/ 7686066 w 8395022"/>
              <a:gd name="connsiteY131" fmla="*/ 670819 h 824248"/>
              <a:gd name="connsiteX132" fmla="*/ 7850486 w 8395022"/>
              <a:gd name="connsiteY132" fmla="*/ 673703 h 824248"/>
              <a:gd name="connsiteX133" fmla="*/ 8176439 w 8395022"/>
              <a:gd name="connsiteY133" fmla="*/ 667934 h 824248"/>
              <a:gd name="connsiteX134" fmla="*/ 8361050 w 8395022"/>
              <a:gd name="connsiteY134" fmla="*/ 670819 h 824248"/>
              <a:gd name="connsiteX135" fmla="*/ 8392780 w 8395022"/>
              <a:gd name="connsiteY135" fmla="*/ 633320 h 824248"/>
              <a:gd name="connsiteX136" fmla="*/ 8389894 w 8395022"/>
              <a:gd name="connsiteY136" fmla="*/ 575629 h 824248"/>
              <a:gd name="connsiteX137" fmla="*/ 8369702 w 8395022"/>
              <a:gd name="connsiteY137" fmla="*/ 543899 h 824248"/>
              <a:gd name="connsiteX138" fmla="*/ 8319752 w 8395022"/>
              <a:gd name="connsiteY138" fmla="*/ 515155 h 824248"/>
              <a:gd name="connsiteX0" fmla="*/ 8319752 w 8395022"/>
              <a:gd name="connsiteY0" fmla="*/ 515155 h 824248"/>
              <a:gd name="connsiteX1" fmla="*/ 8184524 w 8395022"/>
              <a:gd name="connsiteY1" fmla="*/ 521595 h 824248"/>
              <a:gd name="connsiteX2" fmla="*/ 7907628 w 8395022"/>
              <a:gd name="connsiteY2" fmla="*/ 521595 h 824248"/>
              <a:gd name="connsiteX3" fmla="*/ 7489065 w 8395022"/>
              <a:gd name="connsiteY3" fmla="*/ 521595 h 824248"/>
              <a:gd name="connsiteX4" fmla="*/ 6973910 w 8395022"/>
              <a:gd name="connsiteY4" fmla="*/ 495837 h 824248"/>
              <a:gd name="connsiteX5" fmla="*/ 6413679 w 8395022"/>
              <a:gd name="connsiteY5" fmla="*/ 450761 h 824248"/>
              <a:gd name="connsiteX6" fmla="*/ 5898524 w 8395022"/>
              <a:gd name="connsiteY6" fmla="*/ 399245 h 824248"/>
              <a:gd name="connsiteX7" fmla="*/ 5479960 w 8395022"/>
              <a:gd name="connsiteY7" fmla="*/ 367048 h 824248"/>
              <a:gd name="connsiteX8" fmla="*/ 5157988 w 8395022"/>
              <a:gd name="connsiteY8" fmla="*/ 347730 h 824248"/>
              <a:gd name="connsiteX9" fmla="*/ 4900411 w 8395022"/>
              <a:gd name="connsiteY9" fmla="*/ 328411 h 824248"/>
              <a:gd name="connsiteX10" fmla="*/ 4681470 w 8395022"/>
              <a:gd name="connsiteY10" fmla="*/ 315533 h 824248"/>
              <a:gd name="connsiteX11" fmla="*/ 4488287 w 8395022"/>
              <a:gd name="connsiteY11" fmla="*/ 334851 h 824248"/>
              <a:gd name="connsiteX12" fmla="*/ 4443211 w 8395022"/>
              <a:gd name="connsiteY12" fmla="*/ 264017 h 824248"/>
              <a:gd name="connsiteX13" fmla="*/ 4391696 w 8395022"/>
              <a:gd name="connsiteY13" fmla="*/ 218941 h 824248"/>
              <a:gd name="connsiteX14" fmla="*/ 4127679 w 8395022"/>
              <a:gd name="connsiteY14" fmla="*/ 238259 h 824248"/>
              <a:gd name="connsiteX15" fmla="*/ 3857222 w 8395022"/>
              <a:gd name="connsiteY15" fmla="*/ 251138 h 824248"/>
              <a:gd name="connsiteX16" fmla="*/ 3548129 w 8395022"/>
              <a:gd name="connsiteY16" fmla="*/ 257578 h 824248"/>
              <a:gd name="connsiteX17" fmla="*/ 3398681 w 8395022"/>
              <a:gd name="connsiteY17" fmla="*/ 255364 h 824248"/>
              <a:gd name="connsiteX18" fmla="*/ 3277673 w 8395022"/>
              <a:gd name="connsiteY18" fmla="*/ 251138 h 824248"/>
              <a:gd name="connsiteX19" fmla="*/ 3261706 w 8395022"/>
              <a:gd name="connsiteY19" fmla="*/ 264688 h 824248"/>
              <a:gd name="connsiteX20" fmla="*/ 3206839 w 8395022"/>
              <a:gd name="connsiteY20" fmla="*/ 264017 h 824248"/>
              <a:gd name="connsiteX21" fmla="*/ 3052293 w 8395022"/>
              <a:gd name="connsiteY21" fmla="*/ 251138 h 824248"/>
              <a:gd name="connsiteX22" fmla="*/ 2949262 w 8395022"/>
              <a:gd name="connsiteY22" fmla="*/ 244699 h 824248"/>
              <a:gd name="connsiteX23" fmla="*/ 2910625 w 8395022"/>
              <a:gd name="connsiteY23" fmla="*/ 231820 h 824248"/>
              <a:gd name="connsiteX24" fmla="*/ 2768957 w 8395022"/>
              <a:gd name="connsiteY24" fmla="*/ 225380 h 824248"/>
              <a:gd name="connsiteX25" fmla="*/ 2446986 w 8395022"/>
              <a:gd name="connsiteY25" fmla="*/ 193183 h 824248"/>
              <a:gd name="connsiteX26" fmla="*/ 2182969 w 8395022"/>
              <a:gd name="connsiteY26" fmla="*/ 173865 h 824248"/>
              <a:gd name="connsiteX27" fmla="*/ 1983346 w 8395022"/>
              <a:gd name="connsiteY27" fmla="*/ 141668 h 824248"/>
              <a:gd name="connsiteX28" fmla="*/ 1706450 w 8395022"/>
              <a:gd name="connsiteY28" fmla="*/ 109471 h 824248"/>
              <a:gd name="connsiteX29" fmla="*/ 1442434 w 8395022"/>
              <a:gd name="connsiteY29" fmla="*/ 90152 h 824248"/>
              <a:gd name="connsiteX30" fmla="*/ 1294327 w 8395022"/>
              <a:gd name="connsiteY30" fmla="*/ 77273 h 824248"/>
              <a:gd name="connsiteX31" fmla="*/ 1171977 w 8395022"/>
              <a:gd name="connsiteY31" fmla="*/ 51516 h 824248"/>
              <a:gd name="connsiteX32" fmla="*/ 1094704 w 8395022"/>
              <a:gd name="connsiteY32" fmla="*/ 51516 h 824248"/>
              <a:gd name="connsiteX33" fmla="*/ 824248 w 8395022"/>
              <a:gd name="connsiteY33" fmla="*/ 19319 h 824248"/>
              <a:gd name="connsiteX34" fmla="*/ 605307 w 8395022"/>
              <a:gd name="connsiteY34" fmla="*/ 0 h 824248"/>
              <a:gd name="connsiteX35" fmla="*/ 463639 w 8395022"/>
              <a:gd name="connsiteY35" fmla="*/ 0 h 824248"/>
              <a:gd name="connsiteX36" fmla="*/ 199622 w 8395022"/>
              <a:gd name="connsiteY36" fmla="*/ 0 h 824248"/>
              <a:gd name="connsiteX37" fmla="*/ 96591 w 8395022"/>
              <a:gd name="connsiteY37" fmla="*/ 0 h 824248"/>
              <a:gd name="connsiteX38" fmla="*/ 77273 w 8395022"/>
              <a:gd name="connsiteY38" fmla="*/ 32197 h 824248"/>
              <a:gd name="connsiteX39" fmla="*/ 64394 w 8395022"/>
              <a:gd name="connsiteY39" fmla="*/ 45076 h 824248"/>
              <a:gd name="connsiteX40" fmla="*/ 57955 w 8395022"/>
              <a:gd name="connsiteY40" fmla="*/ 90152 h 824248"/>
              <a:gd name="connsiteX41" fmla="*/ 57955 w 8395022"/>
              <a:gd name="connsiteY41" fmla="*/ 90152 h 824248"/>
              <a:gd name="connsiteX42" fmla="*/ 103031 w 8395022"/>
              <a:gd name="connsiteY42" fmla="*/ 148107 h 824248"/>
              <a:gd name="connsiteX43" fmla="*/ 212501 w 8395022"/>
              <a:gd name="connsiteY43" fmla="*/ 141668 h 824248"/>
              <a:gd name="connsiteX44" fmla="*/ 244698 w 8395022"/>
              <a:gd name="connsiteY44" fmla="*/ 167426 h 824248"/>
              <a:gd name="connsiteX45" fmla="*/ 38636 w 8395022"/>
              <a:gd name="connsiteY45" fmla="*/ 186744 h 824248"/>
              <a:gd name="connsiteX46" fmla="*/ 6439 w 8395022"/>
              <a:gd name="connsiteY46" fmla="*/ 199623 h 824248"/>
              <a:gd name="connsiteX47" fmla="*/ 0 w 8395022"/>
              <a:gd name="connsiteY47" fmla="*/ 251138 h 824248"/>
              <a:gd name="connsiteX48" fmla="*/ 0 w 8395022"/>
              <a:gd name="connsiteY48" fmla="*/ 251138 h 824248"/>
              <a:gd name="connsiteX49" fmla="*/ 38636 w 8395022"/>
              <a:gd name="connsiteY49" fmla="*/ 309093 h 824248"/>
              <a:gd name="connsiteX50" fmla="*/ 148107 w 8395022"/>
              <a:gd name="connsiteY50" fmla="*/ 309093 h 824248"/>
              <a:gd name="connsiteX51" fmla="*/ 231819 w 8395022"/>
              <a:gd name="connsiteY51" fmla="*/ 328411 h 824248"/>
              <a:gd name="connsiteX52" fmla="*/ 289774 w 8395022"/>
              <a:gd name="connsiteY52" fmla="*/ 328411 h 824248"/>
              <a:gd name="connsiteX53" fmla="*/ 367048 w 8395022"/>
              <a:gd name="connsiteY53" fmla="*/ 302654 h 824248"/>
              <a:gd name="connsiteX54" fmla="*/ 470079 w 8395022"/>
              <a:gd name="connsiteY54" fmla="*/ 309093 h 824248"/>
              <a:gd name="connsiteX55" fmla="*/ 618186 w 8395022"/>
              <a:gd name="connsiteY55" fmla="*/ 315533 h 824248"/>
              <a:gd name="connsiteX56" fmla="*/ 695459 w 8395022"/>
              <a:gd name="connsiteY56" fmla="*/ 276896 h 824248"/>
              <a:gd name="connsiteX57" fmla="*/ 772732 w 8395022"/>
              <a:gd name="connsiteY57" fmla="*/ 283335 h 824248"/>
              <a:gd name="connsiteX58" fmla="*/ 856445 w 8395022"/>
              <a:gd name="connsiteY58" fmla="*/ 328411 h 824248"/>
              <a:gd name="connsiteX59" fmla="*/ 1049628 w 8395022"/>
              <a:gd name="connsiteY59" fmla="*/ 321972 h 824248"/>
              <a:gd name="connsiteX60" fmla="*/ 1152659 w 8395022"/>
              <a:gd name="connsiteY60" fmla="*/ 315533 h 824248"/>
              <a:gd name="connsiteX61" fmla="*/ 1184856 w 8395022"/>
              <a:gd name="connsiteY61" fmla="*/ 334851 h 824248"/>
              <a:gd name="connsiteX62" fmla="*/ 1268569 w 8395022"/>
              <a:gd name="connsiteY62" fmla="*/ 347730 h 824248"/>
              <a:gd name="connsiteX63" fmla="*/ 1403797 w 8395022"/>
              <a:gd name="connsiteY63" fmla="*/ 347730 h 824248"/>
              <a:gd name="connsiteX64" fmla="*/ 1481070 w 8395022"/>
              <a:gd name="connsiteY64" fmla="*/ 354169 h 824248"/>
              <a:gd name="connsiteX65" fmla="*/ 1796603 w 8395022"/>
              <a:gd name="connsiteY65" fmla="*/ 379927 h 824248"/>
              <a:gd name="connsiteX66" fmla="*/ 2125014 w 8395022"/>
              <a:gd name="connsiteY66" fmla="*/ 386366 h 824248"/>
              <a:gd name="connsiteX67" fmla="*/ 2292439 w 8395022"/>
              <a:gd name="connsiteY67" fmla="*/ 379927 h 824248"/>
              <a:gd name="connsiteX68" fmla="*/ 2446986 w 8395022"/>
              <a:gd name="connsiteY68" fmla="*/ 405685 h 824248"/>
              <a:gd name="connsiteX69" fmla="*/ 1944710 w 8395022"/>
              <a:gd name="connsiteY69" fmla="*/ 437882 h 824248"/>
              <a:gd name="connsiteX70" fmla="*/ 1313645 w 8395022"/>
              <a:gd name="connsiteY70" fmla="*/ 463640 h 824248"/>
              <a:gd name="connsiteX71" fmla="*/ 1159098 w 8395022"/>
              <a:gd name="connsiteY71" fmla="*/ 476519 h 824248"/>
              <a:gd name="connsiteX72" fmla="*/ 978794 w 8395022"/>
              <a:gd name="connsiteY72" fmla="*/ 482958 h 824248"/>
              <a:gd name="connsiteX73" fmla="*/ 708338 w 8395022"/>
              <a:gd name="connsiteY73" fmla="*/ 489397 h 824248"/>
              <a:gd name="connsiteX74" fmla="*/ 470079 w 8395022"/>
              <a:gd name="connsiteY74" fmla="*/ 495837 h 824248"/>
              <a:gd name="connsiteX75" fmla="*/ 341290 w 8395022"/>
              <a:gd name="connsiteY75" fmla="*/ 495837 h 824248"/>
              <a:gd name="connsiteX76" fmla="*/ 315532 w 8395022"/>
              <a:gd name="connsiteY76" fmla="*/ 534473 h 824248"/>
              <a:gd name="connsiteX77" fmla="*/ 321972 w 8395022"/>
              <a:gd name="connsiteY77" fmla="*/ 579549 h 824248"/>
              <a:gd name="connsiteX78" fmla="*/ 347729 w 8395022"/>
              <a:gd name="connsiteY78" fmla="*/ 637504 h 824248"/>
              <a:gd name="connsiteX79" fmla="*/ 457200 w 8395022"/>
              <a:gd name="connsiteY79" fmla="*/ 637504 h 824248"/>
              <a:gd name="connsiteX80" fmla="*/ 553791 w 8395022"/>
              <a:gd name="connsiteY80" fmla="*/ 611747 h 824248"/>
              <a:gd name="connsiteX81" fmla="*/ 605307 w 8395022"/>
              <a:gd name="connsiteY81" fmla="*/ 631065 h 824248"/>
              <a:gd name="connsiteX82" fmla="*/ 618186 w 8395022"/>
              <a:gd name="connsiteY82" fmla="*/ 637504 h 824248"/>
              <a:gd name="connsiteX83" fmla="*/ 734096 w 8395022"/>
              <a:gd name="connsiteY83" fmla="*/ 637504 h 824248"/>
              <a:gd name="connsiteX84" fmla="*/ 804929 w 8395022"/>
              <a:gd name="connsiteY84" fmla="*/ 618186 h 824248"/>
              <a:gd name="connsiteX85" fmla="*/ 875763 w 8395022"/>
              <a:gd name="connsiteY85" fmla="*/ 605307 h 824248"/>
              <a:gd name="connsiteX86" fmla="*/ 965915 w 8395022"/>
              <a:gd name="connsiteY86" fmla="*/ 624626 h 824248"/>
              <a:gd name="connsiteX87" fmla="*/ 1010991 w 8395022"/>
              <a:gd name="connsiteY87" fmla="*/ 637504 h 824248"/>
              <a:gd name="connsiteX88" fmla="*/ 940157 w 8395022"/>
              <a:gd name="connsiteY88" fmla="*/ 663262 h 824248"/>
              <a:gd name="connsiteX89" fmla="*/ 759853 w 8395022"/>
              <a:gd name="connsiteY89" fmla="*/ 669702 h 824248"/>
              <a:gd name="connsiteX90" fmla="*/ 605307 w 8395022"/>
              <a:gd name="connsiteY90" fmla="*/ 682580 h 824248"/>
              <a:gd name="connsiteX91" fmla="*/ 431442 w 8395022"/>
              <a:gd name="connsiteY91" fmla="*/ 695459 h 824248"/>
              <a:gd name="connsiteX92" fmla="*/ 405684 w 8395022"/>
              <a:gd name="connsiteY92" fmla="*/ 740535 h 824248"/>
              <a:gd name="connsiteX93" fmla="*/ 412124 w 8395022"/>
              <a:gd name="connsiteY93" fmla="*/ 785611 h 824248"/>
              <a:gd name="connsiteX94" fmla="*/ 450760 w 8395022"/>
              <a:gd name="connsiteY94" fmla="*/ 824248 h 824248"/>
              <a:gd name="connsiteX95" fmla="*/ 521594 w 8395022"/>
              <a:gd name="connsiteY95" fmla="*/ 824248 h 824248"/>
              <a:gd name="connsiteX96" fmla="*/ 643943 w 8395022"/>
              <a:gd name="connsiteY96" fmla="*/ 824248 h 824248"/>
              <a:gd name="connsiteX97" fmla="*/ 824248 w 8395022"/>
              <a:gd name="connsiteY97" fmla="*/ 785611 h 824248"/>
              <a:gd name="connsiteX98" fmla="*/ 901521 w 8395022"/>
              <a:gd name="connsiteY98" fmla="*/ 792051 h 824248"/>
              <a:gd name="connsiteX99" fmla="*/ 965915 w 8395022"/>
              <a:gd name="connsiteY99" fmla="*/ 785611 h 824248"/>
              <a:gd name="connsiteX100" fmla="*/ 1094704 w 8395022"/>
              <a:gd name="connsiteY100" fmla="*/ 779172 h 824248"/>
              <a:gd name="connsiteX101" fmla="*/ 1217053 w 8395022"/>
              <a:gd name="connsiteY101" fmla="*/ 779172 h 824248"/>
              <a:gd name="connsiteX102" fmla="*/ 1249250 w 8395022"/>
              <a:gd name="connsiteY102" fmla="*/ 772733 h 824248"/>
              <a:gd name="connsiteX103" fmla="*/ 1262129 w 8395022"/>
              <a:gd name="connsiteY103" fmla="*/ 785611 h 824248"/>
              <a:gd name="connsiteX104" fmla="*/ 1416676 w 8395022"/>
              <a:gd name="connsiteY104" fmla="*/ 772733 h 824248"/>
              <a:gd name="connsiteX105" fmla="*/ 1629177 w 8395022"/>
              <a:gd name="connsiteY105" fmla="*/ 753414 h 824248"/>
              <a:gd name="connsiteX106" fmla="*/ 2021983 w 8395022"/>
              <a:gd name="connsiteY106" fmla="*/ 708338 h 824248"/>
              <a:gd name="connsiteX107" fmla="*/ 2386349 w 8395022"/>
              <a:gd name="connsiteY107" fmla="*/ 662592 h 824248"/>
              <a:gd name="connsiteX108" fmla="*/ 2723881 w 8395022"/>
              <a:gd name="connsiteY108" fmla="*/ 618186 h 824248"/>
              <a:gd name="connsiteX109" fmla="*/ 2955701 w 8395022"/>
              <a:gd name="connsiteY109" fmla="*/ 592428 h 824248"/>
              <a:gd name="connsiteX110" fmla="*/ 3020096 w 8395022"/>
              <a:gd name="connsiteY110" fmla="*/ 585989 h 824248"/>
              <a:gd name="connsiteX111" fmla="*/ 2999904 w 8395022"/>
              <a:gd name="connsiteY111" fmla="*/ 585989 h 824248"/>
              <a:gd name="connsiteX112" fmla="*/ 3041953 w 8395022"/>
              <a:gd name="connsiteY112" fmla="*/ 538130 h 824248"/>
              <a:gd name="connsiteX113" fmla="*/ 3149759 w 8395022"/>
              <a:gd name="connsiteY113" fmla="*/ 532260 h 824248"/>
              <a:gd name="connsiteX114" fmla="*/ 3235217 w 8395022"/>
              <a:gd name="connsiteY114" fmla="*/ 523707 h 824248"/>
              <a:gd name="connsiteX115" fmla="*/ 3246756 w 8395022"/>
              <a:gd name="connsiteY115" fmla="*/ 538130 h 824248"/>
              <a:gd name="connsiteX116" fmla="*/ 3353484 w 8395022"/>
              <a:gd name="connsiteY116" fmla="*/ 535245 h 824248"/>
              <a:gd name="connsiteX117" fmla="*/ 3373676 w 8395022"/>
              <a:gd name="connsiteY117" fmla="*/ 578513 h 824248"/>
              <a:gd name="connsiteX118" fmla="*/ 3857202 w 8395022"/>
              <a:gd name="connsiteY118" fmla="*/ 568417 h 824248"/>
              <a:gd name="connsiteX119" fmla="*/ 4316921 w 8395022"/>
              <a:gd name="connsiteY119" fmla="*/ 552553 h 824248"/>
              <a:gd name="connsiteX120" fmla="*/ 4475571 w 8395022"/>
              <a:gd name="connsiteY120" fmla="*/ 541015 h 824248"/>
              <a:gd name="connsiteX121" fmla="*/ 4504416 w 8395022"/>
              <a:gd name="connsiteY121" fmla="*/ 494862 h 824248"/>
              <a:gd name="connsiteX122" fmla="*/ 4836139 w 8395022"/>
              <a:gd name="connsiteY122" fmla="*/ 500631 h 824248"/>
              <a:gd name="connsiteX123" fmla="*/ 4916906 w 8395022"/>
              <a:gd name="connsiteY123" fmla="*/ 506400 h 824248"/>
              <a:gd name="connsiteX124" fmla="*/ 4928443 w 8395022"/>
              <a:gd name="connsiteY124" fmla="*/ 477555 h 824248"/>
              <a:gd name="connsiteX125" fmla="*/ 5040941 w 8395022"/>
              <a:gd name="connsiteY125" fmla="*/ 486208 h 824248"/>
              <a:gd name="connsiteX126" fmla="*/ 5447662 w 8395022"/>
              <a:gd name="connsiteY126" fmla="*/ 517938 h 824248"/>
              <a:gd name="connsiteX127" fmla="*/ 5891881 w 8395022"/>
              <a:gd name="connsiteY127" fmla="*/ 549668 h 824248"/>
              <a:gd name="connsiteX128" fmla="*/ 6486097 w 8395022"/>
              <a:gd name="connsiteY128" fmla="*/ 610243 h 824248"/>
              <a:gd name="connsiteX129" fmla="*/ 7005315 w 8395022"/>
              <a:gd name="connsiteY129" fmla="*/ 647742 h 824248"/>
              <a:gd name="connsiteX130" fmla="*/ 7423573 w 8395022"/>
              <a:gd name="connsiteY130" fmla="*/ 667935 h 824248"/>
              <a:gd name="connsiteX131" fmla="*/ 7686066 w 8395022"/>
              <a:gd name="connsiteY131" fmla="*/ 670819 h 824248"/>
              <a:gd name="connsiteX132" fmla="*/ 7850486 w 8395022"/>
              <a:gd name="connsiteY132" fmla="*/ 673703 h 824248"/>
              <a:gd name="connsiteX133" fmla="*/ 8176439 w 8395022"/>
              <a:gd name="connsiteY133" fmla="*/ 667934 h 824248"/>
              <a:gd name="connsiteX134" fmla="*/ 8361050 w 8395022"/>
              <a:gd name="connsiteY134" fmla="*/ 670819 h 824248"/>
              <a:gd name="connsiteX135" fmla="*/ 8392780 w 8395022"/>
              <a:gd name="connsiteY135" fmla="*/ 633320 h 824248"/>
              <a:gd name="connsiteX136" fmla="*/ 8389894 w 8395022"/>
              <a:gd name="connsiteY136" fmla="*/ 575629 h 824248"/>
              <a:gd name="connsiteX137" fmla="*/ 8372586 w 8395022"/>
              <a:gd name="connsiteY137" fmla="*/ 532361 h 824248"/>
              <a:gd name="connsiteX138" fmla="*/ 8319752 w 8395022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65915 w 8391291"/>
              <a:gd name="connsiteY86" fmla="*/ 624626 h 824248"/>
              <a:gd name="connsiteX87" fmla="*/ 1010991 w 8391291"/>
              <a:gd name="connsiteY87" fmla="*/ 637504 h 824248"/>
              <a:gd name="connsiteX88" fmla="*/ 940157 w 8391291"/>
              <a:gd name="connsiteY88" fmla="*/ 663262 h 824248"/>
              <a:gd name="connsiteX89" fmla="*/ 759853 w 8391291"/>
              <a:gd name="connsiteY89" fmla="*/ 669702 h 824248"/>
              <a:gd name="connsiteX90" fmla="*/ 605307 w 8391291"/>
              <a:gd name="connsiteY90" fmla="*/ 682580 h 824248"/>
              <a:gd name="connsiteX91" fmla="*/ 431442 w 8391291"/>
              <a:gd name="connsiteY91" fmla="*/ 695459 h 824248"/>
              <a:gd name="connsiteX92" fmla="*/ 405684 w 8391291"/>
              <a:gd name="connsiteY92" fmla="*/ 740535 h 824248"/>
              <a:gd name="connsiteX93" fmla="*/ 412124 w 8391291"/>
              <a:gd name="connsiteY93" fmla="*/ 785611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24248 w 8391291"/>
              <a:gd name="connsiteY97" fmla="*/ 785611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65915 w 8391291"/>
              <a:gd name="connsiteY86" fmla="*/ 624626 h 824248"/>
              <a:gd name="connsiteX87" fmla="*/ 1010991 w 8391291"/>
              <a:gd name="connsiteY87" fmla="*/ 637504 h 824248"/>
              <a:gd name="connsiteX88" fmla="*/ 940157 w 8391291"/>
              <a:gd name="connsiteY88" fmla="*/ 663262 h 824248"/>
              <a:gd name="connsiteX89" fmla="*/ 759853 w 8391291"/>
              <a:gd name="connsiteY89" fmla="*/ 669702 h 824248"/>
              <a:gd name="connsiteX90" fmla="*/ 605307 w 8391291"/>
              <a:gd name="connsiteY90" fmla="*/ 682580 h 824248"/>
              <a:gd name="connsiteX91" fmla="*/ 431442 w 8391291"/>
              <a:gd name="connsiteY91" fmla="*/ 695459 h 824248"/>
              <a:gd name="connsiteX92" fmla="*/ 405684 w 8391291"/>
              <a:gd name="connsiteY92" fmla="*/ 740535 h 824248"/>
              <a:gd name="connsiteX93" fmla="*/ 412124 w 8391291"/>
              <a:gd name="connsiteY93" fmla="*/ 785611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24248 w 8391291"/>
              <a:gd name="connsiteY97" fmla="*/ 785611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65915 w 8391291"/>
              <a:gd name="connsiteY86" fmla="*/ 624626 h 824248"/>
              <a:gd name="connsiteX87" fmla="*/ 1010991 w 8391291"/>
              <a:gd name="connsiteY87" fmla="*/ 637504 h 824248"/>
              <a:gd name="connsiteX88" fmla="*/ 940157 w 8391291"/>
              <a:gd name="connsiteY88" fmla="*/ 663262 h 824248"/>
              <a:gd name="connsiteX89" fmla="*/ 759853 w 8391291"/>
              <a:gd name="connsiteY89" fmla="*/ 669702 h 824248"/>
              <a:gd name="connsiteX90" fmla="*/ 605307 w 8391291"/>
              <a:gd name="connsiteY90" fmla="*/ 682580 h 824248"/>
              <a:gd name="connsiteX91" fmla="*/ 431442 w 8391291"/>
              <a:gd name="connsiteY91" fmla="*/ 695459 h 824248"/>
              <a:gd name="connsiteX92" fmla="*/ 405684 w 8391291"/>
              <a:gd name="connsiteY92" fmla="*/ 740535 h 824248"/>
              <a:gd name="connsiteX93" fmla="*/ 412124 w 8391291"/>
              <a:gd name="connsiteY93" fmla="*/ 785611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65915 w 8391291"/>
              <a:gd name="connsiteY86" fmla="*/ 624626 h 824248"/>
              <a:gd name="connsiteX87" fmla="*/ 1010991 w 8391291"/>
              <a:gd name="connsiteY87" fmla="*/ 637504 h 824248"/>
              <a:gd name="connsiteX88" fmla="*/ 940157 w 8391291"/>
              <a:gd name="connsiteY88" fmla="*/ 663262 h 824248"/>
              <a:gd name="connsiteX89" fmla="*/ 759853 w 8391291"/>
              <a:gd name="connsiteY89" fmla="*/ 669702 h 824248"/>
              <a:gd name="connsiteX90" fmla="*/ 605307 w 8391291"/>
              <a:gd name="connsiteY90" fmla="*/ 682580 h 824248"/>
              <a:gd name="connsiteX91" fmla="*/ 431442 w 8391291"/>
              <a:gd name="connsiteY91" fmla="*/ 695459 h 824248"/>
              <a:gd name="connsiteX92" fmla="*/ 405684 w 8391291"/>
              <a:gd name="connsiteY92" fmla="*/ 740535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65915 w 8391291"/>
              <a:gd name="connsiteY86" fmla="*/ 624626 h 824248"/>
              <a:gd name="connsiteX87" fmla="*/ 1010991 w 8391291"/>
              <a:gd name="connsiteY87" fmla="*/ 637504 h 824248"/>
              <a:gd name="connsiteX88" fmla="*/ 940157 w 8391291"/>
              <a:gd name="connsiteY88" fmla="*/ 663262 h 824248"/>
              <a:gd name="connsiteX89" fmla="*/ 759853 w 8391291"/>
              <a:gd name="connsiteY89" fmla="*/ 669702 h 824248"/>
              <a:gd name="connsiteX90" fmla="*/ 605307 w 8391291"/>
              <a:gd name="connsiteY90" fmla="*/ 682580 h 824248"/>
              <a:gd name="connsiteX91" fmla="*/ 431442 w 8391291"/>
              <a:gd name="connsiteY91" fmla="*/ 695459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65915 w 8391291"/>
              <a:gd name="connsiteY86" fmla="*/ 624626 h 824248"/>
              <a:gd name="connsiteX87" fmla="*/ 1010991 w 8391291"/>
              <a:gd name="connsiteY87" fmla="*/ 637504 h 824248"/>
              <a:gd name="connsiteX88" fmla="*/ 940157 w 8391291"/>
              <a:gd name="connsiteY88" fmla="*/ 663262 h 824248"/>
              <a:gd name="connsiteX89" fmla="*/ 759853 w 8391291"/>
              <a:gd name="connsiteY89" fmla="*/ 669702 h 824248"/>
              <a:gd name="connsiteX90" fmla="*/ 605307 w 8391291"/>
              <a:gd name="connsiteY90" fmla="*/ 682580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65915 w 8391291"/>
              <a:gd name="connsiteY86" fmla="*/ 624626 h 824248"/>
              <a:gd name="connsiteX87" fmla="*/ 1010991 w 8391291"/>
              <a:gd name="connsiteY87" fmla="*/ 637504 h 824248"/>
              <a:gd name="connsiteX88" fmla="*/ 940157 w 8391291"/>
              <a:gd name="connsiteY88" fmla="*/ 663262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65915 w 8391291"/>
              <a:gd name="connsiteY86" fmla="*/ 624626 h 824248"/>
              <a:gd name="connsiteX87" fmla="*/ 1010991 w 8391291"/>
              <a:gd name="connsiteY87" fmla="*/ 637504 h 824248"/>
              <a:gd name="connsiteX88" fmla="*/ 931503 w 8391291"/>
              <a:gd name="connsiteY88" fmla="*/ 651724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80338 w 8391291"/>
              <a:gd name="connsiteY86" fmla="*/ 604434 h 824248"/>
              <a:gd name="connsiteX87" fmla="*/ 1010991 w 8391291"/>
              <a:gd name="connsiteY87" fmla="*/ 637504 h 824248"/>
              <a:gd name="connsiteX88" fmla="*/ 931503 w 8391291"/>
              <a:gd name="connsiteY88" fmla="*/ 651724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75763 w 8391291"/>
              <a:gd name="connsiteY85" fmla="*/ 605307 h 824248"/>
              <a:gd name="connsiteX86" fmla="*/ 980338 w 8391291"/>
              <a:gd name="connsiteY86" fmla="*/ 604434 h 824248"/>
              <a:gd name="connsiteX87" fmla="*/ 1010991 w 8391291"/>
              <a:gd name="connsiteY87" fmla="*/ 637504 h 824248"/>
              <a:gd name="connsiteX88" fmla="*/ 931503 w 8391291"/>
              <a:gd name="connsiteY88" fmla="*/ 651724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53791 w 8391291"/>
              <a:gd name="connsiteY80" fmla="*/ 611747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67109 w 8391291"/>
              <a:gd name="connsiteY85" fmla="*/ 590884 h 824248"/>
              <a:gd name="connsiteX86" fmla="*/ 980338 w 8391291"/>
              <a:gd name="connsiteY86" fmla="*/ 604434 h 824248"/>
              <a:gd name="connsiteX87" fmla="*/ 1010991 w 8391291"/>
              <a:gd name="connsiteY87" fmla="*/ 637504 h 824248"/>
              <a:gd name="connsiteX88" fmla="*/ 931503 w 8391291"/>
              <a:gd name="connsiteY88" fmla="*/ 651724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47729 w 8391291"/>
              <a:gd name="connsiteY78" fmla="*/ 637504 h 824248"/>
              <a:gd name="connsiteX79" fmla="*/ 457200 w 8391291"/>
              <a:gd name="connsiteY79" fmla="*/ 637504 h 824248"/>
              <a:gd name="connsiteX80" fmla="*/ 539369 w 8391291"/>
              <a:gd name="connsiteY80" fmla="*/ 608862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67109 w 8391291"/>
              <a:gd name="connsiteY85" fmla="*/ 590884 h 824248"/>
              <a:gd name="connsiteX86" fmla="*/ 980338 w 8391291"/>
              <a:gd name="connsiteY86" fmla="*/ 604434 h 824248"/>
              <a:gd name="connsiteX87" fmla="*/ 1010991 w 8391291"/>
              <a:gd name="connsiteY87" fmla="*/ 637504 h 824248"/>
              <a:gd name="connsiteX88" fmla="*/ 931503 w 8391291"/>
              <a:gd name="connsiteY88" fmla="*/ 651724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321972 w 8391291"/>
              <a:gd name="connsiteY77" fmla="*/ 579549 h 824248"/>
              <a:gd name="connsiteX78" fmla="*/ 336191 w 8391291"/>
              <a:gd name="connsiteY78" fmla="*/ 643273 h 824248"/>
              <a:gd name="connsiteX79" fmla="*/ 457200 w 8391291"/>
              <a:gd name="connsiteY79" fmla="*/ 637504 h 824248"/>
              <a:gd name="connsiteX80" fmla="*/ 539369 w 8391291"/>
              <a:gd name="connsiteY80" fmla="*/ 608862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67109 w 8391291"/>
              <a:gd name="connsiteY85" fmla="*/ 590884 h 824248"/>
              <a:gd name="connsiteX86" fmla="*/ 980338 w 8391291"/>
              <a:gd name="connsiteY86" fmla="*/ 604434 h 824248"/>
              <a:gd name="connsiteX87" fmla="*/ 1010991 w 8391291"/>
              <a:gd name="connsiteY87" fmla="*/ 637504 h 824248"/>
              <a:gd name="connsiteX88" fmla="*/ 931503 w 8391291"/>
              <a:gd name="connsiteY88" fmla="*/ 651724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15532 w 8391291"/>
              <a:gd name="connsiteY76" fmla="*/ 534473 h 824248"/>
              <a:gd name="connsiteX77" fmla="*/ 298896 w 8391291"/>
              <a:gd name="connsiteY77" fmla="*/ 599741 h 824248"/>
              <a:gd name="connsiteX78" fmla="*/ 336191 w 8391291"/>
              <a:gd name="connsiteY78" fmla="*/ 643273 h 824248"/>
              <a:gd name="connsiteX79" fmla="*/ 457200 w 8391291"/>
              <a:gd name="connsiteY79" fmla="*/ 637504 h 824248"/>
              <a:gd name="connsiteX80" fmla="*/ 539369 w 8391291"/>
              <a:gd name="connsiteY80" fmla="*/ 608862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67109 w 8391291"/>
              <a:gd name="connsiteY85" fmla="*/ 590884 h 824248"/>
              <a:gd name="connsiteX86" fmla="*/ 980338 w 8391291"/>
              <a:gd name="connsiteY86" fmla="*/ 604434 h 824248"/>
              <a:gd name="connsiteX87" fmla="*/ 1010991 w 8391291"/>
              <a:gd name="connsiteY87" fmla="*/ 637504 h 824248"/>
              <a:gd name="connsiteX88" fmla="*/ 931503 w 8391291"/>
              <a:gd name="connsiteY88" fmla="*/ 651724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59098 w 8391291"/>
              <a:gd name="connsiteY71" fmla="*/ 476519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09763 w 8391291"/>
              <a:gd name="connsiteY76" fmla="*/ 543127 h 824248"/>
              <a:gd name="connsiteX77" fmla="*/ 298896 w 8391291"/>
              <a:gd name="connsiteY77" fmla="*/ 599741 h 824248"/>
              <a:gd name="connsiteX78" fmla="*/ 336191 w 8391291"/>
              <a:gd name="connsiteY78" fmla="*/ 643273 h 824248"/>
              <a:gd name="connsiteX79" fmla="*/ 457200 w 8391291"/>
              <a:gd name="connsiteY79" fmla="*/ 637504 h 824248"/>
              <a:gd name="connsiteX80" fmla="*/ 539369 w 8391291"/>
              <a:gd name="connsiteY80" fmla="*/ 608862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67109 w 8391291"/>
              <a:gd name="connsiteY85" fmla="*/ 590884 h 824248"/>
              <a:gd name="connsiteX86" fmla="*/ 980338 w 8391291"/>
              <a:gd name="connsiteY86" fmla="*/ 604434 h 824248"/>
              <a:gd name="connsiteX87" fmla="*/ 1010991 w 8391291"/>
              <a:gd name="connsiteY87" fmla="*/ 637504 h 824248"/>
              <a:gd name="connsiteX88" fmla="*/ 931503 w 8391291"/>
              <a:gd name="connsiteY88" fmla="*/ 651724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38906 w 8391291"/>
              <a:gd name="connsiteY71" fmla="*/ 473635 h 824248"/>
              <a:gd name="connsiteX72" fmla="*/ 978794 w 8391291"/>
              <a:gd name="connsiteY72" fmla="*/ 482958 h 824248"/>
              <a:gd name="connsiteX73" fmla="*/ 708338 w 8391291"/>
              <a:gd name="connsiteY73" fmla="*/ 489397 h 824248"/>
              <a:gd name="connsiteX74" fmla="*/ 470079 w 8391291"/>
              <a:gd name="connsiteY74" fmla="*/ 495837 h 824248"/>
              <a:gd name="connsiteX75" fmla="*/ 341290 w 8391291"/>
              <a:gd name="connsiteY75" fmla="*/ 495837 h 824248"/>
              <a:gd name="connsiteX76" fmla="*/ 309763 w 8391291"/>
              <a:gd name="connsiteY76" fmla="*/ 543127 h 824248"/>
              <a:gd name="connsiteX77" fmla="*/ 298896 w 8391291"/>
              <a:gd name="connsiteY77" fmla="*/ 599741 h 824248"/>
              <a:gd name="connsiteX78" fmla="*/ 336191 w 8391291"/>
              <a:gd name="connsiteY78" fmla="*/ 643273 h 824248"/>
              <a:gd name="connsiteX79" fmla="*/ 457200 w 8391291"/>
              <a:gd name="connsiteY79" fmla="*/ 637504 h 824248"/>
              <a:gd name="connsiteX80" fmla="*/ 539369 w 8391291"/>
              <a:gd name="connsiteY80" fmla="*/ 608862 h 824248"/>
              <a:gd name="connsiteX81" fmla="*/ 605307 w 8391291"/>
              <a:gd name="connsiteY81" fmla="*/ 631065 h 824248"/>
              <a:gd name="connsiteX82" fmla="*/ 618186 w 8391291"/>
              <a:gd name="connsiteY82" fmla="*/ 637504 h 824248"/>
              <a:gd name="connsiteX83" fmla="*/ 734096 w 8391291"/>
              <a:gd name="connsiteY83" fmla="*/ 637504 h 824248"/>
              <a:gd name="connsiteX84" fmla="*/ 804929 w 8391291"/>
              <a:gd name="connsiteY84" fmla="*/ 618186 h 824248"/>
              <a:gd name="connsiteX85" fmla="*/ 867109 w 8391291"/>
              <a:gd name="connsiteY85" fmla="*/ 590884 h 824248"/>
              <a:gd name="connsiteX86" fmla="*/ 980338 w 8391291"/>
              <a:gd name="connsiteY86" fmla="*/ 604434 h 824248"/>
              <a:gd name="connsiteX87" fmla="*/ 1010991 w 8391291"/>
              <a:gd name="connsiteY87" fmla="*/ 637504 h 824248"/>
              <a:gd name="connsiteX88" fmla="*/ 931503 w 8391291"/>
              <a:gd name="connsiteY88" fmla="*/ 651724 h 824248"/>
              <a:gd name="connsiteX89" fmla="*/ 759853 w 8391291"/>
              <a:gd name="connsiteY89" fmla="*/ 669702 h 824248"/>
              <a:gd name="connsiteX90" fmla="*/ 611076 w 8391291"/>
              <a:gd name="connsiteY90" fmla="*/ 673926 h 824248"/>
              <a:gd name="connsiteX91" fmla="*/ 428558 w 8391291"/>
              <a:gd name="connsiteY91" fmla="*/ 672383 h 824248"/>
              <a:gd name="connsiteX92" fmla="*/ 394146 w 8391291"/>
              <a:gd name="connsiteY92" fmla="*/ 728997 h 824248"/>
              <a:gd name="connsiteX93" fmla="*/ 397701 w 8391291"/>
              <a:gd name="connsiteY93" fmla="*/ 802919 h 824248"/>
              <a:gd name="connsiteX94" fmla="*/ 450760 w 8391291"/>
              <a:gd name="connsiteY94" fmla="*/ 824248 h 824248"/>
              <a:gd name="connsiteX95" fmla="*/ 521594 w 8391291"/>
              <a:gd name="connsiteY95" fmla="*/ 824248 h 824248"/>
              <a:gd name="connsiteX96" fmla="*/ 643943 w 8391291"/>
              <a:gd name="connsiteY96" fmla="*/ 824248 h 824248"/>
              <a:gd name="connsiteX97" fmla="*/ 844440 w 8391291"/>
              <a:gd name="connsiteY97" fmla="*/ 802918 h 824248"/>
              <a:gd name="connsiteX98" fmla="*/ 901521 w 8391291"/>
              <a:gd name="connsiteY98" fmla="*/ 792051 h 824248"/>
              <a:gd name="connsiteX99" fmla="*/ 965915 w 8391291"/>
              <a:gd name="connsiteY99" fmla="*/ 785611 h 824248"/>
              <a:gd name="connsiteX100" fmla="*/ 1094704 w 8391291"/>
              <a:gd name="connsiteY100" fmla="*/ 779172 h 824248"/>
              <a:gd name="connsiteX101" fmla="*/ 1217053 w 8391291"/>
              <a:gd name="connsiteY101" fmla="*/ 779172 h 824248"/>
              <a:gd name="connsiteX102" fmla="*/ 1249250 w 8391291"/>
              <a:gd name="connsiteY102" fmla="*/ 772733 h 824248"/>
              <a:gd name="connsiteX103" fmla="*/ 1262129 w 8391291"/>
              <a:gd name="connsiteY103" fmla="*/ 785611 h 824248"/>
              <a:gd name="connsiteX104" fmla="*/ 1416676 w 8391291"/>
              <a:gd name="connsiteY104" fmla="*/ 772733 h 824248"/>
              <a:gd name="connsiteX105" fmla="*/ 1629177 w 8391291"/>
              <a:gd name="connsiteY105" fmla="*/ 753414 h 824248"/>
              <a:gd name="connsiteX106" fmla="*/ 2021983 w 8391291"/>
              <a:gd name="connsiteY106" fmla="*/ 708338 h 824248"/>
              <a:gd name="connsiteX107" fmla="*/ 2386349 w 8391291"/>
              <a:gd name="connsiteY107" fmla="*/ 662592 h 824248"/>
              <a:gd name="connsiteX108" fmla="*/ 2723881 w 8391291"/>
              <a:gd name="connsiteY108" fmla="*/ 618186 h 824248"/>
              <a:gd name="connsiteX109" fmla="*/ 2955701 w 8391291"/>
              <a:gd name="connsiteY109" fmla="*/ 592428 h 824248"/>
              <a:gd name="connsiteX110" fmla="*/ 3020096 w 8391291"/>
              <a:gd name="connsiteY110" fmla="*/ 585989 h 824248"/>
              <a:gd name="connsiteX111" fmla="*/ 2999904 w 8391291"/>
              <a:gd name="connsiteY111" fmla="*/ 585989 h 824248"/>
              <a:gd name="connsiteX112" fmla="*/ 3041953 w 8391291"/>
              <a:gd name="connsiteY112" fmla="*/ 538130 h 824248"/>
              <a:gd name="connsiteX113" fmla="*/ 3149759 w 8391291"/>
              <a:gd name="connsiteY113" fmla="*/ 532260 h 824248"/>
              <a:gd name="connsiteX114" fmla="*/ 3235217 w 8391291"/>
              <a:gd name="connsiteY114" fmla="*/ 523707 h 824248"/>
              <a:gd name="connsiteX115" fmla="*/ 3246756 w 8391291"/>
              <a:gd name="connsiteY115" fmla="*/ 538130 h 824248"/>
              <a:gd name="connsiteX116" fmla="*/ 3353484 w 8391291"/>
              <a:gd name="connsiteY116" fmla="*/ 535245 h 824248"/>
              <a:gd name="connsiteX117" fmla="*/ 3373676 w 8391291"/>
              <a:gd name="connsiteY117" fmla="*/ 578513 h 824248"/>
              <a:gd name="connsiteX118" fmla="*/ 3857202 w 8391291"/>
              <a:gd name="connsiteY118" fmla="*/ 568417 h 824248"/>
              <a:gd name="connsiteX119" fmla="*/ 4316921 w 8391291"/>
              <a:gd name="connsiteY119" fmla="*/ 552553 h 824248"/>
              <a:gd name="connsiteX120" fmla="*/ 4475571 w 8391291"/>
              <a:gd name="connsiteY120" fmla="*/ 541015 h 824248"/>
              <a:gd name="connsiteX121" fmla="*/ 4504416 w 8391291"/>
              <a:gd name="connsiteY121" fmla="*/ 494862 h 824248"/>
              <a:gd name="connsiteX122" fmla="*/ 4836139 w 8391291"/>
              <a:gd name="connsiteY122" fmla="*/ 500631 h 824248"/>
              <a:gd name="connsiteX123" fmla="*/ 4916906 w 8391291"/>
              <a:gd name="connsiteY123" fmla="*/ 506400 h 824248"/>
              <a:gd name="connsiteX124" fmla="*/ 4928443 w 8391291"/>
              <a:gd name="connsiteY124" fmla="*/ 477555 h 824248"/>
              <a:gd name="connsiteX125" fmla="*/ 5040941 w 8391291"/>
              <a:gd name="connsiteY125" fmla="*/ 486208 h 824248"/>
              <a:gd name="connsiteX126" fmla="*/ 5447662 w 8391291"/>
              <a:gd name="connsiteY126" fmla="*/ 517938 h 824248"/>
              <a:gd name="connsiteX127" fmla="*/ 5891881 w 8391291"/>
              <a:gd name="connsiteY127" fmla="*/ 549668 h 824248"/>
              <a:gd name="connsiteX128" fmla="*/ 6486097 w 8391291"/>
              <a:gd name="connsiteY128" fmla="*/ 610243 h 824248"/>
              <a:gd name="connsiteX129" fmla="*/ 7005315 w 8391291"/>
              <a:gd name="connsiteY129" fmla="*/ 647742 h 824248"/>
              <a:gd name="connsiteX130" fmla="*/ 7423573 w 8391291"/>
              <a:gd name="connsiteY130" fmla="*/ 667935 h 824248"/>
              <a:gd name="connsiteX131" fmla="*/ 7686066 w 8391291"/>
              <a:gd name="connsiteY131" fmla="*/ 670819 h 824248"/>
              <a:gd name="connsiteX132" fmla="*/ 7850486 w 8391291"/>
              <a:gd name="connsiteY132" fmla="*/ 673703 h 824248"/>
              <a:gd name="connsiteX133" fmla="*/ 8176439 w 8391291"/>
              <a:gd name="connsiteY133" fmla="*/ 667934 h 824248"/>
              <a:gd name="connsiteX134" fmla="*/ 8361050 w 8391291"/>
              <a:gd name="connsiteY134" fmla="*/ 670819 h 824248"/>
              <a:gd name="connsiteX135" fmla="*/ 8384126 w 8391291"/>
              <a:gd name="connsiteY135" fmla="*/ 613128 h 824248"/>
              <a:gd name="connsiteX136" fmla="*/ 8389894 w 8391291"/>
              <a:gd name="connsiteY136" fmla="*/ 575629 h 824248"/>
              <a:gd name="connsiteX137" fmla="*/ 8372586 w 8391291"/>
              <a:gd name="connsiteY137" fmla="*/ 532361 h 824248"/>
              <a:gd name="connsiteX138" fmla="*/ 8319752 w 8391291"/>
              <a:gd name="connsiteY138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241998 w 8391291"/>
              <a:gd name="connsiteY71" fmla="*/ 471785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3645 w 8391291"/>
              <a:gd name="connsiteY70" fmla="*/ 463640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44710 w 8391291"/>
              <a:gd name="connsiteY69" fmla="*/ 437882 h 824248"/>
              <a:gd name="connsiteX70" fmla="*/ 1310760 w 8391291"/>
              <a:gd name="connsiteY70" fmla="*/ 452102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05685 h 824248"/>
              <a:gd name="connsiteX69" fmla="*/ 1927403 w 8391291"/>
              <a:gd name="connsiteY69" fmla="*/ 434997 h 824248"/>
              <a:gd name="connsiteX70" fmla="*/ 1310760 w 8391291"/>
              <a:gd name="connsiteY70" fmla="*/ 452102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92439 w 8391291"/>
              <a:gd name="connsiteY67" fmla="*/ 379927 h 824248"/>
              <a:gd name="connsiteX68" fmla="*/ 2446986 w 8391291"/>
              <a:gd name="connsiteY68" fmla="*/ 420108 h 824248"/>
              <a:gd name="connsiteX69" fmla="*/ 1927403 w 8391291"/>
              <a:gd name="connsiteY69" fmla="*/ 434997 h 824248"/>
              <a:gd name="connsiteX70" fmla="*/ 1310760 w 8391291"/>
              <a:gd name="connsiteY70" fmla="*/ 452102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25014 w 8391291"/>
              <a:gd name="connsiteY66" fmla="*/ 386366 h 824248"/>
              <a:gd name="connsiteX67" fmla="*/ 2283785 w 8391291"/>
              <a:gd name="connsiteY67" fmla="*/ 400119 h 824248"/>
              <a:gd name="connsiteX68" fmla="*/ 2446986 w 8391291"/>
              <a:gd name="connsiteY68" fmla="*/ 420108 h 824248"/>
              <a:gd name="connsiteX69" fmla="*/ 1927403 w 8391291"/>
              <a:gd name="connsiteY69" fmla="*/ 434997 h 824248"/>
              <a:gd name="connsiteX70" fmla="*/ 1310760 w 8391291"/>
              <a:gd name="connsiteY70" fmla="*/ 452102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10591 w 8391291"/>
              <a:gd name="connsiteY66" fmla="*/ 397904 h 824248"/>
              <a:gd name="connsiteX67" fmla="*/ 2283785 w 8391291"/>
              <a:gd name="connsiteY67" fmla="*/ 400119 h 824248"/>
              <a:gd name="connsiteX68" fmla="*/ 2446986 w 8391291"/>
              <a:gd name="connsiteY68" fmla="*/ 420108 h 824248"/>
              <a:gd name="connsiteX69" fmla="*/ 1927403 w 8391291"/>
              <a:gd name="connsiteY69" fmla="*/ 434997 h 824248"/>
              <a:gd name="connsiteX70" fmla="*/ 1310760 w 8391291"/>
              <a:gd name="connsiteY70" fmla="*/ 452102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481070 w 8391291"/>
              <a:gd name="connsiteY64" fmla="*/ 354169 h 824248"/>
              <a:gd name="connsiteX65" fmla="*/ 1796603 w 8391291"/>
              <a:gd name="connsiteY65" fmla="*/ 379927 h 824248"/>
              <a:gd name="connsiteX66" fmla="*/ 2110591 w 8391291"/>
              <a:gd name="connsiteY66" fmla="*/ 397904 h 824248"/>
              <a:gd name="connsiteX67" fmla="*/ 2283785 w 8391291"/>
              <a:gd name="connsiteY67" fmla="*/ 400119 h 824248"/>
              <a:gd name="connsiteX68" fmla="*/ 2446986 w 8391291"/>
              <a:gd name="connsiteY68" fmla="*/ 420108 h 824248"/>
              <a:gd name="connsiteX69" fmla="*/ 1927403 w 8391291"/>
              <a:gd name="connsiteY69" fmla="*/ 434997 h 824248"/>
              <a:gd name="connsiteX70" fmla="*/ 1310760 w 8391291"/>
              <a:gd name="connsiteY70" fmla="*/ 452102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530107 w 8391291"/>
              <a:gd name="connsiteY64" fmla="*/ 374361 h 824248"/>
              <a:gd name="connsiteX65" fmla="*/ 1796603 w 8391291"/>
              <a:gd name="connsiteY65" fmla="*/ 379927 h 824248"/>
              <a:gd name="connsiteX66" fmla="*/ 2110591 w 8391291"/>
              <a:gd name="connsiteY66" fmla="*/ 397904 h 824248"/>
              <a:gd name="connsiteX67" fmla="*/ 2283785 w 8391291"/>
              <a:gd name="connsiteY67" fmla="*/ 400119 h 824248"/>
              <a:gd name="connsiteX68" fmla="*/ 2446986 w 8391291"/>
              <a:gd name="connsiteY68" fmla="*/ 420108 h 824248"/>
              <a:gd name="connsiteX69" fmla="*/ 1927403 w 8391291"/>
              <a:gd name="connsiteY69" fmla="*/ 434997 h 824248"/>
              <a:gd name="connsiteX70" fmla="*/ 1310760 w 8391291"/>
              <a:gd name="connsiteY70" fmla="*/ 452102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3797 w 8391291"/>
              <a:gd name="connsiteY63" fmla="*/ 347730 h 824248"/>
              <a:gd name="connsiteX64" fmla="*/ 1544529 w 8391291"/>
              <a:gd name="connsiteY64" fmla="*/ 365707 h 824248"/>
              <a:gd name="connsiteX65" fmla="*/ 1796603 w 8391291"/>
              <a:gd name="connsiteY65" fmla="*/ 379927 h 824248"/>
              <a:gd name="connsiteX66" fmla="*/ 2110591 w 8391291"/>
              <a:gd name="connsiteY66" fmla="*/ 397904 h 824248"/>
              <a:gd name="connsiteX67" fmla="*/ 2283785 w 8391291"/>
              <a:gd name="connsiteY67" fmla="*/ 400119 h 824248"/>
              <a:gd name="connsiteX68" fmla="*/ 2446986 w 8391291"/>
              <a:gd name="connsiteY68" fmla="*/ 420108 h 824248"/>
              <a:gd name="connsiteX69" fmla="*/ 1927403 w 8391291"/>
              <a:gd name="connsiteY69" fmla="*/ 434997 h 824248"/>
              <a:gd name="connsiteX70" fmla="*/ 1310760 w 8391291"/>
              <a:gd name="connsiteY70" fmla="*/ 452102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406681 w 8391291"/>
              <a:gd name="connsiteY63" fmla="*/ 365037 h 824248"/>
              <a:gd name="connsiteX64" fmla="*/ 1544529 w 8391291"/>
              <a:gd name="connsiteY64" fmla="*/ 365707 h 824248"/>
              <a:gd name="connsiteX65" fmla="*/ 1796603 w 8391291"/>
              <a:gd name="connsiteY65" fmla="*/ 379927 h 824248"/>
              <a:gd name="connsiteX66" fmla="*/ 2110591 w 8391291"/>
              <a:gd name="connsiteY66" fmla="*/ 397904 h 824248"/>
              <a:gd name="connsiteX67" fmla="*/ 2283785 w 8391291"/>
              <a:gd name="connsiteY67" fmla="*/ 400119 h 824248"/>
              <a:gd name="connsiteX68" fmla="*/ 2446986 w 8391291"/>
              <a:gd name="connsiteY68" fmla="*/ 420108 h 824248"/>
              <a:gd name="connsiteX69" fmla="*/ 1927403 w 8391291"/>
              <a:gd name="connsiteY69" fmla="*/ 434997 h 824248"/>
              <a:gd name="connsiteX70" fmla="*/ 1310760 w 8391291"/>
              <a:gd name="connsiteY70" fmla="*/ 452102 h 824248"/>
              <a:gd name="connsiteX71" fmla="*/ 1175654 w 8391291"/>
              <a:gd name="connsiteY71" fmla="*/ 466016 h 824248"/>
              <a:gd name="connsiteX72" fmla="*/ 1138906 w 8391291"/>
              <a:gd name="connsiteY72" fmla="*/ 473635 h 824248"/>
              <a:gd name="connsiteX73" fmla="*/ 978794 w 8391291"/>
              <a:gd name="connsiteY73" fmla="*/ 482958 h 824248"/>
              <a:gd name="connsiteX74" fmla="*/ 708338 w 8391291"/>
              <a:gd name="connsiteY74" fmla="*/ 489397 h 824248"/>
              <a:gd name="connsiteX75" fmla="*/ 470079 w 8391291"/>
              <a:gd name="connsiteY75" fmla="*/ 495837 h 824248"/>
              <a:gd name="connsiteX76" fmla="*/ 341290 w 8391291"/>
              <a:gd name="connsiteY76" fmla="*/ 495837 h 824248"/>
              <a:gd name="connsiteX77" fmla="*/ 309763 w 8391291"/>
              <a:gd name="connsiteY77" fmla="*/ 543127 h 824248"/>
              <a:gd name="connsiteX78" fmla="*/ 298896 w 8391291"/>
              <a:gd name="connsiteY78" fmla="*/ 599741 h 824248"/>
              <a:gd name="connsiteX79" fmla="*/ 336191 w 8391291"/>
              <a:gd name="connsiteY79" fmla="*/ 643273 h 824248"/>
              <a:gd name="connsiteX80" fmla="*/ 457200 w 8391291"/>
              <a:gd name="connsiteY80" fmla="*/ 637504 h 824248"/>
              <a:gd name="connsiteX81" fmla="*/ 539369 w 8391291"/>
              <a:gd name="connsiteY81" fmla="*/ 608862 h 824248"/>
              <a:gd name="connsiteX82" fmla="*/ 605307 w 8391291"/>
              <a:gd name="connsiteY82" fmla="*/ 631065 h 824248"/>
              <a:gd name="connsiteX83" fmla="*/ 618186 w 8391291"/>
              <a:gd name="connsiteY83" fmla="*/ 637504 h 824248"/>
              <a:gd name="connsiteX84" fmla="*/ 734096 w 8391291"/>
              <a:gd name="connsiteY84" fmla="*/ 637504 h 824248"/>
              <a:gd name="connsiteX85" fmla="*/ 804929 w 8391291"/>
              <a:gd name="connsiteY85" fmla="*/ 618186 h 824248"/>
              <a:gd name="connsiteX86" fmla="*/ 867109 w 8391291"/>
              <a:gd name="connsiteY86" fmla="*/ 590884 h 824248"/>
              <a:gd name="connsiteX87" fmla="*/ 980338 w 8391291"/>
              <a:gd name="connsiteY87" fmla="*/ 604434 h 824248"/>
              <a:gd name="connsiteX88" fmla="*/ 1010991 w 8391291"/>
              <a:gd name="connsiteY88" fmla="*/ 637504 h 824248"/>
              <a:gd name="connsiteX89" fmla="*/ 931503 w 8391291"/>
              <a:gd name="connsiteY89" fmla="*/ 651724 h 824248"/>
              <a:gd name="connsiteX90" fmla="*/ 759853 w 8391291"/>
              <a:gd name="connsiteY90" fmla="*/ 669702 h 824248"/>
              <a:gd name="connsiteX91" fmla="*/ 611076 w 8391291"/>
              <a:gd name="connsiteY91" fmla="*/ 673926 h 824248"/>
              <a:gd name="connsiteX92" fmla="*/ 428558 w 8391291"/>
              <a:gd name="connsiteY92" fmla="*/ 672383 h 824248"/>
              <a:gd name="connsiteX93" fmla="*/ 394146 w 8391291"/>
              <a:gd name="connsiteY93" fmla="*/ 728997 h 824248"/>
              <a:gd name="connsiteX94" fmla="*/ 397701 w 8391291"/>
              <a:gd name="connsiteY94" fmla="*/ 802919 h 824248"/>
              <a:gd name="connsiteX95" fmla="*/ 450760 w 8391291"/>
              <a:gd name="connsiteY95" fmla="*/ 824248 h 824248"/>
              <a:gd name="connsiteX96" fmla="*/ 521594 w 8391291"/>
              <a:gd name="connsiteY96" fmla="*/ 824248 h 824248"/>
              <a:gd name="connsiteX97" fmla="*/ 643943 w 8391291"/>
              <a:gd name="connsiteY97" fmla="*/ 824248 h 824248"/>
              <a:gd name="connsiteX98" fmla="*/ 844440 w 8391291"/>
              <a:gd name="connsiteY98" fmla="*/ 802918 h 824248"/>
              <a:gd name="connsiteX99" fmla="*/ 901521 w 8391291"/>
              <a:gd name="connsiteY99" fmla="*/ 792051 h 824248"/>
              <a:gd name="connsiteX100" fmla="*/ 965915 w 8391291"/>
              <a:gd name="connsiteY100" fmla="*/ 785611 h 824248"/>
              <a:gd name="connsiteX101" fmla="*/ 1094704 w 8391291"/>
              <a:gd name="connsiteY101" fmla="*/ 779172 h 824248"/>
              <a:gd name="connsiteX102" fmla="*/ 1217053 w 8391291"/>
              <a:gd name="connsiteY102" fmla="*/ 779172 h 824248"/>
              <a:gd name="connsiteX103" fmla="*/ 1249250 w 8391291"/>
              <a:gd name="connsiteY103" fmla="*/ 772733 h 824248"/>
              <a:gd name="connsiteX104" fmla="*/ 1262129 w 8391291"/>
              <a:gd name="connsiteY104" fmla="*/ 785611 h 824248"/>
              <a:gd name="connsiteX105" fmla="*/ 1416676 w 8391291"/>
              <a:gd name="connsiteY105" fmla="*/ 772733 h 824248"/>
              <a:gd name="connsiteX106" fmla="*/ 1629177 w 8391291"/>
              <a:gd name="connsiteY106" fmla="*/ 753414 h 824248"/>
              <a:gd name="connsiteX107" fmla="*/ 2021983 w 8391291"/>
              <a:gd name="connsiteY107" fmla="*/ 708338 h 824248"/>
              <a:gd name="connsiteX108" fmla="*/ 2386349 w 8391291"/>
              <a:gd name="connsiteY108" fmla="*/ 662592 h 824248"/>
              <a:gd name="connsiteX109" fmla="*/ 2723881 w 8391291"/>
              <a:gd name="connsiteY109" fmla="*/ 618186 h 824248"/>
              <a:gd name="connsiteX110" fmla="*/ 2955701 w 8391291"/>
              <a:gd name="connsiteY110" fmla="*/ 592428 h 824248"/>
              <a:gd name="connsiteX111" fmla="*/ 3020096 w 8391291"/>
              <a:gd name="connsiteY111" fmla="*/ 585989 h 824248"/>
              <a:gd name="connsiteX112" fmla="*/ 2999904 w 8391291"/>
              <a:gd name="connsiteY112" fmla="*/ 585989 h 824248"/>
              <a:gd name="connsiteX113" fmla="*/ 3041953 w 8391291"/>
              <a:gd name="connsiteY113" fmla="*/ 538130 h 824248"/>
              <a:gd name="connsiteX114" fmla="*/ 3149759 w 8391291"/>
              <a:gd name="connsiteY114" fmla="*/ 532260 h 824248"/>
              <a:gd name="connsiteX115" fmla="*/ 3235217 w 8391291"/>
              <a:gd name="connsiteY115" fmla="*/ 523707 h 824248"/>
              <a:gd name="connsiteX116" fmla="*/ 3246756 w 8391291"/>
              <a:gd name="connsiteY116" fmla="*/ 538130 h 824248"/>
              <a:gd name="connsiteX117" fmla="*/ 3353484 w 8391291"/>
              <a:gd name="connsiteY117" fmla="*/ 535245 h 824248"/>
              <a:gd name="connsiteX118" fmla="*/ 3373676 w 8391291"/>
              <a:gd name="connsiteY118" fmla="*/ 578513 h 824248"/>
              <a:gd name="connsiteX119" fmla="*/ 3857202 w 8391291"/>
              <a:gd name="connsiteY119" fmla="*/ 568417 h 824248"/>
              <a:gd name="connsiteX120" fmla="*/ 4316921 w 8391291"/>
              <a:gd name="connsiteY120" fmla="*/ 552553 h 824248"/>
              <a:gd name="connsiteX121" fmla="*/ 4475571 w 8391291"/>
              <a:gd name="connsiteY121" fmla="*/ 541015 h 824248"/>
              <a:gd name="connsiteX122" fmla="*/ 4504416 w 8391291"/>
              <a:gd name="connsiteY122" fmla="*/ 494862 h 824248"/>
              <a:gd name="connsiteX123" fmla="*/ 4836139 w 8391291"/>
              <a:gd name="connsiteY123" fmla="*/ 500631 h 824248"/>
              <a:gd name="connsiteX124" fmla="*/ 4916906 w 8391291"/>
              <a:gd name="connsiteY124" fmla="*/ 506400 h 824248"/>
              <a:gd name="connsiteX125" fmla="*/ 4928443 w 8391291"/>
              <a:gd name="connsiteY125" fmla="*/ 477555 h 824248"/>
              <a:gd name="connsiteX126" fmla="*/ 5040941 w 8391291"/>
              <a:gd name="connsiteY126" fmla="*/ 486208 h 824248"/>
              <a:gd name="connsiteX127" fmla="*/ 5447662 w 8391291"/>
              <a:gd name="connsiteY127" fmla="*/ 517938 h 824248"/>
              <a:gd name="connsiteX128" fmla="*/ 5891881 w 8391291"/>
              <a:gd name="connsiteY128" fmla="*/ 549668 h 824248"/>
              <a:gd name="connsiteX129" fmla="*/ 6486097 w 8391291"/>
              <a:gd name="connsiteY129" fmla="*/ 610243 h 824248"/>
              <a:gd name="connsiteX130" fmla="*/ 7005315 w 8391291"/>
              <a:gd name="connsiteY130" fmla="*/ 647742 h 824248"/>
              <a:gd name="connsiteX131" fmla="*/ 7423573 w 8391291"/>
              <a:gd name="connsiteY131" fmla="*/ 667935 h 824248"/>
              <a:gd name="connsiteX132" fmla="*/ 7686066 w 8391291"/>
              <a:gd name="connsiteY132" fmla="*/ 670819 h 824248"/>
              <a:gd name="connsiteX133" fmla="*/ 7850486 w 8391291"/>
              <a:gd name="connsiteY133" fmla="*/ 673703 h 824248"/>
              <a:gd name="connsiteX134" fmla="*/ 8176439 w 8391291"/>
              <a:gd name="connsiteY134" fmla="*/ 667934 h 824248"/>
              <a:gd name="connsiteX135" fmla="*/ 8361050 w 8391291"/>
              <a:gd name="connsiteY135" fmla="*/ 670819 h 824248"/>
              <a:gd name="connsiteX136" fmla="*/ 8384126 w 8391291"/>
              <a:gd name="connsiteY136" fmla="*/ 613128 h 824248"/>
              <a:gd name="connsiteX137" fmla="*/ 8389894 w 8391291"/>
              <a:gd name="connsiteY137" fmla="*/ 575629 h 824248"/>
              <a:gd name="connsiteX138" fmla="*/ 8372586 w 8391291"/>
              <a:gd name="connsiteY138" fmla="*/ 532361 h 824248"/>
              <a:gd name="connsiteX139" fmla="*/ 8319752 w 8391291"/>
              <a:gd name="connsiteY139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391995 w 8391291"/>
              <a:gd name="connsiteY63" fmla="*/ 353519 h 824248"/>
              <a:gd name="connsiteX64" fmla="*/ 1406681 w 8391291"/>
              <a:gd name="connsiteY64" fmla="*/ 365037 h 824248"/>
              <a:gd name="connsiteX65" fmla="*/ 1544529 w 8391291"/>
              <a:gd name="connsiteY65" fmla="*/ 365707 h 824248"/>
              <a:gd name="connsiteX66" fmla="*/ 1796603 w 8391291"/>
              <a:gd name="connsiteY66" fmla="*/ 379927 h 824248"/>
              <a:gd name="connsiteX67" fmla="*/ 2110591 w 8391291"/>
              <a:gd name="connsiteY67" fmla="*/ 397904 h 824248"/>
              <a:gd name="connsiteX68" fmla="*/ 2283785 w 8391291"/>
              <a:gd name="connsiteY68" fmla="*/ 400119 h 824248"/>
              <a:gd name="connsiteX69" fmla="*/ 2446986 w 8391291"/>
              <a:gd name="connsiteY69" fmla="*/ 420108 h 824248"/>
              <a:gd name="connsiteX70" fmla="*/ 1927403 w 8391291"/>
              <a:gd name="connsiteY70" fmla="*/ 434997 h 824248"/>
              <a:gd name="connsiteX71" fmla="*/ 1310760 w 8391291"/>
              <a:gd name="connsiteY71" fmla="*/ 452102 h 824248"/>
              <a:gd name="connsiteX72" fmla="*/ 1175654 w 8391291"/>
              <a:gd name="connsiteY72" fmla="*/ 466016 h 824248"/>
              <a:gd name="connsiteX73" fmla="*/ 1138906 w 8391291"/>
              <a:gd name="connsiteY73" fmla="*/ 473635 h 824248"/>
              <a:gd name="connsiteX74" fmla="*/ 978794 w 8391291"/>
              <a:gd name="connsiteY74" fmla="*/ 482958 h 824248"/>
              <a:gd name="connsiteX75" fmla="*/ 708338 w 8391291"/>
              <a:gd name="connsiteY75" fmla="*/ 489397 h 824248"/>
              <a:gd name="connsiteX76" fmla="*/ 470079 w 8391291"/>
              <a:gd name="connsiteY76" fmla="*/ 495837 h 824248"/>
              <a:gd name="connsiteX77" fmla="*/ 341290 w 8391291"/>
              <a:gd name="connsiteY77" fmla="*/ 495837 h 824248"/>
              <a:gd name="connsiteX78" fmla="*/ 309763 w 8391291"/>
              <a:gd name="connsiteY78" fmla="*/ 543127 h 824248"/>
              <a:gd name="connsiteX79" fmla="*/ 298896 w 8391291"/>
              <a:gd name="connsiteY79" fmla="*/ 599741 h 824248"/>
              <a:gd name="connsiteX80" fmla="*/ 336191 w 8391291"/>
              <a:gd name="connsiteY80" fmla="*/ 643273 h 824248"/>
              <a:gd name="connsiteX81" fmla="*/ 457200 w 8391291"/>
              <a:gd name="connsiteY81" fmla="*/ 637504 h 824248"/>
              <a:gd name="connsiteX82" fmla="*/ 539369 w 8391291"/>
              <a:gd name="connsiteY82" fmla="*/ 608862 h 824248"/>
              <a:gd name="connsiteX83" fmla="*/ 605307 w 8391291"/>
              <a:gd name="connsiteY83" fmla="*/ 631065 h 824248"/>
              <a:gd name="connsiteX84" fmla="*/ 618186 w 8391291"/>
              <a:gd name="connsiteY84" fmla="*/ 637504 h 824248"/>
              <a:gd name="connsiteX85" fmla="*/ 734096 w 8391291"/>
              <a:gd name="connsiteY85" fmla="*/ 637504 h 824248"/>
              <a:gd name="connsiteX86" fmla="*/ 804929 w 8391291"/>
              <a:gd name="connsiteY86" fmla="*/ 618186 h 824248"/>
              <a:gd name="connsiteX87" fmla="*/ 867109 w 8391291"/>
              <a:gd name="connsiteY87" fmla="*/ 590884 h 824248"/>
              <a:gd name="connsiteX88" fmla="*/ 980338 w 8391291"/>
              <a:gd name="connsiteY88" fmla="*/ 604434 h 824248"/>
              <a:gd name="connsiteX89" fmla="*/ 1010991 w 8391291"/>
              <a:gd name="connsiteY89" fmla="*/ 637504 h 824248"/>
              <a:gd name="connsiteX90" fmla="*/ 931503 w 8391291"/>
              <a:gd name="connsiteY90" fmla="*/ 651724 h 824248"/>
              <a:gd name="connsiteX91" fmla="*/ 759853 w 8391291"/>
              <a:gd name="connsiteY91" fmla="*/ 669702 h 824248"/>
              <a:gd name="connsiteX92" fmla="*/ 611076 w 8391291"/>
              <a:gd name="connsiteY92" fmla="*/ 673926 h 824248"/>
              <a:gd name="connsiteX93" fmla="*/ 428558 w 8391291"/>
              <a:gd name="connsiteY93" fmla="*/ 672383 h 824248"/>
              <a:gd name="connsiteX94" fmla="*/ 394146 w 8391291"/>
              <a:gd name="connsiteY94" fmla="*/ 728997 h 824248"/>
              <a:gd name="connsiteX95" fmla="*/ 397701 w 8391291"/>
              <a:gd name="connsiteY95" fmla="*/ 802919 h 824248"/>
              <a:gd name="connsiteX96" fmla="*/ 450760 w 8391291"/>
              <a:gd name="connsiteY96" fmla="*/ 824248 h 824248"/>
              <a:gd name="connsiteX97" fmla="*/ 521594 w 8391291"/>
              <a:gd name="connsiteY97" fmla="*/ 824248 h 824248"/>
              <a:gd name="connsiteX98" fmla="*/ 643943 w 8391291"/>
              <a:gd name="connsiteY98" fmla="*/ 824248 h 824248"/>
              <a:gd name="connsiteX99" fmla="*/ 844440 w 8391291"/>
              <a:gd name="connsiteY99" fmla="*/ 802918 h 824248"/>
              <a:gd name="connsiteX100" fmla="*/ 901521 w 8391291"/>
              <a:gd name="connsiteY100" fmla="*/ 792051 h 824248"/>
              <a:gd name="connsiteX101" fmla="*/ 965915 w 8391291"/>
              <a:gd name="connsiteY101" fmla="*/ 785611 h 824248"/>
              <a:gd name="connsiteX102" fmla="*/ 1094704 w 8391291"/>
              <a:gd name="connsiteY102" fmla="*/ 779172 h 824248"/>
              <a:gd name="connsiteX103" fmla="*/ 1217053 w 8391291"/>
              <a:gd name="connsiteY103" fmla="*/ 779172 h 824248"/>
              <a:gd name="connsiteX104" fmla="*/ 1249250 w 8391291"/>
              <a:gd name="connsiteY104" fmla="*/ 772733 h 824248"/>
              <a:gd name="connsiteX105" fmla="*/ 1262129 w 8391291"/>
              <a:gd name="connsiteY105" fmla="*/ 785611 h 824248"/>
              <a:gd name="connsiteX106" fmla="*/ 1416676 w 8391291"/>
              <a:gd name="connsiteY106" fmla="*/ 772733 h 824248"/>
              <a:gd name="connsiteX107" fmla="*/ 1629177 w 8391291"/>
              <a:gd name="connsiteY107" fmla="*/ 753414 h 824248"/>
              <a:gd name="connsiteX108" fmla="*/ 2021983 w 8391291"/>
              <a:gd name="connsiteY108" fmla="*/ 708338 h 824248"/>
              <a:gd name="connsiteX109" fmla="*/ 2386349 w 8391291"/>
              <a:gd name="connsiteY109" fmla="*/ 662592 h 824248"/>
              <a:gd name="connsiteX110" fmla="*/ 2723881 w 8391291"/>
              <a:gd name="connsiteY110" fmla="*/ 618186 h 824248"/>
              <a:gd name="connsiteX111" fmla="*/ 2955701 w 8391291"/>
              <a:gd name="connsiteY111" fmla="*/ 592428 h 824248"/>
              <a:gd name="connsiteX112" fmla="*/ 3020096 w 8391291"/>
              <a:gd name="connsiteY112" fmla="*/ 585989 h 824248"/>
              <a:gd name="connsiteX113" fmla="*/ 2999904 w 8391291"/>
              <a:gd name="connsiteY113" fmla="*/ 585989 h 824248"/>
              <a:gd name="connsiteX114" fmla="*/ 3041953 w 8391291"/>
              <a:gd name="connsiteY114" fmla="*/ 538130 h 824248"/>
              <a:gd name="connsiteX115" fmla="*/ 3149759 w 8391291"/>
              <a:gd name="connsiteY115" fmla="*/ 532260 h 824248"/>
              <a:gd name="connsiteX116" fmla="*/ 3235217 w 8391291"/>
              <a:gd name="connsiteY116" fmla="*/ 523707 h 824248"/>
              <a:gd name="connsiteX117" fmla="*/ 3246756 w 8391291"/>
              <a:gd name="connsiteY117" fmla="*/ 538130 h 824248"/>
              <a:gd name="connsiteX118" fmla="*/ 3353484 w 8391291"/>
              <a:gd name="connsiteY118" fmla="*/ 535245 h 824248"/>
              <a:gd name="connsiteX119" fmla="*/ 3373676 w 8391291"/>
              <a:gd name="connsiteY119" fmla="*/ 578513 h 824248"/>
              <a:gd name="connsiteX120" fmla="*/ 3857202 w 8391291"/>
              <a:gd name="connsiteY120" fmla="*/ 568417 h 824248"/>
              <a:gd name="connsiteX121" fmla="*/ 4316921 w 8391291"/>
              <a:gd name="connsiteY121" fmla="*/ 552553 h 824248"/>
              <a:gd name="connsiteX122" fmla="*/ 4475571 w 8391291"/>
              <a:gd name="connsiteY122" fmla="*/ 541015 h 824248"/>
              <a:gd name="connsiteX123" fmla="*/ 4504416 w 8391291"/>
              <a:gd name="connsiteY123" fmla="*/ 494862 h 824248"/>
              <a:gd name="connsiteX124" fmla="*/ 4836139 w 8391291"/>
              <a:gd name="connsiteY124" fmla="*/ 500631 h 824248"/>
              <a:gd name="connsiteX125" fmla="*/ 4916906 w 8391291"/>
              <a:gd name="connsiteY125" fmla="*/ 506400 h 824248"/>
              <a:gd name="connsiteX126" fmla="*/ 4928443 w 8391291"/>
              <a:gd name="connsiteY126" fmla="*/ 477555 h 824248"/>
              <a:gd name="connsiteX127" fmla="*/ 5040941 w 8391291"/>
              <a:gd name="connsiteY127" fmla="*/ 486208 h 824248"/>
              <a:gd name="connsiteX128" fmla="*/ 5447662 w 8391291"/>
              <a:gd name="connsiteY128" fmla="*/ 517938 h 824248"/>
              <a:gd name="connsiteX129" fmla="*/ 5891881 w 8391291"/>
              <a:gd name="connsiteY129" fmla="*/ 549668 h 824248"/>
              <a:gd name="connsiteX130" fmla="*/ 6486097 w 8391291"/>
              <a:gd name="connsiteY130" fmla="*/ 610243 h 824248"/>
              <a:gd name="connsiteX131" fmla="*/ 7005315 w 8391291"/>
              <a:gd name="connsiteY131" fmla="*/ 647742 h 824248"/>
              <a:gd name="connsiteX132" fmla="*/ 7423573 w 8391291"/>
              <a:gd name="connsiteY132" fmla="*/ 667935 h 824248"/>
              <a:gd name="connsiteX133" fmla="*/ 7686066 w 8391291"/>
              <a:gd name="connsiteY133" fmla="*/ 670819 h 824248"/>
              <a:gd name="connsiteX134" fmla="*/ 7850486 w 8391291"/>
              <a:gd name="connsiteY134" fmla="*/ 673703 h 824248"/>
              <a:gd name="connsiteX135" fmla="*/ 8176439 w 8391291"/>
              <a:gd name="connsiteY135" fmla="*/ 667934 h 824248"/>
              <a:gd name="connsiteX136" fmla="*/ 8361050 w 8391291"/>
              <a:gd name="connsiteY136" fmla="*/ 670819 h 824248"/>
              <a:gd name="connsiteX137" fmla="*/ 8384126 w 8391291"/>
              <a:gd name="connsiteY137" fmla="*/ 613128 h 824248"/>
              <a:gd name="connsiteX138" fmla="*/ 8389894 w 8391291"/>
              <a:gd name="connsiteY138" fmla="*/ 575629 h 824248"/>
              <a:gd name="connsiteX139" fmla="*/ 8372586 w 8391291"/>
              <a:gd name="connsiteY139" fmla="*/ 532361 h 824248"/>
              <a:gd name="connsiteX140" fmla="*/ 8319752 w 8391291"/>
              <a:gd name="connsiteY140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391995 w 8391291"/>
              <a:gd name="connsiteY63" fmla="*/ 353519 h 824248"/>
              <a:gd name="connsiteX64" fmla="*/ 1406681 w 8391291"/>
              <a:gd name="connsiteY64" fmla="*/ 365037 h 824248"/>
              <a:gd name="connsiteX65" fmla="*/ 1544529 w 8391291"/>
              <a:gd name="connsiteY65" fmla="*/ 365707 h 824248"/>
              <a:gd name="connsiteX66" fmla="*/ 1796603 w 8391291"/>
              <a:gd name="connsiteY66" fmla="*/ 379927 h 824248"/>
              <a:gd name="connsiteX67" fmla="*/ 2110591 w 8391291"/>
              <a:gd name="connsiteY67" fmla="*/ 397904 h 824248"/>
              <a:gd name="connsiteX68" fmla="*/ 2283785 w 8391291"/>
              <a:gd name="connsiteY68" fmla="*/ 400119 h 824248"/>
              <a:gd name="connsiteX69" fmla="*/ 2446986 w 8391291"/>
              <a:gd name="connsiteY69" fmla="*/ 420108 h 824248"/>
              <a:gd name="connsiteX70" fmla="*/ 1927403 w 8391291"/>
              <a:gd name="connsiteY70" fmla="*/ 434997 h 824248"/>
              <a:gd name="connsiteX71" fmla="*/ 1310760 w 8391291"/>
              <a:gd name="connsiteY71" fmla="*/ 452102 h 824248"/>
              <a:gd name="connsiteX72" fmla="*/ 1175654 w 8391291"/>
              <a:gd name="connsiteY72" fmla="*/ 466016 h 824248"/>
              <a:gd name="connsiteX73" fmla="*/ 1138906 w 8391291"/>
              <a:gd name="connsiteY73" fmla="*/ 473635 h 824248"/>
              <a:gd name="connsiteX74" fmla="*/ 978794 w 8391291"/>
              <a:gd name="connsiteY74" fmla="*/ 482958 h 824248"/>
              <a:gd name="connsiteX75" fmla="*/ 708338 w 8391291"/>
              <a:gd name="connsiteY75" fmla="*/ 489397 h 824248"/>
              <a:gd name="connsiteX76" fmla="*/ 470079 w 8391291"/>
              <a:gd name="connsiteY76" fmla="*/ 495837 h 824248"/>
              <a:gd name="connsiteX77" fmla="*/ 341290 w 8391291"/>
              <a:gd name="connsiteY77" fmla="*/ 495837 h 824248"/>
              <a:gd name="connsiteX78" fmla="*/ 309763 w 8391291"/>
              <a:gd name="connsiteY78" fmla="*/ 543127 h 824248"/>
              <a:gd name="connsiteX79" fmla="*/ 298896 w 8391291"/>
              <a:gd name="connsiteY79" fmla="*/ 599741 h 824248"/>
              <a:gd name="connsiteX80" fmla="*/ 336191 w 8391291"/>
              <a:gd name="connsiteY80" fmla="*/ 643273 h 824248"/>
              <a:gd name="connsiteX81" fmla="*/ 457200 w 8391291"/>
              <a:gd name="connsiteY81" fmla="*/ 637504 h 824248"/>
              <a:gd name="connsiteX82" fmla="*/ 539369 w 8391291"/>
              <a:gd name="connsiteY82" fmla="*/ 608862 h 824248"/>
              <a:gd name="connsiteX83" fmla="*/ 605307 w 8391291"/>
              <a:gd name="connsiteY83" fmla="*/ 631065 h 824248"/>
              <a:gd name="connsiteX84" fmla="*/ 618186 w 8391291"/>
              <a:gd name="connsiteY84" fmla="*/ 637504 h 824248"/>
              <a:gd name="connsiteX85" fmla="*/ 734096 w 8391291"/>
              <a:gd name="connsiteY85" fmla="*/ 637504 h 824248"/>
              <a:gd name="connsiteX86" fmla="*/ 804929 w 8391291"/>
              <a:gd name="connsiteY86" fmla="*/ 618186 h 824248"/>
              <a:gd name="connsiteX87" fmla="*/ 867109 w 8391291"/>
              <a:gd name="connsiteY87" fmla="*/ 590884 h 824248"/>
              <a:gd name="connsiteX88" fmla="*/ 980338 w 8391291"/>
              <a:gd name="connsiteY88" fmla="*/ 604434 h 824248"/>
              <a:gd name="connsiteX89" fmla="*/ 1010991 w 8391291"/>
              <a:gd name="connsiteY89" fmla="*/ 637504 h 824248"/>
              <a:gd name="connsiteX90" fmla="*/ 931503 w 8391291"/>
              <a:gd name="connsiteY90" fmla="*/ 651724 h 824248"/>
              <a:gd name="connsiteX91" fmla="*/ 759853 w 8391291"/>
              <a:gd name="connsiteY91" fmla="*/ 669702 h 824248"/>
              <a:gd name="connsiteX92" fmla="*/ 611076 w 8391291"/>
              <a:gd name="connsiteY92" fmla="*/ 673926 h 824248"/>
              <a:gd name="connsiteX93" fmla="*/ 428558 w 8391291"/>
              <a:gd name="connsiteY93" fmla="*/ 672383 h 824248"/>
              <a:gd name="connsiteX94" fmla="*/ 394146 w 8391291"/>
              <a:gd name="connsiteY94" fmla="*/ 728997 h 824248"/>
              <a:gd name="connsiteX95" fmla="*/ 397701 w 8391291"/>
              <a:gd name="connsiteY95" fmla="*/ 802919 h 824248"/>
              <a:gd name="connsiteX96" fmla="*/ 450760 w 8391291"/>
              <a:gd name="connsiteY96" fmla="*/ 824248 h 824248"/>
              <a:gd name="connsiteX97" fmla="*/ 521594 w 8391291"/>
              <a:gd name="connsiteY97" fmla="*/ 824248 h 824248"/>
              <a:gd name="connsiteX98" fmla="*/ 643943 w 8391291"/>
              <a:gd name="connsiteY98" fmla="*/ 824248 h 824248"/>
              <a:gd name="connsiteX99" fmla="*/ 844440 w 8391291"/>
              <a:gd name="connsiteY99" fmla="*/ 802918 h 824248"/>
              <a:gd name="connsiteX100" fmla="*/ 901521 w 8391291"/>
              <a:gd name="connsiteY100" fmla="*/ 792051 h 824248"/>
              <a:gd name="connsiteX101" fmla="*/ 965915 w 8391291"/>
              <a:gd name="connsiteY101" fmla="*/ 785611 h 824248"/>
              <a:gd name="connsiteX102" fmla="*/ 1094704 w 8391291"/>
              <a:gd name="connsiteY102" fmla="*/ 779172 h 824248"/>
              <a:gd name="connsiteX103" fmla="*/ 1217053 w 8391291"/>
              <a:gd name="connsiteY103" fmla="*/ 779172 h 824248"/>
              <a:gd name="connsiteX104" fmla="*/ 1249250 w 8391291"/>
              <a:gd name="connsiteY104" fmla="*/ 772733 h 824248"/>
              <a:gd name="connsiteX105" fmla="*/ 1262129 w 8391291"/>
              <a:gd name="connsiteY105" fmla="*/ 785611 h 824248"/>
              <a:gd name="connsiteX106" fmla="*/ 1416676 w 8391291"/>
              <a:gd name="connsiteY106" fmla="*/ 772733 h 824248"/>
              <a:gd name="connsiteX107" fmla="*/ 1629177 w 8391291"/>
              <a:gd name="connsiteY107" fmla="*/ 753414 h 824248"/>
              <a:gd name="connsiteX108" fmla="*/ 2021983 w 8391291"/>
              <a:gd name="connsiteY108" fmla="*/ 708338 h 824248"/>
              <a:gd name="connsiteX109" fmla="*/ 2386349 w 8391291"/>
              <a:gd name="connsiteY109" fmla="*/ 662592 h 824248"/>
              <a:gd name="connsiteX110" fmla="*/ 2723881 w 8391291"/>
              <a:gd name="connsiteY110" fmla="*/ 618186 h 824248"/>
              <a:gd name="connsiteX111" fmla="*/ 2955701 w 8391291"/>
              <a:gd name="connsiteY111" fmla="*/ 592428 h 824248"/>
              <a:gd name="connsiteX112" fmla="*/ 3020096 w 8391291"/>
              <a:gd name="connsiteY112" fmla="*/ 585989 h 824248"/>
              <a:gd name="connsiteX113" fmla="*/ 2999904 w 8391291"/>
              <a:gd name="connsiteY113" fmla="*/ 585989 h 824248"/>
              <a:gd name="connsiteX114" fmla="*/ 3041953 w 8391291"/>
              <a:gd name="connsiteY114" fmla="*/ 538130 h 824248"/>
              <a:gd name="connsiteX115" fmla="*/ 3149759 w 8391291"/>
              <a:gd name="connsiteY115" fmla="*/ 532260 h 824248"/>
              <a:gd name="connsiteX116" fmla="*/ 3235217 w 8391291"/>
              <a:gd name="connsiteY116" fmla="*/ 523707 h 824248"/>
              <a:gd name="connsiteX117" fmla="*/ 3246756 w 8391291"/>
              <a:gd name="connsiteY117" fmla="*/ 538130 h 824248"/>
              <a:gd name="connsiteX118" fmla="*/ 3353484 w 8391291"/>
              <a:gd name="connsiteY118" fmla="*/ 535245 h 824248"/>
              <a:gd name="connsiteX119" fmla="*/ 3373676 w 8391291"/>
              <a:gd name="connsiteY119" fmla="*/ 578513 h 824248"/>
              <a:gd name="connsiteX120" fmla="*/ 3857202 w 8391291"/>
              <a:gd name="connsiteY120" fmla="*/ 568417 h 824248"/>
              <a:gd name="connsiteX121" fmla="*/ 4316921 w 8391291"/>
              <a:gd name="connsiteY121" fmla="*/ 552553 h 824248"/>
              <a:gd name="connsiteX122" fmla="*/ 4475571 w 8391291"/>
              <a:gd name="connsiteY122" fmla="*/ 541015 h 824248"/>
              <a:gd name="connsiteX123" fmla="*/ 4504416 w 8391291"/>
              <a:gd name="connsiteY123" fmla="*/ 494862 h 824248"/>
              <a:gd name="connsiteX124" fmla="*/ 4836139 w 8391291"/>
              <a:gd name="connsiteY124" fmla="*/ 500631 h 824248"/>
              <a:gd name="connsiteX125" fmla="*/ 4916906 w 8391291"/>
              <a:gd name="connsiteY125" fmla="*/ 506400 h 824248"/>
              <a:gd name="connsiteX126" fmla="*/ 4928443 w 8391291"/>
              <a:gd name="connsiteY126" fmla="*/ 477555 h 824248"/>
              <a:gd name="connsiteX127" fmla="*/ 5040941 w 8391291"/>
              <a:gd name="connsiteY127" fmla="*/ 486208 h 824248"/>
              <a:gd name="connsiteX128" fmla="*/ 5447662 w 8391291"/>
              <a:gd name="connsiteY128" fmla="*/ 517938 h 824248"/>
              <a:gd name="connsiteX129" fmla="*/ 5891881 w 8391291"/>
              <a:gd name="connsiteY129" fmla="*/ 549668 h 824248"/>
              <a:gd name="connsiteX130" fmla="*/ 6486097 w 8391291"/>
              <a:gd name="connsiteY130" fmla="*/ 610243 h 824248"/>
              <a:gd name="connsiteX131" fmla="*/ 7005315 w 8391291"/>
              <a:gd name="connsiteY131" fmla="*/ 647742 h 824248"/>
              <a:gd name="connsiteX132" fmla="*/ 7423573 w 8391291"/>
              <a:gd name="connsiteY132" fmla="*/ 667935 h 824248"/>
              <a:gd name="connsiteX133" fmla="*/ 7686066 w 8391291"/>
              <a:gd name="connsiteY133" fmla="*/ 670819 h 824248"/>
              <a:gd name="connsiteX134" fmla="*/ 7850486 w 8391291"/>
              <a:gd name="connsiteY134" fmla="*/ 673703 h 824248"/>
              <a:gd name="connsiteX135" fmla="*/ 8176439 w 8391291"/>
              <a:gd name="connsiteY135" fmla="*/ 667934 h 824248"/>
              <a:gd name="connsiteX136" fmla="*/ 8361050 w 8391291"/>
              <a:gd name="connsiteY136" fmla="*/ 670819 h 824248"/>
              <a:gd name="connsiteX137" fmla="*/ 8384126 w 8391291"/>
              <a:gd name="connsiteY137" fmla="*/ 613128 h 824248"/>
              <a:gd name="connsiteX138" fmla="*/ 8389894 w 8391291"/>
              <a:gd name="connsiteY138" fmla="*/ 575629 h 824248"/>
              <a:gd name="connsiteX139" fmla="*/ 8372586 w 8391291"/>
              <a:gd name="connsiteY139" fmla="*/ 532361 h 824248"/>
              <a:gd name="connsiteX140" fmla="*/ 8319752 w 8391291"/>
              <a:gd name="connsiteY140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391995 w 8391291"/>
              <a:gd name="connsiteY63" fmla="*/ 353519 h 824248"/>
              <a:gd name="connsiteX64" fmla="*/ 1406681 w 8391291"/>
              <a:gd name="connsiteY64" fmla="*/ 365037 h 824248"/>
              <a:gd name="connsiteX65" fmla="*/ 1544529 w 8391291"/>
              <a:gd name="connsiteY65" fmla="*/ 365707 h 824248"/>
              <a:gd name="connsiteX66" fmla="*/ 1796603 w 8391291"/>
              <a:gd name="connsiteY66" fmla="*/ 379927 h 824248"/>
              <a:gd name="connsiteX67" fmla="*/ 2110591 w 8391291"/>
              <a:gd name="connsiteY67" fmla="*/ 397904 h 824248"/>
              <a:gd name="connsiteX68" fmla="*/ 2283785 w 8391291"/>
              <a:gd name="connsiteY68" fmla="*/ 400119 h 824248"/>
              <a:gd name="connsiteX69" fmla="*/ 2446986 w 8391291"/>
              <a:gd name="connsiteY69" fmla="*/ 420108 h 824248"/>
              <a:gd name="connsiteX70" fmla="*/ 1927403 w 8391291"/>
              <a:gd name="connsiteY70" fmla="*/ 434997 h 824248"/>
              <a:gd name="connsiteX71" fmla="*/ 1310760 w 8391291"/>
              <a:gd name="connsiteY71" fmla="*/ 452102 h 824248"/>
              <a:gd name="connsiteX72" fmla="*/ 1175654 w 8391291"/>
              <a:gd name="connsiteY72" fmla="*/ 466016 h 824248"/>
              <a:gd name="connsiteX73" fmla="*/ 1138906 w 8391291"/>
              <a:gd name="connsiteY73" fmla="*/ 473635 h 824248"/>
              <a:gd name="connsiteX74" fmla="*/ 978794 w 8391291"/>
              <a:gd name="connsiteY74" fmla="*/ 482958 h 824248"/>
              <a:gd name="connsiteX75" fmla="*/ 708338 w 8391291"/>
              <a:gd name="connsiteY75" fmla="*/ 489397 h 824248"/>
              <a:gd name="connsiteX76" fmla="*/ 470079 w 8391291"/>
              <a:gd name="connsiteY76" fmla="*/ 495837 h 824248"/>
              <a:gd name="connsiteX77" fmla="*/ 341290 w 8391291"/>
              <a:gd name="connsiteY77" fmla="*/ 495837 h 824248"/>
              <a:gd name="connsiteX78" fmla="*/ 309763 w 8391291"/>
              <a:gd name="connsiteY78" fmla="*/ 543127 h 824248"/>
              <a:gd name="connsiteX79" fmla="*/ 298896 w 8391291"/>
              <a:gd name="connsiteY79" fmla="*/ 599741 h 824248"/>
              <a:gd name="connsiteX80" fmla="*/ 336191 w 8391291"/>
              <a:gd name="connsiteY80" fmla="*/ 643273 h 824248"/>
              <a:gd name="connsiteX81" fmla="*/ 457200 w 8391291"/>
              <a:gd name="connsiteY81" fmla="*/ 637504 h 824248"/>
              <a:gd name="connsiteX82" fmla="*/ 539369 w 8391291"/>
              <a:gd name="connsiteY82" fmla="*/ 608862 h 824248"/>
              <a:gd name="connsiteX83" fmla="*/ 605307 w 8391291"/>
              <a:gd name="connsiteY83" fmla="*/ 631065 h 824248"/>
              <a:gd name="connsiteX84" fmla="*/ 618186 w 8391291"/>
              <a:gd name="connsiteY84" fmla="*/ 637504 h 824248"/>
              <a:gd name="connsiteX85" fmla="*/ 734096 w 8391291"/>
              <a:gd name="connsiteY85" fmla="*/ 637504 h 824248"/>
              <a:gd name="connsiteX86" fmla="*/ 804929 w 8391291"/>
              <a:gd name="connsiteY86" fmla="*/ 618186 h 824248"/>
              <a:gd name="connsiteX87" fmla="*/ 867109 w 8391291"/>
              <a:gd name="connsiteY87" fmla="*/ 590884 h 824248"/>
              <a:gd name="connsiteX88" fmla="*/ 980338 w 8391291"/>
              <a:gd name="connsiteY88" fmla="*/ 604434 h 824248"/>
              <a:gd name="connsiteX89" fmla="*/ 1010991 w 8391291"/>
              <a:gd name="connsiteY89" fmla="*/ 637504 h 824248"/>
              <a:gd name="connsiteX90" fmla="*/ 931503 w 8391291"/>
              <a:gd name="connsiteY90" fmla="*/ 651724 h 824248"/>
              <a:gd name="connsiteX91" fmla="*/ 759853 w 8391291"/>
              <a:gd name="connsiteY91" fmla="*/ 669702 h 824248"/>
              <a:gd name="connsiteX92" fmla="*/ 611076 w 8391291"/>
              <a:gd name="connsiteY92" fmla="*/ 673926 h 824248"/>
              <a:gd name="connsiteX93" fmla="*/ 428558 w 8391291"/>
              <a:gd name="connsiteY93" fmla="*/ 672383 h 824248"/>
              <a:gd name="connsiteX94" fmla="*/ 394146 w 8391291"/>
              <a:gd name="connsiteY94" fmla="*/ 728997 h 824248"/>
              <a:gd name="connsiteX95" fmla="*/ 397701 w 8391291"/>
              <a:gd name="connsiteY95" fmla="*/ 802919 h 824248"/>
              <a:gd name="connsiteX96" fmla="*/ 450760 w 8391291"/>
              <a:gd name="connsiteY96" fmla="*/ 824248 h 824248"/>
              <a:gd name="connsiteX97" fmla="*/ 521594 w 8391291"/>
              <a:gd name="connsiteY97" fmla="*/ 824248 h 824248"/>
              <a:gd name="connsiteX98" fmla="*/ 643943 w 8391291"/>
              <a:gd name="connsiteY98" fmla="*/ 824248 h 824248"/>
              <a:gd name="connsiteX99" fmla="*/ 844440 w 8391291"/>
              <a:gd name="connsiteY99" fmla="*/ 802918 h 824248"/>
              <a:gd name="connsiteX100" fmla="*/ 901521 w 8391291"/>
              <a:gd name="connsiteY100" fmla="*/ 792051 h 824248"/>
              <a:gd name="connsiteX101" fmla="*/ 965915 w 8391291"/>
              <a:gd name="connsiteY101" fmla="*/ 785611 h 824248"/>
              <a:gd name="connsiteX102" fmla="*/ 1094704 w 8391291"/>
              <a:gd name="connsiteY102" fmla="*/ 779172 h 824248"/>
              <a:gd name="connsiteX103" fmla="*/ 1217053 w 8391291"/>
              <a:gd name="connsiteY103" fmla="*/ 779172 h 824248"/>
              <a:gd name="connsiteX104" fmla="*/ 1249250 w 8391291"/>
              <a:gd name="connsiteY104" fmla="*/ 772733 h 824248"/>
              <a:gd name="connsiteX105" fmla="*/ 1262129 w 8391291"/>
              <a:gd name="connsiteY105" fmla="*/ 785611 h 824248"/>
              <a:gd name="connsiteX106" fmla="*/ 1416676 w 8391291"/>
              <a:gd name="connsiteY106" fmla="*/ 772733 h 824248"/>
              <a:gd name="connsiteX107" fmla="*/ 1629177 w 8391291"/>
              <a:gd name="connsiteY107" fmla="*/ 753414 h 824248"/>
              <a:gd name="connsiteX108" fmla="*/ 2021983 w 8391291"/>
              <a:gd name="connsiteY108" fmla="*/ 708338 h 824248"/>
              <a:gd name="connsiteX109" fmla="*/ 2386349 w 8391291"/>
              <a:gd name="connsiteY109" fmla="*/ 662592 h 824248"/>
              <a:gd name="connsiteX110" fmla="*/ 2723881 w 8391291"/>
              <a:gd name="connsiteY110" fmla="*/ 618186 h 824248"/>
              <a:gd name="connsiteX111" fmla="*/ 2955701 w 8391291"/>
              <a:gd name="connsiteY111" fmla="*/ 592428 h 824248"/>
              <a:gd name="connsiteX112" fmla="*/ 3020096 w 8391291"/>
              <a:gd name="connsiteY112" fmla="*/ 585989 h 824248"/>
              <a:gd name="connsiteX113" fmla="*/ 2999904 w 8391291"/>
              <a:gd name="connsiteY113" fmla="*/ 585989 h 824248"/>
              <a:gd name="connsiteX114" fmla="*/ 3041953 w 8391291"/>
              <a:gd name="connsiteY114" fmla="*/ 538130 h 824248"/>
              <a:gd name="connsiteX115" fmla="*/ 3149759 w 8391291"/>
              <a:gd name="connsiteY115" fmla="*/ 532260 h 824248"/>
              <a:gd name="connsiteX116" fmla="*/ 3235217 w 8391291"/>
              <a:gd name="connsiteY116" fmla="*/ 523707 h 824248"/>
              <a:gd name="connsiteX117" fmla="*/ 3246756 w 8391291"/>
              <a:gd name="connsiteY117" fmla="*/ 538130 h 824248"/>
              <a:gd name="connsiteX118" fmla="*/ 3353484 w 8391291"/>
              <a:gd name="connsiteY118" fmla="*/ 535245 h 824248"/>
              <a:gd name="connsiteX119" fmla="*/ 3373676 w 8391291"/>
              <a:gd name="connsiteY119" fmla="*/ 578513 h 824248"/>
              <a:gd name="connsiteX120" fmla="*/ 3857202 w 8391291"/>
              <a:gd name="connsiteY120" fmla="*/ 568417 h 824248"/>
              <a:gd name="connsiteX121" fmla="*/ 4316921 w 8391291"/>
              <a:gd name="connsiteY121" fmla="*/ 552553 h 824248"/>
              <a:gd name="connsiteX122" fmla="*/ 4475571 w 8391291"/>
              <a:gd name="connsiteY122" fmla="*/ 541015 h 824248"/>
              <a:gd name="connsiteX123" fmla="*/ 4504416 w 8391291"/>
              <a:gd name="connsiteY123" fmla="*/ 494862 h 824248"/>
              <a:gd name="connsiteX124" fmla="*/ 4836139 w 8391291"/>
              <a:gd name="connsiteY124" fmla="*/ 500631 h 824248"/>
              <a:gd name="connsiteX125" fmla="*/ 4916906 w 8391291"/>
              <a:gd name="connsiteY125" fmla="*/ 506400 h 824248"/>
              <a:gd name="connsiteX126" fmla="*/ 4928443 w 8391291"/>
              <a:gd name="connsiteY126" fmla="*/ 477555 h 824248"/>
              <a:gd name="connsiteX127" fmla="*/ 5040941 w 8391291"/>
              <a:gd name="connsiteY127" fmla="*/ 486208 h 824248"/>
              <a:gd name="connsiteX128" fmla="*/ 5447662 w 8391291"/>
              <a:gd name="connsiteY128" fmla="*/ 517938 h 824248"/>
              <a:gd name="connsiteX129" fmla="*/ 5891881 w 8391291"/>
              <a:gd name="connsiteY129" fmla="*/ 549668 h 824248"/>
              <a:gd name="connsiteX130" fmla="*/ 6486097 w 8391291"/>
              <a:gd name="connsiteY130" fmla="*/ 610243 h 824248"/>
              <a:gd name="connsiteX131" fmla="*/ 7005315 w 8391291"/>
              <a:gd name="connsiteY131" fmla="*/ 647742 h 824248"/>
              <a:gd name="connsiteX132" fmla="*/ 7423573 w 8391291"/>
              <a:gd name="connsiteY132" fmla="*/ 667935 h 824248"/>
              <a:gd name="connsiteX133" fmla="*/ 7686066 w 8391291"/>
              <a:gd name="connsiteY133" fmla="*/ 670819 h 824248"/>
              <a:gd name="connsiteX134" fmla="*/ 7850486 w 8391291"/>
              <a:gd name="connsiteY134" fmla="*/ 673703 h 824248"/>
              <a:gd name="connsiteX135" fmla="*/ 8176439 w 8391291"/>
              <a:gd name="connsiteY135" fmla="*/ 667934 h 824248"/>
              <a:gd name="connsiteX136" fmla="*/ 8361050 w 8391291"/>
              <a:gd name="connsiteY136" fmla="*/ 670819 h 824248"/>
              <a:gd name="connsiteX137" fmla="*/ 8384126 w 8391291"/>
              <a:gd name="connsiteY137" fmla="*/ 613128 h 824248"/>
              <a:gd name="connsiteX138" fmla="*/ 8389894 w 8391291"/>
              <a:gd name="connsiteY138" fmla="*/ 575629 h 824248"/>
              <a:gd name="connsiteX139" fmla="*/ 8372586 w 8391291"/>
              <a:gd name="connsiteY139" fmla="*/ 532361 h 824248"/>
              <a:gd name="connsiteX140" fmla="*/ 8319752 w 8391291"/>
              <a:gd name="connsiteY140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84856 w 8391291"/>
              <a:gd name="connsiteY61" fmla="*/ 334851 h 824248"/>
              <a:gd name="connsiteX62" fmla="*/ 1268569 w 8391291"/>
              <a:gd name="connsiteY62" fmla="*/ 347730 h 824248"/>
              <a:gd name="connsiteX63" fmla="*/ 1337189 w 8391291"/>
              <a:gd name="connsiteY63" fmla="*/ 359288 h 824248"/>
              <a:gd name="connsiteX64" fmla="*/ 1406681 w 8391291"/>
              <a:gd name="connsiteY64" fmla="*/ 365037 h 824248"/>
              <a:gd name="connsiteX65" fmla="*/ 1544529 w 8391291"/>
              <a:gd name="connsiteY65" fmla="*/ 365707 h 824248"/>
              <a:gd name="connsiteX66" fmla="*/ 1796603 w 8391291"/>
              <a:gd name="connsiteY66" fmla="*/ 379927 h 824248"/>
              <a:gd name="connsiteX67" fmla="*/ 2110591 w 8391291"/>
              <a:gd name="connsiteY67" fmla="*/ 397904 h 824248"/>
              <a:gd name="connsiteX68" fmla="*/ 2283785 w 8391291"/>
              <a:gd name="connsiteY68" fmla="*/ 400119 h 824248"/>
              <a:gd name="connsiteX69" fmla="*/ 2446986 w 8391291"/>
              <a:gd name="connsiteY69" fmla="*/ 420108 h 824248"/>
              <a:gd name="connsiteX70" fmla="*/ 1927403 w 8391291"/>
              <a:gd name="connsiteY70" fmla="*/ 434997 h 824248"/>
              <a:gd name="connsiteX71" fmla="*/ 1310760 w 8391291"/>
              <a:gd name="connsiteY71" fmla="*/ 452102 h 824248"/>
              <a:gd name="connsiteX72" fmla="*/ 1175654 w 8391291"/>
              <a:gd name="connsiteY72" fmla="*/ 466016 h 824248"/>
              <a:gd name="connsiteX73" fmla="*/ 1138906 w 8391291"/>
              <a:gd name="connsiteY73" fmla="*/ 473635 h 824248"/>
              <a:gd name="connsiteX74" fmla="*/ 978794 w 8391291"/>
              <a:gd name="connsiteY74" fmla="*/ 482958 h 824248"/>
              <a:gd name="connsiteX75" fmla="*/ 708338 w 8391291"/>
              <a:gd name="connsiteY75" fmla="*/ 489397 h 824248"/>
              <a:gd name="connsiteX76" fmla="*/ 470079 w 8391291"/>
              <a:gd name="connsiteY76" fmla="*/ 495837 h 824248"/>
              <a:gd name="connsiteX77" fmla="*/ 341290 w 8391291"/>
              <a:gd name="connsiteY77" fmla="*/ 495837 h 824248"/>
              <a:gd name="connsiteX78" fmla="*/ 309763 w 8391291"/>
              <a:gd name="connsiteY78" fmla="*/ 543127 h 824248"/>
              <a:gd name="connsiteX79" fmla="*/ 298896 w 8391291"/>
              <a:gd name="connsiteY79" fmla="*/ 599741 h 824248"/>
              <a:gd name="connsiteX80" fmla="*/ 336191 w 8391291"/>
              <a:gd name="connsiteY80" fmla="*/ 643273 h 824248"/>
              <a:gd name="connsiteX81" fmla="*/ 457200 w 8391291"/>
              <a:gd name="connsiteY81" fmla="*/ 637504 h 824248"/>
              <a:gd name="connsiteX82" fmla="*/ 539369 w 8391291"/>
              <a:gd name="connsiteY82" fmla="*/ 608862 h 824248"/>
              <a:gd name="connsiteX83" fmla="*/ 605307 w 8391291"/>
              <a:gd name="connsiteY83" fmla="*/ 631065 h 824248"/>
              <a:gd name="connsiteX84" fmla="*/ 618186 w 8391291"/>
              <a:gd name="connsiteY84" fmla="*/ 637504 h 824248"/>
              <a:gd name="connsiteX85" fmla="*/ 734096 w 8391291"/>
              <a:gd name="connsiteY85" fmla="*/ 637504 h 824248"/>
              <a:gd name="connsiteX86" fmla="*/ 804929 w 8391291"/>
              <a:gd name="connsiteY86" fmla="*/ 618186 h 824248"/>
              <a:gd name="connsiteX87" fmla="*/ 867109 w 8391291"/>
              <a:gd name="connsiteY87" fmla="*/ 590884 h 824248"/>
              <a:gd name="connsiteX88" fmla="*/ 980338 w 8391291"/>
              <a:gd name="connsiteY88" fmla="*/ 604434 h 824248"/>
              <a:gd name="connsiteX89" fmla="*/ 1010991 w 8391291"/>
              <a:gd name="connsiteY89" fmla="*/ 637504 h 824248"/>
              <a:gd name="connsiteX90" fmla="*/ 931503 w 8391291"/>
              <a:gd name="connsiteY90" fmla="*/ 651724 h 824248"/>
              <a:gd name="connsiteX91" fmla="*/ 759853 w 8391291"/>
              <a:gd name="connsiteY91" fmla="*/ 669702 h 824248"/>
              <a:gd name="connsiteX92" fmla="*/ 611076 w 8391291"/>
              <a:gd name="connsiteY92" fmla="*/ 673926 h 824248"/>
              <a:gd name="connsiteX93" fmla="*/ 428558 w 8391291"/>
              <a:gd name="connsiteY93" fmla="*/ 672383 h 824248"/>
              <a:gd name="connsiteX94" fmla="*/ 394146 w 8391291"/>
              <a:gd name="connsiteY94" fmla="*/ 728997 h 824248"/>
              <a:gd name="connsiteX95" fmla="*/ 397701 w 8391291"/>
              <a:gd name="connsiteY95" fmla="*/ 802919 h 824248"/>
              <a:gd name="connsiteX96" fmla="*/ 450760 w 8391291"/>
              <a:gd name="connsiteY96" fmla="*/ 824248 h 824248"/>
              <a:gd name="connsiteX97" fmla="*/ 521594 w 8391291"/>
              <a:gd name="connsiteY97" fmla="*/ 824248 h 824248"/>
              <a:gd name="connsiteX98" fmla="*/ 643943 w 8391291"/>
              <a:gd name="connsiteY98" fmla="*/ 824248 h 824248"/>
              <a:gd name="connsiteX99" fmla="*/ 844440 w 8391291"/>
              <a:gd name="connsiteY99" fmla="*/ 802918 h 824248"/>
              <a:gd name="connsiteX100" fmla="*/ 901521 w 8391291"/>
              <a:gd name="connsiteY100" fmla="*/ 792051 h 824248"/>
              <a:gd name="connsiteX101" fmla="*/ 965915 w 8391291"/>
              <a:gd name="connsiteY101" fmla="*/ 785611 h 824248"/>
              <a:gd name="connsiteX102" fmla="*/ 1094704 w 8391291"/>
              <a:gd name="connsiteY102" fmla="*/ 779172 h 824248"/>
              <a:gd name="connsiteX103" fmla="*/ 1217053 w 8391291"/>
              <a:gd name="connsiteY103" fmla="*/ 779172 h 824248"/>
              <a:gd name="connsiteX104" fmla="*/ 1249250 w 8391291"/>
              <a:gd name="connsiteY104" fmla="*/ 772733 h 824248"/>
              <a:gd name="connsiteX105" fmla="*/ 1262129 w 8391291"/>
              <a:gd name="connsiteY105" fmla="*/ 785611 h 824248"/>
              <a:gd name="connsiteX106" fmla="*/ 1416676 w 8391291"/>
              <a:gd name="connsiteY106" fmla="*/ 772733 h 824248"/>
              <a:gd name="connsiteX107" fmla="*/ 1629177 w 8391291"/>
              <a:gd name="connsiteY107" fmla="*/ 753414 h 824248"/>
              <a:gd name="connsiteX108" fmla="*/ 2021983 w 8391291"/>
              <a:gd name="connsiteY108" fmla="*/ 708338 h 824248"/>
              <a:gd name="connsiteX109" fmla="*/ 2386349 w 8391291"/>
              <a:gd name="connsiteY109" fmla="*/ 662592 h 824248"/>
              <a:gd name="connsiteX110" fmla="*/ 2723881 w 8391291"/>
              <a:gd name="connsiteY110" fmla="*/ 618186 h 824248"/>
              <a:gd name="connsiteX111" fmla="*/ 2955701 w 8391291"/>
              <a:gd name="connsiteY111" fmla="*/ 592428 h 824248"/>
              <a:gd name="connsiteX112" fmla="*/ 3020096 w 8391291"/>
              <a:gd name="connsiteY112" fmla="*/ 585989 h 824248"/>
              <a:gd name="connsiteX113" fmla="*/ 2999904 w 8391291"/>
              <a:gd name="connsiteY113" fmla="*/ 585989 h 824248"/>
              <a:gd name="connsiteX114" fmla="*/ 3041953 w 8391291"/>
              <a:gd name="connsiteY114" fmla="*/ 538130 h 824248"/>
              <a:gd name="connsiteX115" fmla="*/ 3149759 w 8391291"/>
              <a:gd name="connsiteY115" fmla="*/ 532260 h 824248"/>
              <a:gd name="connsiteX116" fmla="*/ 3235217 w 8391291"/>
              <a:gd name="connsiteY116" fmla="*/ 523707 h 824248"/>
              <a:gd name="connsiteX117" fmla="*/ 3246756 w 8391291"/>
              <a:gd name="connsiteY117" fmla="*/ 538130 h 824248"/>
              <a:gd name="connsiteX118" fmla="*/ 3353484 w 8391291"/>
              <a:gd name="connsiteY118" fmla="*/ 535245 h 824248"/>
              <a:gd name="connsiteX119" fmla="*/ 3373676 w 8391291"/>
              <a:gd name="connsiteY119" fmla="*/ 578513 h 824248"/>
              <a:gd name="connsiteX120" fmla="*/ 3857202 w 8391291"/>
              <a:gd name="connsiteY120" fmla="*/ 568417 h 824248"/>
              <a:gd name="connsiteX121" fmla="*/ 4316921 w 8391291"/>
              <a:gd name="connsiteY121" fmla="*/ 552553 h 824248"/>
              <a:gd name="connsiteX122" fmla="*/ 4475571 w 8391291"/>
              <a:gd name="connsiteY122" fmla="*/ 541015 h 824248"/>
              <a:gd name="connsiteX123" fmla="*/ 4504416 w 8391291"/>
              <a:gd name="connsiteY123" fmla="*/ 494862 h 824248"/>
              <a:gd name="connsiteX124" fmla="*/ 4836139 w 8391291"/>
              <a:gd name="connsiteY124" fmla="*/ 500631 h 824248"/>
              <a:gd name="connsiteX125" fmla="*/ 4916906 w 8391291"/>
              <a:gd name="connsiteY125" fmla="*/ 506400 h 824248"/>
              <a:gd name="connsiteX126" fmla="*/ 4928443 w 8391291"/>
              <a:gd name="connsiteY126" fmla="*/ 477555 h 824248"/>
              <a:gd name="connsiteX127" fmla="*/ 5040941 w 8391291"/>
              <a:gd name="connsiteY127" fmla="*/ 486208 h 824248"/>
              <a:gd name="connsiteX128" fmla="*/ 5447662 w 8391291"/>
              <a:gd name="connsiteY128" fmla="*/ 517938 h 824248"/>
              <a:gd name="connsiteX129" fmla="*/ 5891881 w 8391291"/>
              <a:gd name="connsiteY129" fmla="*/ 549668 h 824248"/>
              <a:gd name="connsiteX130" fmla="*/ 6486097 w 8391291"/>
              <a:gd name="connsiteY130" fmla="*/ 610243 h 824248"/>
              <a:gd name="connsiteX131" fmla="*/ 7005315 w 8391291"/>
              <a:gd name="connsiteY131" fmla="*/ 647742 h 824248"/>
              <a:gd name="connsiteX132" fmla="*/ 7423573 w 8391291"/>
              <a:gd name="connsiteY132" fmla="*/ 667935 h 824248"/>
              <a:gd name="connsiteX133" fmla="*/ 7686066 w 8391291"/>
              <a:gd name="connsiteY133" fmla="*/ 670819 h 824248"/>
              <a:gd name="connsiteX134" fmla="*/ 7850486 w 8391291"/>
              <a:gd name="connsiteY134" fmla="*/ 673703 h 824248"/>
              <a:gd name="connsiteX135" fmla="*/ 8176439 w 8391291"/>
              <a:gd name="connsiteY135" fmla="*/ 667934 h 824248"/>
              <a:gd name="connsiteX136" fmla="*/ 8361050 w 8391291"/>
              <a:gd name="connsiteY136" fmla="*/ 670819 h 824248"/>
              <a:gd name="connsiteX137" fmla="*/ 8384126 w 8391291"/>
              <a:gd name="connsiteY137" fmla="*/ 613128 h 824248"/>
              <a:gd name="connsiteX138" fmla="*/ 8389894 w 8391291"/>
              <a:gd name="connsiteY138" fmla="*/ 575629 h 824248"/>
              <a:gd name="connsiteX139" fmla="*/ 8372586 w 8391291"/>
              <a:gd name="connsiteY139" fmla="*/ 532361 h 824248"/>
              <a:gd name="connsiteX140" fmla="*/ 8319752 w 8391291"/>
              <a:gd name="connsiteY140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52659 w 8391291"/>
              <a:gd name="connsiteY60" fmla="*/ 315533 h 824248"/>
              <a:gd name="connsiteX61" fmla="*/ 1173318 w 8391291"/>
              <a:gd name="connsiteY61" fmla="*/ 352158 h 824248"/>
              <a:gd name="connsiteX62" fmla="*/ 1268569 w 8391291"/>
              <a:gd name="connsiteY62" fmla="*/ 347730 h 824248"/>
              <a:gd name="connsiteX63" fmla="*/ 1337189 w 8391291"/>
              <a:gd name="connsiteY63" fmla="*/ 359288 h 824248"/>
              <a:gd name="connsiteX64" fmla="*/ 1406681 w 8391291"/>
              <a:gd name="connsiteY64" fmla="*/ 365037 h 824248"/>
              <a:gd name="connsiteX65" fmla="*/ 1544529 w 8391291"/>
              <a:gd name="connsiteY65" fmla="*/ 365707 h 824248"/>
              <a:gd name="connsiteX66" fmla="*/ 1796603 w 8391291"/>
              <a:gd name="connsiteY66" fmla="*/ 379927 h 824248"/>
              <a:gd name="connsiteX67" fmla="*/ 2110591 w 8391291"/>
              <a:gd name="connsiteY67" fmla="*/ 397904 h 824248"/>
              <a:gd name="connsiteX68" fmla="*/ 2283785 w 8391291"/>
              <a:gd name="connsiteY68" fmla="*/ 400119 h 824248"/>
              <a:gd name="connsiteX69" fmla="*/ 2446986 w 8391291"/>
              <a:gd name="connsiteY69" fmla="*/ 420108 h 824248"/>
              <a:gd name="connsiteX70" fmla="*/ 1927403 w 8391291"/>
              <a:gd name="connsiteY70" fmla="*/ 434997 h 824248"/>
              <a:gd name="connsiteX71" fmla="*/ 1310760 w 8391291"/>
              <a:gd name="connsiteY71" fmla="*/ 452102 h 824248"/>
              <a:gd name="connsiteX72" fmla="*/ 1175654 w 8391291"/>
              <a:gd name="connsiteY72" fmla="*/ 466016 h 824248"/>
              <a:gd name="connsiteX73" fmla="*/ 1138906 w 8391291"/>
              <a:gd name="connsiteY73" fmla="*/ 473635 h 824248"/>
              <a:gd name="connsiteX74" fmla="*/ 978794 w 8391291"/>
              <a:gd name="connsiteY74" fmla="*/ 482958 h 824248"/>
              <a:gd name="connsiteX75" fmla="*/ 708338 w 8391291"/>
              <a:gd name="connsiteY75" fmla="*/ 489397 h 824248"/>
              <a:gd name="connsiteX76" fmla="*/ 470079 w 8391291"/>
              <a:gd name="connsiteY76" fmla="*/ 495837 h 824248"/>
              <a:gd name="connsiteX77" fmla="*/ 341290 w 8391291"/>
              <a:gd name="connsiteY77" fmla="*/ 495837 h 824248"/>
              <a:gd name="connsiteX78" fmla="*/ 309763 w 8391291"/>
              <a:gd name="connsiteY78" fmla="*/ 543127 h 824248"/>
              <a:gd name="connsiteX79" fmla="*/ 298896 w 8391291"/>
              <a:gd name="connsiteY79" fmla="*/ 599741 h 824248"/>
              <a:gd name="connsiteX80" fmla="*/ 336191 w 8391291"/>
              <a:gd name="connsiteY80" fmla="*/ 643273 h 824248"/>
              <a:gd name="connsiteX81" fmla="*/ 457200 w 8391291"/>
              <a:gd name="connsiteY81" fmla="*/ 637504 h 824248"/>
              <a:gd name="connsiteX82" fmla="*/ 539369 w 8391291"/>
              <a:gd name="connsiteY82" fmla="*/ 608862 h 824248"/>
              <a:gd name="connsiteX83" fmla="*/ 605307 w 8391291"/>
              <a:gd name="connsiteY83" fmla="*/ 631065 h 824248"/>
              <a:gd name="connsiteX84" fmla="*/ 618186 w 8391291"/>
              <a:gd name="connsiteY84" fmla="*/ 637504 h 824248"/>
              <a:gd name="connsiteX85" fmla="*/ 734096 w 8391291"/>
              <a:gd name="connsiteY85" fmla="*/ 637504 h 824248"/>
              <a:gd name="connsiteX86" fmla="*/ 804929 w 8391291"/>
              <a:gd name="connsiteY86" fmla="*/ 618186 h 824248"/>
              <a:gd name="connsiteX87" fmla="*/ 867109 w 8391291"/>
              <a:gd name="connsiteY87" fmla="*/ 590884 h 824248"/>
              <a:gd name="connsiteX88" fmla="*/ 980338 w 8391291"/>
              <a:gd name="connsiteY88" fmla="*/ 604434 h 824248"/>
              <a:gd name="connsiteX89" fmla="*/ 1010991 w 8391291"/>
              <a:gd name="connsiteY89" fmla="*/ 637504 h 824248"/>
              <a:gd name="connsiteX90" fmla="*/ 931503 w 8391291"/>
              <a:gd name="connsiteY90" fmla="*/ 651724 h 824248"/>
              <a:gd name="connsiteX91" fmla="*/ 759853 w 8391291"/>
              <a:gd name="connsiteY91" fmla="*/ 669702 h 824248"/>
              <a:gd name="connsiteX92" fmla="*/ 611076 w 8391291"/>
              <a:gd name="connsiteY92" fmla="*/ 673926 h 824248"/>
              <a:gd name="connsiteX93" fmla="*/ 428558 w 8391291"/>
              <a:gd name="connsiteY93" fmla="*/ 672383 h 824248"/>
              <a:gd name="connsiteX94" fmla="*/ 394146 w 8391291"/>
              <a:gd name="connsiteY94" fmla="*/ 728997 h 824248"/>
              <a:gd name="connsiteX95" fmla="*/ 397701 w 8391291"/>
              <a:gd name="connsiteY95" fmla="*/ 802919 h 824248"/>
              <a:gd name="connsiteX96" fmla="*/ 450760 w 8391291"/>
              <a:gd name="connsiteY96" fmla="*/ 824248 h 824248"/>
              <a:gd name="connsiteX97" fmla="*/ 521594 w 8391291"/>
              <a:gd name="connsiteY97" fmla="*/ 824248 h 824248"/>
              <a:gd name="connsiteX98" fmla="*/ 643943 w 8391291"/>
              <a:gd name="connsiteY98" fmla="*/ 824248 h 824248"/>
              <a:gd name="connsiteX99" fmla="*/ 844440 w 8391291"/>
              <a:gd name="connsiteY99" fmla="*/ 802918 h 824248"/>
              <a:gd name="connsiteX100" fmla="*/ 901521 w 8391291"/>
              <a:gd name="connsiteY100" fmla="*/ 792051 h 824248"/>
              <a:gd name="connsiteX101" fmla="*/ 965915 w 8391291"/>
              <a:gd name="connsiteY101" fmla="*/ 785611 h 824248"/>
              <a:gd name="connsiteX102" fmla="*/ 1094704 w 8391291"/>
              <a:gd name="connsiteY102" fmla="*/ 779172 h 824248"/>
              <a:gd name="connsiteX103" fmla="*/ 1217053 w 8391291"/>
              <a:gd name="connsiteY103" fmla="*/ 779172 h 824248"/>
              <a:gd name="connsiteX104" fmla="*/ 1249250 w 8391291"/>
              <a:gd name="connsiteY104" fmla="*/ 772733 h 824248"/>
              <a:gd name="connsiteX105" fmla="*/ 1262129 w 8391291"/>
              <a:gd name="connsiteY105" fmla="*/ 785611 h 824248"/>
              <a:gd name="connsiteX106" fmla="*/ 1416676 w 8391291"/>
              <a:gd name="connsiteY106" fmla="*/ 772733 h 824248"/>
              <a:gd name="connsiteX107" fmla="*/ 1629177 w 8391291"/>
              <a:gd name="connsiteY107" fmla="*/ 753414 h 824248"/>
              <a:gd name="connsiteX108" fmla="*/ 2021983 w 8391291"/>
              <a:gd name="connsiteY108" fmla="*/ 708338 h 824248"/>
              <a:gd name="connsiteX109" fmla="*/ 2386349 w 8391291"/>
              <a:gd name="connsiteY109" fmla="*/ 662592 h 824248"/>
              <a:gd name="connsiteX110" fmla="*/ 2723881 w 8391291"/>
              <a:gd name="connsiteY110" fmla="*/ 618186 h 824248"/>
              <a:gd name="connsiteX111" fmla="*/ 2955701 w 8391291"/>
              <a:gd name="connsiteY111" fmla="*/ 592428 h 824248"/>
              <a:gd name="connsiteX112" fmla="*/ 3020096 w 8391291"/>
              <a:gd name="connsiteY112" fmla="*/ 585989 h 824248"/>
              <a:gd name="connsiteX113" fmla="*/ 2999904 w 8391291"/>
              <a:gd name="connsiteY113" fmla="*/ 585989 h 824248"/>
              <a:gd name="connsiteX114" fmla="*/ 3041953 w 8391291"/>
              <a:gd name="connsiteY114" fmla="*/ 538130 h 824248"/>
              <a:gd name="connsiteX115" fmla="*/ 3149759 w 8391291"/>
              <a:gd name="connsiteY115" fmla="*/ 532260 h 824248"/>
              <a:gd name="connsiteX116" fmla="*/ 3235217 w 8391291"/>
              <a:gd name="connsiteY116" fmla="*/ 523707 h 824248"/>
              <a:gd name="connsiteX117" fmla="*/ 3246756 w 8391291"/>
              <a:gd name="connsiteY117" fmla="*/ 538130 h 824248"/>
              <a:gd name="connsiteX118" fmla="*/ 3353484 w 8391291"/>
              <a:gd name="connsiteY118" fmla="*/ 535245 h 824248"/>
              <a:gd name="connsiteX119" fmla="*/ 3373676 w 8391291"/>
              <a:gd name="connsiteY119" fmla="*/ 578513 h 824248"/>
              <a:gd name="connsiteX120" fmla="*/ 3857202 w 8391291"/>
              <a:gd name="connsiteY120" fmla="*/ 568417 h 824248"/>
              <a:gd name="connsiteX121" fmla="*/ 4316921 w 8391291"/>
              <a:gd name="connsiteY121" fmla="*/ 552553 h 824248"/>
              <a:gd name="connsiteX122" fmla="*/ 4475571 w 8391291"/>
              <a:gd name="connsiteY122" fmla="*/ 541015 h 824248"/>
              <a:gd name="connsiteX123" fmla="*/ 4504416 w 8391291"/>
              <a:gd name="connsiteY123" fmla="*/ 494862 h 824248"/>
              <a:gd name="connsiteX124" fmla="*/ 4836139 w 8391291"/>
              <a:gd name="connsiteY124" fmla="*/ 500631 h 824248"/>
              <a:gd name="connsiteX125" fmla="*/ 4916906 w 8391291"/>
              <a:gd name="connsiteY125" fmla="*/ 506400 h 824248"/>
              <a:gd name="connsiteX126" fmla="*/ 4928443 w 8391291"/>
              <a:gd name="connsiteY126" fmla="*/ 477555 h 824248"/>
              <a:gd name="connsiteX127" fmla="*/ 5040941 w 8391291"/>
              <a:gd name="connsiteY127" fmla="*/ 486208 h 824248"/>
              <a:gd name="connsiteX128" fmla="*/ 5447662 w 8391291"/>
              <a:gd name="connsiteY128" fmla="*/ 517938 h 824248"/>
              <a:gd name="connsiteX129" fmla="*/ 5891881 w 8391291"/>
              <a:gd name="connsiteY129" fmla="*/ 549668 h 824248"/>
              <a:gd name="connsiteX130" fmla="*/ 6486097 w 8391291"/>
              <a:gd name="connsiteY130" fmla="*/ 610243 h 824248"/>
              <a:gd name="connsiteX131" fmla="*/ 7005315 w 8391291"/>
              <a:gd name="connsiteY131" fmla="*/ 647742 h 824248"/>
              <a:gd name="connsiteX132" fmla="*/ 7423573 w 8391291"/>
              <a:gd name="connsiteY132" fmla="*/ 667935 h 824248"/>
              <a:gd name="connsiteX133" fmla="*/ 7686066 w 8391291"/>
              <a:gd name="connsiteY133" fmla="*/ 670819 h 824248"/>
              <a:gd name="connsiteX134" fmla="*/ 7850486 w 8391291"/>
              <a:gd name="connsiteY134" fmla="*/ 673703 h 824248"/>
              <a:gd name="connsiteX135" fmla="*/ 8176439 w 8391291"/>
              <a:gd name="connsiteY135" fmla="*/ 667934 h 824248"/>
              <a:gd name="connsiteX136" fmla="*/ 8361050 w 8391291"/>
              <a:gd name="connsiteY136" fmla="*/ 670819 h 824248"/>
              <a:gd name="connsiteX137" fmla="*/ 8384126 w 8391291"/>
              <a:gd name="connsiteY137" fmla="*/ 613128 h 824248"/>
              <a:gd name="connsiteX138" fmla="*/ 8389894 w 8391291"/>
              <a:gd name="connsiteY138" fmla="*/ 575629 h 824248"/>
              <a:gd name="connsiteX139" fmla="*/ 8372586 w 8391291"/>
              <a:gd name="connsiteY139" fmla="*/ 532361 h 824248"/>
              <a:gd name="connsiteX140" fmla="*/ 8319752 w 8391291"/>
              <a:gd name="connsiteY140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70079 w 8391291"/>
              <a:gd name="connsiteY54" fmla="*/ 309093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72850 w 8391291"/>
              <a:gd name="connsiteY60" fmla="*/ 327072 h 824248"/>
              <a:gd name="connsiteX61" fmla="*/ 1173318 w 8391291"/>
              <a:gd name="connsiteY61" fmla="*/ 352158 h 824248"/>
              <a:gd name="connsiteX62" fmla="*/ 1268569 w 8391291"/>
              <a:gd name="connsiteY62" fmla="*/ 347730 h 824248"/>
              <a:gd name="connsiteX63" fmla="*/ 1337189 w 8391291"/>
              <a:gd name="connsiteY63" fmla="*/ 359288 h 824248"/>
              <a:gd name="connsiteX64" fmla="*/ 1406681 w 8391291"/>
              <a:gd name="connsiteY64" fmla="*/ 365037 h 824248"/>
              <a:gd name="connsiteX65" fmla="*/ 1544529 w 8391291"/>
              <a:gd name="connsiteY65" fmla="*/ 365707 h 824248"/>
              <a:gd name="connsiteX66" fmla="*/ 1796603 w 8391291"/>
              <a:gd name="connsiteY66" fmla="*/ 379927 h 824248"/>
              <a:gd name="connsiteX67" fmla="*/ 2110591 w 8391291"/>
              <a:gd name="connsiteY67" fmla="*/ 397904 h 824248"/>
              <a:gd name="connsiteX68" fmla="*/ 2283785 w 8391291"/>
              <a:gd name="connsiteY68" fmla="*/ 400119 h 824248"/>
              <a:gd name="connsiteX69" fmla="*/ 2446986 w 8391291"/>
              <a:gd name="connsiteY69" fmla="*/ 420108 h 824248"/>
              <a:gd name="connsiteX70" fmla="*/ 1927403 w 8391291"/>
              <a:gd name="connsiteY70" fmla="*/ 434997 h 824248"/>
              <a:gd name="connsiteX71" fmla="*/ 1310760 w 8391291"/>
              <a:gd name="connsiteY71" fmla="*/ 452102 h 824248"/>
              <a:gd name="connsiteX72" fmla="*/ 1175654 w 8391291"/>
              <a:gd name="connsiteY72" fmla="*/ 466016 h 824248"/>
              <a:gd name="connsiteX73" fmla="*/ 1138906 w 8391291"/>
              <a:gd name="connsiteY73" fmla="*/ 473635 h 824248"/>
              <a:gd name="connsiteX74" fmla="*/ 978794 w 8391291"/>
              <a:gd name="connsiteY74" fmla="*/ 482958 h 824248"/>
              <a:gd name="connsiteX75" fmla="*/ 708338 w 8391291"/>
              <a:gd name="connsiteY75" fmla="*/ 489397 h 824248"/>
              <a:gd name="connsiteX76" fmla="*/ 470079 w 8391291"/>
              <a:gd name="connsiteY76" fmla="*/ 495837 h 824248"/>
              <a:gd name="connsiteX77" fmla="*/ 341290 w 8391291"/>
              <a:gd name="connsiteY77" fmla="*/ 495837 h 824248"/>
              <a:gd name="connsiteX78" fmla="*/ 309763 w 8391291"/>
              <a:gd name="connsiteY78" fmla="*/ 543127 h 824248"/>
              <a:gd name="connsiteX79" fmla="*/ 298896 w 8391291"/>
              <a:gd name="connsiteY79" fmla="*/ 599741 h 824248"/>
              <a:gd name="connsiteX80" fmla="*/ 336191 w 8391291"/>
              <a:gd name="connsiteY80" fmla="*/ 643273 h 824248"/>
              <a:gd name="connsiteX81" fmla="*/ 457200 w 8391291"/>
              <a:gd name="connsiteY81" fmla="*/ 637504 h 824248"/>
              <a:gd name="connsiteX82" fmla="*/ 539369 w 8391291"/>
              <a:gd name="connsiteY82" fmla="*/ 608862 h 824248"/>
              <a:gd name="connsiteX83" fmla="*/ 605307 w 8391291"/>
              <a:gd name="connsiteY83" fmla="*/ 631065 h 824248"/>
              <a:gd name="connsiteX84" fmla="*/ 618186 w 8391291"/>
              <a:gd name="connsiteY84" fmla="*/ 637504 h 824248"/>
              <a:gd name="connsiteX85" fmla="*/ 734096 w 8391291"/>
              <a:gd name="connsiteY85" fmla="*/ 637504 h 824248"/>
              <a:gd name="connsiteX86" fmla="*/ 804929 w 8391291"/>
              <a:gd name="connsiteY86" fmla="*/ 618186 h 824248"/>
              <a:gd name="connsiteX87" fmla="*/ 867109 w 8391291"/>
              <a:gd name="connsiteY87" fmla="*/ 590884 h 824248"/>
              <a:gd name="connsiteX88" fmla="*/ 980338 w 8391291"/>
              <a:gd name="connsiteY88" fmla="*/ 604434 h 824248"/>
              <a:gd name="connsiteX89" fmla="*/ 1010991 w 8391291"/>
              <a:gd name="connsiteY89" fmla="*/ 637504 h 824248"/>
              <a:gd name="connsiteX90" fmla="*/ 931503 w 8391291"/>
              <a:gd name="connsiteY90" fmla="*/ 651724 h 824248"/>
              <a:gd name="connsiteX91" fmla="*/ 759853 w 8391291"/>
              <a:gd name="connsiteY91" fmla="*/ 669702 h 824248"/>
              <a:gd name="connsiteX92" fmla="*/ 611076 w 8391291"/>
              <a:gd name="connsiteY92" fmla="*/ 673926 h 824248"/>
              <a:gd name="connsiteX93" fmla="*/ 428558 w 8391291"/>
              <a:gd name="connsiteY93" fmla="*/ 672383 h 824248"/>
              <a:gd name="connsiteX94" fmla="*/ 394146 w 8391291"/>
              <a:gd name="connsiteY94" fmla="*/ 728997 h 824248"/>
              <a:gd name="connsiteX95" fmla="*/ 397701 w 8391291"/>
              <a:gd name="connsiteY95" fmla="*/ 802919 h 824248"/>
              <a:gd name="connsiteX96" fmla="*/ 450760 w 8391291"/>
              <a:gd name="connsiteY96" fmla="*/ 824248 h 824248"/>
              <a:gd name="connsiteX97" fmla="*/ 521594 w 8391291"/>
              <a:gd name="connsiteY97" fmla="*/ 824248 h 824248"/>
              <a:gd name="connsiteX98" fmla="*/ 643943 w 8391291"/>
              <a:gd name="connsiteY98" fmla="*/ 824248 h 824248"/>
              <a:gd name="connsiteX99" fmla="*/ 844440 w 8391291"/>
              <a:gd name="connsiteY99" fmla="*/ 802918 h 824248"/>
              <a:gd name="connsiteX100" fmla="*/ 901521 w 8391291"/>
              <a:gd name="connsiteY100" fmla="*/ 792051 h 824248"/>
              <a:gd name="connsiteX101" fmla="*/ 965915 w 8391291"/>
              <a:gd name="connsiteY101" fmla="*/ 785611 h 824248"/>
              <a:gd name="connsiteX102" fmla="*/ 1094704 w 8391291"/>
              <a:gd name="connsiteY102" fmla="*/ 779172 h 824248"/>
              <a:gd name="connsiteX103" fmla="*/ 1217053 w 8391291"/>
              <a:gd name="connsiteY103" fmla="*/ 779172 h 824248"/>
              <a:gd name="connsiteX104" fmla="*/ 1249250 w 8391291"/>
              <a:gd name="connsiteY104" fmla="*/ 772733 h 824248"/>
              <a:gd name="connsiteX105" fmla="*/ 1262129 w 8391291"/>
              <a:gd name="connsiteY105" fmla="*/ 785611 h 824248"/>
              <a:gd name="connsiteX106" fmla="*/ 1416676 w 8391291"/>
              <a:gd name="connsiteY106" fmla="*/ 772733 h 824248"/>
              <a:gd name="connsiteX107" fmla="*/ 1629177 w 8391291"/>
              <a:gd name="connsiteY107" fmla="*/ 753414 h 824248"/>
              <a:gd name="connsiteX108" fmla="*/ 2021983 w 8391291"/>
              <a:gd name="connsiteY108" fmla="*/ 708338 h 824248"/>
              <a:gd name="connsiteX109" fmla="*/ 2386349 w 8391291"/>
              <a:gd name="connsiteY109" fmla="*/ 662592 h 824248"/>
              <a:gd name="connsiteX110" fmla="*/ 2723881 w 8391291"/>
              <a:gd name="connsiteY110" fmla="*/ 618186 h 824248"/>
              <a:gd name="connsiteX111" fmla="*/ 2955701 w 8391291"/>
              <a:gd name="connsiteY111" fmla="*/ 592428 h 824248"/>
              <a:gd name="connsiteX112" fmla="*/ 3020096 w 8391291"/>
              <a:gd name="connsiteY112" fmla="*/ 585989 h 824248"/>
              <a:gd name="connsiteX113" fmla="*/ 2999904 w 8391291"/>
              <a:gd name="connsiteY113" fmla="*/ 585989 h 824248"/>
              <a:gd name="connsiteX114" fmla="*/ 3041953 w 8391291"/>
              <a:gd name="connsiteY114" fmla="*/ 538130 h 824248"/>
              <a:gd name="connsiteX115" fmla="*/ 3149759 w 8391291"/>
              <a:gd name="connsiteY115" fmla="*/ 532260 h 824248"/>
              <a:gd name="connsiteX116" fmla="*/ 3235217 w 8391291"/>
              <a:gd name="connsiteY116" fmla="*/ 523707 h 824248"/>
              <a:gd name="connsiteX117" fmla="*/ 3246756 w 8391291"/>
              <a:gd name="connsiteY117" fmla="*/ 538130 h 824248"/>
              <a:gd name="connsiteX118" fmla="*/ 3353484 w 8391291"/>
              <a:gd name="connsiteY118" fmla="*/ 535245 h 824248"/>
              <a:gd name="connsiteX119" fmla="*/ 3373676 w 8391291"/>
              <a:gd name="connsiteY119" fmla="*/ 578513 h 824248"/>
              <a:gd name="connsiteX120" fmla="*/ 3857202 w 8391291"/>
              <a:gd name="connsiteY120" fmla="*/ 568417 h 824248"/>
              <a:gd name="connsiteX121" fmla="*/ 4316921 w 8391291"/>
              <a:gd name="connsiteY121" fmla="*/ 552553 h 824248"/>
              <a:gd name="connsiteX122" fmla="*/ 4475571 w 8391291"/>
              <a:gd name="connsiteY122" fmla="*/ 541015 h 824248"/>
              <a:gd name="connsiteX123" fmla="*/ 4504416 w 8391291"/>
              <a:gd name="connsiteY123" fmla="*/ 494862 h 824248"/>
              <a:gd name="connsiteX124" fmla="*/ 4836139 w 8391291"/>
              <a:gd name="connsiteY124" fmla="*/ 500631 h 824248"/>
              <a:gd name="connsiteX125" fmla="*/ 4916906 w 8391291"/>
              <a:gd name="connsiteY125" fmla="*/ 506400 h 824248"/>
              <a:gd name="connsiteX126" fmla="*/ 4928443 w 8391291"/>
              <a:gd name="connsiteY126" fmla="*/ 477555 h 824248"/>
              <a:gd name="connsiteX127" fmla="*/ 5040941 w 8391291"/>
              <a:gd name="connsiteY127" fmla="*/ 486208 h 824248"/>
              <a:gd name="connsiteX128" fmla="*/ 5447662 w 8391291"/>
              <a:gd name="connsiteY128" fmla="*/ 517938 h 824248"/>
              <a:gd name="connsiteX129" fmla="*/ 5891881 w 8391291"/>
              <a:gd name="connsiteY129" fmla="*/ 549668 h 824248"/>
              <a:gd name="connsiteX130" fmla="*/ 6486097 w 8391291"/>
              <a:gd name="connsiteY130" fmla="*/ 610243 h 824248"/>
              <a:gd name="connsiteX131" fmla="*/ 7005315 w 8391291"/>
              <a:gd name="connsiteY131" fmla="*/ 647742 h 824248"/>
              <a:gd name="connsiteX132" fmla="*/ 7423573 w 8391291"/>
              <a:gd name="connsiteY132" fmla="*/ 667935 h 824248"/>
              <a:gd name="connsiteX133" fmla="*/ 7686066 w 8391291"/>
              <a:gd name="connsiteY133" fmla="*/ 670819 h 824248"/>
              <a:gd name="connsiteX134" fmla="*/ 7850486 w 8391291"/>
              <a:gd name="connsiteY134" fmla="*/ 673703 h 824248"/>
              <a:gd name="connsiteX135" fmla="*/ 8176439 w 8391291"/>
              <a:gd name="connsiteY135" fmla="*/ 667934 h 824248"/>
              <a:gd name="connsiteX136" fmla="*/ 8361050 w 8391291"/>
              <a:gd name="connsiteY136" fmla="*/ 670819 h 824248"/>
              <a:gd name="connsiteX137" fmla="*/ 8384126 w 8391291"/>
              <a:gd name="connsiteY137" fmla="*/ 613128 h 824248"/>
              <a:gd name="connsiteX138" fmla="*/ 8389894 w 8391291"/>
              <a:gd name="connsiteY138" fmla="*/ 575629 h 824248"/>
              <a:gd name="connsiteX139" fmla="*/ 8372586 w 8391291"/>
              <a:gd name="connsiteY139" fmla="*/ 532361 h 824248"/>
              <a:gd name="connsiteX140" fmla="*/ 8319752 w 8391291"/>
              <a:gd name="connsiteY140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231819 w 8391291"/>
              <a:gd name="connsiteY51" fmla="*/ 328411 h 824248"/>
              <a:gd name="connsiteX52" fmla="*/ 289774 w 8391291"/>
              <a:gd name="connsiteY52" fmla="*/ 328411 h 824248"/>
              <a:gd name="connsiteX53" fmla="*/ 367048 w 8391291"/>
              <a:gd name="connsiteY53" fmla="*/ 302654 h 824248"/>
              <a:gd name="connsiteX54" fmla="*/ 461426 w 8391291"/>
              <a:gd name="connsiteY54" fmla="*/ 323516 h 824248"/>
              <a:gd name="connsiteX55" fmla="*/ 618186 w 8391291"/>
              <a:gd name="connsiteY55" fmla="*/ 315533 h 824248"/>
              <a:gd name="connsiteX56" fmla="*/ 695459 w 8391291"/>
              <a:gd name="connsiteY56" fmla="*/ 276896 h 824248"/>
              <a:gd name="connsiteX57" fmla="*/ 772732 w 8391291"/>
              <a:gd name="connsiteY57" fmla="*/ 283335 h 824248"/>
              <a:gd name="connsiteX58" fmla="*/ 856445 w 8391291"/>
              <a:gd name="connsiteY58" fmla="*/ 328411 h 824248"/>
              <a:gd name="connsiteX59" fmla="*/ 1049628 w 8391291"/>
              <a:gd name="connsiteY59" fmla="*/ 321972 h 824248"/>
              <a:gd name="connsiteX60" fmla="*/ 1172850 w 8391291"/>
              <a:gd name="connsiteY60" fmla="*/ 327072 h 824248"/>
              <a:gd name="connsiteX61" fmla="*/ 1173318 w 8391291"/>
              <a:gd name="connsiteY61" fmla="*/ 352158 h 824248"/>
              <a:gd name="connsiteX62" fmla="*/ 1268569 w 8391291"/>
              <a:gd name="connsiteY62" fmla="*/ 347730 h 824248"/>
              <a:gd name="connsiteX63" fmla="*/ 1337189 w 8391291"/>
              <a:gd name="connsiteY63" fmla="*/ 359288 h 824248"/>
              <a:gd name="connsiteX64" fmla="*/ 1406681 w 8391291"/>
              <a:gd name="connsiteY64" fmla="*/ 365037 h 824248"/>
              <a:gd name="connsiteX65" fmla="*/ 1544529 w 8391291"/>
              <a:gd name="connsiteY65" fmla="*/ 365707 h 824248"/>
              <a:gd name="connsiteX66" fmla="*/ 1796603 w 8391291"/>
              <a:gd name="connsiteY66" fmla="*/ 379927 h 824248"/>
              <a:gd name="connsiteX67" fmla="*/ 2110591 w 8391291"/>
              <a:gd name="connsiteY67" fmla="*/ 397904 h 824248"/>
              <a:gd name="connsiteX68" fmla="*/ 2283785 w 8391291"/>
              <a:gd name="connsiteY68" fmla="*/ 400119 h 824248"/>
              <a:gd name="connsiteX69" fmla="*/ 2446986 w 8391291"/>
              <a:gd name="connsiteY69" fmla="*/ 420108 h 824248"/>
              <a:gd name="connsiteX70" fmla="*/ 1927403 w 8391291"/>
              <a:gd name="connsiteY70" fmla="*/ 434997 h 824248"/>
              <a:gd name="connsiteX71" fmla="*/ 1310760 w 8391291"/>
              <a:gd name="connsiteY71" fmla="*/ 452102 h 824248"/>
              <a:gd name="connsiteX72" fmla="*/ 1175654 w 8391291"/>
              <a:gd name="connsiteY72" fmla="*/ 466016 h 824248"/>
              <a:gd name="connsiteX73" fmla="*/ 1138906 w 8391291"/>
              <a:gd name="connsiteY73" fmla="*/ 473635 h 824248"/>
              <a:gd name="connsiteX74" fmla="*/ 978794 w 8391291"/>
              <a:gd name="connsiteY74" fmla="*/ 482958 h 824248"/>
              <a:gd name="connsiteX75" fmla="*/ 708338 w 8391291"/>
              <a:gd name="connsiteY75" fmla="*/ 489397 h 824248"/>
              <a:gd name="connsiteX76" fmla="*/ 470079 w 8391291"/>
              <a:gd name="connsiteY76" fmla="*/ 495837 h 824248"/>
              <a:gd name="connsiteX77" fmla="*/ 341290 w 8391291"/>
              <a:gd name="connsiteY77" fmla="*/ 495837 h 824248"/>
              <a:gd name="connsiteX78" fmla="*/ 309763 w 8391291"/>
              <a:gd name="connsiteY78" fmla="*/ 543127 h 824248"/>
              <a:gd name="connsiteX79" fmla="*/ 298896 w 8391291"/>
              <a:gd name="connsiteY79" fmla="*/ 599741 h 824248"/>
              <a:gd name="connsiteX80" fmla="*/ 336191 w 8391291"/>
              <a:gd name="connsiteY80" fmla="*/ 643273 h 824248"/>
              <a:gd name="connsiteX81" fmla="*/ 457200 w 8391291"/>
              <a:gd name="connsiteY81" fmla="*/ 637504 h 824248"/>
              <a:gd name="connsiteX82" fmla="*/ 539369 w 8391291"/>
              <a:gd name="connsiteY82" fmla="*/ 608862 h 824248"/>
              <a:gd name="connsiteX83" fmla="*/ 605307 w 8391291"/>
              <a:gd name="connsiteY83" fmla="*/ 631065 h 824248"/>
              <a:gd name="connsiteX84" fmla="*/ 618186 w 8391291"/>
              <a:gd name="connsiteY84" fmla="*/ 637504 h 824248"/>
              <a:gd name="connsiteX85" fmla="*/ 734096 w 8391291"/>
              <a:gd name="connsiteY85" fmla="*/ 637504 h 824248"/>
              <a:gd name="connsiteX86" fmla="*/ 804929 w 8391291"/>
              <a:gd name="connsiteY86" fmla="*/ 618186 h 824248"/>
              <a:gd name="connsiteX87" fmla="*/ 867109 w 8391291"/>
              <a:gd name="connsiteY87" fmla="*/ 590884 h 824248"/>
              <a:gd name="connsiteX88" fmla="*/ 980338 w 8391291"/>
              <a:gd name="connsiteY88" fmla="*/ 604434 h 824248"/>
              <a:gd name="connsiteX89" fmla="*/ 1010991 w 8391291"/>
              <a:gd name="connsiteY89" fmla="*/ 637504 h 824248"/>
              <a:gd name="connsiteX90" fmla="*/ 931503 w 8391291"/>
              <a:gd name="connsiteY90" fmla="*/ 651724 h 824248"/>
              <a:gd name="connsiteX91" fmla="*/ 759853 w 8391291"/>
              <a:gd name="connsiteY91" fmla="*/ 669702 h 824248"/>
              <a:gd name="connsiteX92" fmla="*/ 611076 w 8391291"/>
              <a:gd name="connsiteY92" fmla="*/ 673926 h 824248"/>
              <a:gd name="connsiteX93" fmla="*/ 428558 w 8391291"/>
              <a:gd name="connsiteY93" fmla="*/ 672383 h 824248"/>
              <a:gd name="connsiteX94" fmla="*/ 394146 w 8391291"/>
              <a:gd name="connsiteY94" fmla="*/ 728997 h 824248"/>
              <a:gd name="connsiteX95" fmla="*/ 397701 w 8391291"/>
              <a:gd name="connsiteY95" fmla="*/ 802919 h 824248"/>
              <a:gd name="connsiteX96" fmla="*/ 450760 w 8391291"/>
              <a:gd name="connsiteY96" fmla="*/ 824248 h 824248"/>
              <a:gd name="connsiteX97" fmla="*/ 521594 w 8391291"/>
              <a:gd name="connsiteY97" fmla="*/ 824248 h 824248"/>
              <a:gd name="connsiteX98" fmla="*/ 643943 w 8391291"/>
              <a:gd name="connsiteY98" fmla="*/ 824248 h 824248"/>
              <a:gd name="connsiteX99" fmla="*/ 844440 w 8391291"/>
              <a:gd name="connsiteY99" fmla="*/ 802918 h 824248"/>
              <a:gd name="connsiteX100" fmla="*/ 901521 w 8391291"/>
              <a:gd name="connsiteY100" fmla="*/ 792051 h 824248"/>
              <a:gd name="connsiteX101" fmla="*/ 965915 w 8391291"/>
              <a:gd name="connsiteY101" fmla="*/ 785611 h 824248"/>
              <a:gd name="connsiteX102" fmla="*/ 1094704 w 8391291"/>
              <a:gd name="connsiteY102" fmla="*/ 779172 h 824248"/>
              <a:gd name="connsiteX103" fmla="*/ 1217053 w 8391291"/>
              <a:gd name="connsiteY103" fmla="*/ 779172 h 824248"/>
              <a:gd name="connsiteX104" fmla="*/ 1249250 w 8391291"/>
              <a:gd name="connsiteY104" fmla="*/ 772733 h 824248"/>
              <a:gd name="connsiteX105" fmla="*/ 1262129 w 8391291"/>
              <a:gd name="connsiteY105" fmla="*/ 785611 h 824248"/>
              <a:gd name="connsiteX106" fmla="*/ 1416676 w 8391291"/>
              <a:gd name="connsiteY106" fmla="*/ 772733 h 824248"/>
              <a:gd name="connsiteX107" fmla="*/ 1629177 w 8391291"/>
              <a:gd name="connsiteY107" fmla="*/ 753414 h 824248"/>
              <a:gd name="connsiteX108" fmla="*/ 2021983 w 8391291"/>
              <a:gd name="connsiteY108" fmla="*/ 708338 h 824248"/>
              <a:gd name="connsiteX109" fmla="*/ 2386349 w 8391291"/>
              <a:gd name="connsiteY109" fmla="*/ 662592 h 824248"/>
              <a:gd name="connsiteX110" fmla="*/ 2723881 w 8391291"/>
              <a:gd name="connsiteY110" fmla="*/ 618186 h 824248"/>
              <a:gd name="connsiteX111" fmla="*/ 2955701 w 8391291"/>
              <a:gd name="connsiteY111" fmla="*/ 592428 h 824248"/>
              <a:gd name="connsiteX112" fmla="*/ 3020096 w 8391291"/>
              <a:gd name="connsiteY112" fmla="*/ 585989 h 824248"/>
              <a:gd name="connsiteX113" fmla="*/ 2999904 w 8391291"/>
              <a:gd name="connsiteY113" fmla="*/ 585989 h 824248"/>
              <a:gd name="connsiteX114" fmla="*/ 3041953 w 8391291"/>
              <a:gd name="connsiteY114" fmla="*/ 538130 h 824248"/>
              <a:gd name="connsiteX115" fmla="*/ 3149759 w 8391291"/>
              <a:gd name="connsiteY115" fmla="*/ 532260 h 824248"/>
              <a:gd name="connsiteX116" fmla="*/ 3235217 w 8391291"/>
              <a:gd name="connsiteY116" fmla="*/ 523707 h 824248"/>
              <a:gd name="connsiteX117" fmla="*/ 3246756 w 8391291"/>
              <a:gd name="connsiteY117" fmla="*/ 538130 h 824248"/>
              <a:gd name="connsiteX118" fmla="*/ 3353484 w 8391291"/>
              <a:gd name="connsiteY118" fmla="*/ 535245 h 824248"/>
              <a:gd name="connsiteX119" fmla="*/ 3373676 w 8391291"/>
              <a:gd name="connsiteY119" fmla="*/ 578513 h 824248"/>
              <a:gd name="connsiteX120" fmla="*/ 3857202 w 8391291"/>
              <a:gd name="connsiteY120" fmla="*/ 568417 h 824248"/>
              <a:gd name="connsiteX121" fmla="*/ 4316921 w 8391291"/>
              <a:gd name="connsiteY121" fmla="*/ 552553 h 824248"/>
              <a:gd name="connsiteX122" fmla="*/ 4475571 w 8391291"/>
              <a:gd name="connsiteY122" fmla="*/ 541015 h 824248"/>
              <a:gd name="connsiteX123" fmla="*/ 4504416 w 8391291"/>
              <a:gd name="connsiteY123" fmla="*/ 494862 h 824248"/>
              <a:gd name="connsiteX124" fmla="*/ 4836139 w 8391291"/>
              <a:gd name="connsiteY124" fmla="*/ 500631 h 824248"/>
              <a:gd name="connsiteX125" fmla="*/ 4916906 w 8391291"/>
              <a:gd name="connsiteY125" fmla="*/ 506400 h 824248"/>
              <a:gd name="connsiteX126" fmla="*/ 4928443 w 8391291"/>
              <a:gd name="connsiteY126" fmla="*/ 477555 h 824248"/>
              <a:gd name="connsiteX127" fmla="*/ 5040941 w 8391291"/>
              <a:gd name="connsiteY127" fmla="*/ 486208 h 824248"/>
              <a:gd name="connsiteX128" fmla="*/ 5447662 w 8391291"/>
              <a:gd name="connsiteY128" fmla="*/ 517938 h 824248"/>
              <a:gd name="connsiteX129" fmla="*/ 5891881 w 8391291"/>
              <a:gd name="connsiteY129" fmla="*/ 549668 h 824248"/>
              <a:gd name="connsiteX130" fmla="*/ 6486097 w 8391291"/>
              <a:gd name="connsiteY130" fmla="*/ 610243 h 824248"/>
              <a:gd name="connsiteX131" fmla="*/ 7005315 w 8391291"/>
              <a:gd name="connsiteY131" fmla="*/ 647742 h 824248"/>
              <a:gd name="connsiteX132" fmla="*/ 7423573 w 8391291"/>
              <a:gd name="connsiteY132" fmla="*/ 667935 h 824248"/>
              <a:gd name="connsiteX133" fmla="*/ 7686066 w 8391291"/>
              <a:gd name="connsiteY133" fmla="*/ 670819 h 824248"/>
              <a:gd name="connsiteX134" fmla="*/ 7850486 w 8391291"/>
              <a:gd name="connsiteY134" fmla="*/ 673703 h 824248"/>
              <a:gd name="connsiteX135" fmla="*/ 8176439 w 8391291"/>
              <a:gd name="connsiteY135" fmla="*/ 667934 h 824248"/>
              <a:gd name="connsiteX136" fmla="*/ 8361050 w 8391291"/>
              <a:gd name="connsiteY136" fmla="*/ 670819 h 824248"/>
              <a:gd name="connsiteX137" fmla="*/ 8384126 w 8391291"/>
              <a:gd name="connsiteY137" fmla="*/ 613128 h 824248"/>
              <a:gd name="connsiteX138" fmla="*/ 8389894 w 8391291"/>
              <a:gd name="connsiteY138" fmla="*/ 575629 h 824248"/>
              <a:gd name="connsiteX139" fmla="*/ 8372586 w 8391291"/>
              <a:gd name="connsiteY139" fmla="*/ 532361 h 824248"/>
              <a:gd name="connsiteX140" fmla="*/ 8319752 w 8391291"/>
              <a:gd name="connsiteY140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186256 w 8391291"/>
              <a:gd name="connsiteY51" fmla="*/ 316020 h 824248"/>
              <a:gd name="connsiteX52" fmla="*/ 231819 w 8391291"/>
              <a:gd name="connsiteY52" fmla="*/ 328411 h 824248"/>
              <a:gd name="connsiteX53" fmla="*/ 289774 w 8391291"/>
              <a:gd name="connsiteY53" fmla="*/ 328411 h 824248"/>
              <a:gd name="connsiteX54" fmla="*/ 367048 w 8391291"/>
              <a:gd name="connsiteY54" fmla="*/ 302654 h 824248"/>
              <a:gd name="connsiteX55" fmla="*/ 461426 w 8391291"/>
              <a:gd name="connsiteY55" fmla="*/ 323516 h 824248"/>
              <a:gd name="connsiteX56" fmla="*/ 618186 w 8391291"/>
              <a:gd name="connsiteY56" fmla="*/ 315533 h 824248"/>
              <a:gd name="connsiteX57" fmla="*/ 695459 w 8391291"/>
              <a:gd name="connsiteY57" fmla="*/ 276896 h 824248"/>
              <a:gd name="connsiteX58" fmla="*/ 772732 w 8391291"/>
              <a:gd name="connsiteY58" fmla="*/ 283335 h 824248"/>
              <a:gd name="connsiteX59" fmla="*/ 856445 w 8391291"/>
              <a:gd name="connsiteY59" fmla="*/ 328411 h 824248"/>
              <a:gd name="connsiteX60" fmla="*/ 1049628 w 8391291"/>
              <a:gd name="connsiteY60" fmla="*/ 321972 h 824248"/>
              <a:gd name="connsiteX61" fmla="*/ 1172850 w 8391291"/>
              <a:gd name="connsiteY61" fmla="*/ 327072 h 824248"/>
              <a:gd name="connsiteX62" fmla="*/ 1173318 w 8391291"/>
              <a:gd name="connsiteY62" fmla="*/ 352158 h 824248"/>
              <a:gd name="connsiteX63" fmla="*/ 1268569 w 8391291"/>
              <a:gd name="connsiteY63" fmla="*/ 347730 h 824248"/>
              <a:gd name="connsiteX64" fmla="*/ 1337189 w 8391291"/>
              <a:gd name="connsiteY64" fmla="*/ 359288 h 824248"/>
              <a:gd name="connsiteX65" fmla="*/ 1406681 w 8391291"/>
              <a:gd name="connsiteY65" fmla="*/ 365037 h 824248"/>
              <a:gd name="connsiteX66" fmla="*/ 1544529 w 8391291"/>
              <a:gd name="connsiteY66" fmla="*/ 365707 h 824248"/>
              <a:gd name="connsiteX67" fmla="*/ 1796603 w 8391291"/>
              <a:gd name="connsiteY67" fmla="*/ 379927 h 824248"/>
              <a:gd name="connsiteX68" fmla="*/ 2110591 w 8391291"/>
              <a:gd name="connsiteY68" fmla="*/ 397904 h 824248"/>
              <a:gd name="connsiteX69" fmla="*/ 2283785 w 8391291"/>
              <a:gd name="connsiteY69" fmla="*/ 400119 h 824248"/>
              <a:gd name="connsiteX70" fmla="*/ 2446986 w 8391291"/>
              <a:gd name="connsiteY70" fmla="*/ 420108 h 824248"/>
              <a:gd name="connsiteX71" fmla="*/ 1927403 w 8391291"/>
              <a:gd name="connsiteY71" fmla="*/ 434997 h 824248"/>
              <a:gd name="connsiteX72" fmla="*/ 1310760 w 8391291"/>
              <a:gd name="connsiteY72" fmla="*/ 452102 h 824248"/>
              <a:gd name="connsiteX73" fmla="*/ 1175654 w 8391291"/>
              <a:gd name="connsiteY73" fmla="*/ 466016 h 824248"/>
              <a:gd name="connsiteX74" fmla="*/ 1138906 w 8391291"/>
              <a:gd name="connsiteY74" fmla="*/ 473635 h 824248"/>
              <a:gd name="connsiteX75" fmla="*/ 978794 w 8391291"/>
              <a:gd name="connsiteY75" fmla="*/ 482958 h 824248"/>
              <a:gd name="connsiteX76" fmla="*/ 708338 w 8391291"/>
              <a:gd name="connsiteY76" fmla="*/ 489397 h 824248"/>
              <a:gd name="connsiteX77" fmla="*/ 470079 w 8391291"/>
              <a:gd name="connsiteY77" fmla="*/ 495837 h 824248"/>
              <a:gd name="connsiteX78" fmla="*/ 341290 w 8391291"/>
              <a:gd name="connsiteY78" fmla="*/ 495837 h 824248"/>
              <a:gd name="connsiteX79" fmla="*/ 309763 w 8391291"/>
              <a:gd name="connsiteY79" fmla="*/ 543127 h 824248"/>
              <a:gd name="connsiteX80" fmla="*/ 298896 w 8391291"/>
              <a:gd name="connsiteY80" fmla="*/ 599741 h 824248"/>
              <a:gd name="connsiteX81" fmla="*/ 336191 w 8391291"/>
              <a:gd name="connsiteY81" fmla="*/ 643273 h 824248"/>
              <a:gd name="connsiteX82" fmla="*/ 457200 w 8391291"/>
              <a:gd name="connsiteY82" fmla="*/ 637504 h 824248"/>
              <a:gd name="connsiteX83" fmla="*/ 539369 w 8391291"/>
              <a:gd name="connsiteY83" fmla="*/ 608862 h 824248"/>
              <a:gd name="connsiteX84" fmla="*/ 605307 w 8391291"/>
              <a:gd name="connsiteY84" fmla="*/ 631065 h 824248"/>
              <a:gd name="connsiteX85" fmla="*/ 618186 w 8391291"/>
              <a:gd name="connsiteY85" fmla="*/ 637504 h 824248"/>
              <a:gd name="connsiteX86" fmla="*/ 734096 w 8391291"/>
              <a:gd name="connsiteY86" fmla="*/ 637504 h 824248"/>
              <a:gd name="connsiteX87" fmla="*/ 804929 w 8391291"/>
              <a:gd name="connsiteY87" fmla="*/ 618186 h 824248"/>
              <a:gd name="connsiteX88" fmla="*/ 867109 w 8391291"/>
              <a:gd name="connsiteY88" fmla="*/ 590884 h 824248"/>
              <a:gd name="connsiteX89" fmla="*/ 980338 w 8391291"/>
              <a:gd name="connsiteY89" fmla="*/ 604434 h 824248"/>
              <a:gd name="connsiteX90" fmla="*/ 1010991 w 8391291"/>
              <a:gd name="connsiteY90" fmla="*/ 637504 h 824248"/>
              <a:gd name="connsiteX91" fmla="*/ 931503 w 8391291"/>
              <a:gd name="connsiteY91" fmla="*/ 651724 h 824248"/>
              <a:gd name="connsiteX92" fmla="*/ 759853 w 8391291"/>
              <a:gd name="connsiteY92" fmla="*/ 669702 h 824248"/>
              <a:gd name="connsiteX93" fmla="*/ 611076 w 8391291"/>
              <a:gd name="connsiteY93" fmla="*/ 673926 h 824248"/>
              <a:gd name="connsiteX94" fmla="*/ 428558 w 8391291"/>
              <a:gd name="connsiteY94" fmla="*/ 672383 h 824248"/>
              <a:gd name="connsiteX95" fmla="*/ 394146 w 8391291"/>
              <a:gd name="connsiteY95" fmla="*/ 728997 h 824248"/>
              <a:gd name="connsiteX96" fmla="*/ 397701 w 8391291"/>
              <a:gd name="connsiteY96" fmla="*/ 802919 h 824248"/>
              <a:gd name="connsiteX97" fmla="*/ 450760 w 8391291"/>
              <a:gd name="connsiteY97" fmla="*/ 824248 h 824248"/>
              <a:gd name="connsiteX98" fmla="*/ 521594 w 8391291"/>
              <a:gd name="connsiteY98" fmla="*/ 824248 h 824248"/>
              <a:gd name="connsiteX99" fmla="*/ 643943 w 8391291"/>
              <a:gd name="connsiteY99" fmla="*/ 824248 h 824248"/>
              <a:gd name="connsiteX100" fmla="*/ 844440 w 8391291"/>
              <a:gd name="connsiteY100" fmla="*/ 802918 h 824248"/>
              <a:gd name="connsiteX101" fmla="*/ 901521 w 8391291"/>
              <a:gd name="connsiteY101" fmla="*/ 792051 h 824248"/>
              <a:gd name="connsiteX102" fmla="*/ 965915 w 8391291"/>
              <a:gd name="connsiteY102" fmla="*/ 785611 h 824248"/>
              <a:gd name="connsiteX103" fmla="*/ 1094704 w 8391291"/>
              <a:gd name="connsiteY103" fmla="*/ 779172 h 824248"/>
              <a:gd name="connsiteX104" fmla="*/ 1217053 w 8391291"/>
              <a:gd name="connsiteY104" fmla="*/ 779172 h 824248"/>
              <a:gd name="connsiteX105" fmla="*/ 1249250 w 8391291"/>
              <a:gd name="connsiteY105" fmla="*/ 772733 h 824248"/>
              <a:gd name="connsiteX106" fmla="*/ 1262129 w 8391291"/>
              <a:gd name="connsiteY106" fmla="*/ 785611 h 824248"/>
              <a:gd name="connsiteX107" fmla="*/ 1416676 w 8391291"/>
              <a:gd name="connsiteY107" fmla="*/ 772733 h 824248"/>
              <a:gd name="connsiteX108" fmla="*/ 1629177 w 8391291"/>
              <a:gd name="connsiteY108" fmla="*/ 753414 h 824248"/>
              <a:gd name="connsiteX109" fmla="*/ 2021983 w 8391291"/>
              <a:gd name="connsiteY109" fmla="*/ 708338 h 824248"/>
              <a:gd name="connsiteX110" fmla="*/ 2386349 w 8391291"/>
              <a:gd name="connsiteY110" fmla="*/ 662592 h 824248"/>
              <a:gd name="connsiteX111" fmla="*/ 2723881 w 8391291"/>
              <a:gd name="connsiteY111" fmla="*/ 618186 h 824248"/>
              <a:gd name="connsiteX112" fmla="*/ 2955701 w 8391291"/>
              <a:gd name="connsiteY112" fmla="*/ 592428 h 824248"/>
              <a:gd name="connsiteX113" fmla="*/ 3020096 w 8391291"/>
              <a:gd name="connsiteY113" fmla="*/ 585989 h 824248"/>
              <a:gd name="connsiteX114" fmla="*/ 2999904 w 8391291"/>
              <a:gd name="connsiteY114" fmla="*/ 585989 h 824248"/>
              <a:gd name="connsiteX115" fmla="*/ 3041953 w 8391291"/>
              <a:gd name="connsiteY115" fmla="*/ 538130 h 824248"/>
              <a:gd name="connsiteX116" fmla="*/ 3149759 w 8391291"/>
              <a:gd name="connsiteY116" fmla="*/ 532260 h 824248"/>
              <a:gd name="connsiteX117" fmla="*/ 3235217 w 8391291"/>
              <a:gd name="connsiteY117" fmla="*/ 523707 h 824248"/>
              <a:gd name="connsiteX118" fmla="*/ 3246756 w 8391291"/>
              <a:gd name="connsiteY118" fmla="*/ 538130 h 824248"/>
              <a:gd name="connsiteX119" fmla="*/ 3353484 w 8391291"/>
              <a:gd name="connsiteY119" fmla="*/ 535245 h 824248"/>
              <a:gd name="connsiteX120" fmla="*/ 3373676 w 8391291"/>
              <a:gd name="connsiteY120" fmla="*/ 578513 h 824248"/>
              <a:gd name="connsiteX121" fmla="*/ 3857202 w 8391291"/>
              <a:gd name="connsiteY121" fmla="*/ 568417 h 824248"/>
              <a:gd name="connsiteX122" fmla="*/ 4316921 w 8391291"/>
              <a:gd name="connsiteY122" fmla="*/ 552553 h 824248"/>
              <a:gd name="connsiteX123" fmla="*/ 4475571 w 8391291"/>
              <a:gd name="connsiteY123" fmla="*/ 541015 h 824248"/>
              <a:gd name="connsiteX124" fmla="*/ 4504416 w 8391291"/>
              <a:gd name="connsiteY124" fmla="*/ 494862 h 824248"/>
              <a:gd name="connsiteX125" fmla="*/ 4836139 w 8391291"/>
              <a:gd name="connsiteY125" fmla="*/ 500631 h 824248"/>
              <a:gd name="connsiteX126" fmla="*/ 4916906 w 8391291"/>
              <a:gd name="connsiteY126" fmla="*/ 506400 h 824248"/>
              <a:gd name="connsiteX127" fmla="*/ 4928443 w 8391291"/>
              <a:gd name="connsiteY127" fmla="*/ 477555 h 824248"/>
              <a:gd name="connsiteX128" fmla="*/ 5040941 w 8391291"/>
              <a:gd name="connsiteY128" fmla="*/ 486208 h 824248"/>
              <a:gd name="connsiteX129" fmla="*/ 5447662 w 8391291"/>
              <a:gd name="connsiteY129" fmla="*/ 517938 h 824248"/>
              <a:gd name="connsiteX130" fmla="*/ 5891881 w 8391291"/>
              <a:gd name="connsiteY130" fmla="*/ 549668 h 824248"/>
              <a:gd name="connsiteX131" fmla="*/ 6486097 w 8391291"/>
              <a:gd name="connsiteY131" fmla="*/ 610243 h 824248"/>
              <a:gd name="connsiteX132" fmla="*/ 7005315 w 8391291"/>
              <a:gd name="connsiteY132" fmla="*/ 647742 h 824248"/>
              <a:gd name="connsiteX133" fmla="*/ 7423573 w 8391291"/>
              <a:gd name="connsiteY133" fmla="*/ 667935 h 824248"/>
              <a:gd name="connsiteX134" fmla="*/ 7686066 w 8391291"/>
              <a:gd name="connsiteY134" fmla="*/ 670819 h 824248"/>
              <a:gd name="connsiteX135" fmla="*/ 7850486 w 8391291"/>
              <a:gd name="connsiteY135" fmla="*/ 673703 h 824248"/>
              <a:gd name="connsiteX136" fmla="*/ 8176439 w 8391291"/>
              <a:gd name="connsiteY136" fmla="*/ 667934 h 824248"/>
              <a:gd name="connsiteX137" fmla="*/ 8361050 w 8391291"/>
              <a:gd name="connsiteY137" fmla="*/ 670819 h 824248"/>
              <a:gd name="connsiteX138" fmla="*/ 8384126 w 8391291"/>
              <a:gd name="connsiteY138" fmla="*/ 613128 h 824248"/>
              <a:gd name="connsiteX139" fmla="*/ 8389894 w 8391291"/>
              <a:gd name="connsiteY139" fmla="*/ 575629 h 824248"/>
              <a:gd name="connsiteX140" fmla="*/ 8372586 w 8391291"/>
              <a:gd name="connsiteY140" fmla="*/ 532361 h 824248"/>
              <a:gd name="connsiteX141" fmla="*/ 8319752 w 8391291"/>
              <a:gd name="connsiteY141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48107 w 8391291"/>
              <a:gd name="connsiteY50" fmla="*/ 309093 h 824248"/>
              <a:gd name="connsiteX51" fmla="*/ 186256 w 8391291"/>
              <a:gd name="connsiteY51" fmla="*/ 327558 h 824248"/>
              <a:gd name="connsiteX52" fmla="*/ 231819 w 8391291"/>
              <a:gd name="connsiteY52" fmla="*/ 328411 h 824248"/>
              <a:gd name="connsiteX53" fmla="*/ 289774 w 8391291"/>
              <a:gd name="connsiteY53" fmla="*/ 328411 h 824248"/>
              <a:gd name="connsiteX54" fmla="*/ 367048 w 8391291"/>
              <a:gd name="connsiteY54" fmla="*/ 302654 h 824248"/>
              <a:gd name="connsiteX55" fmla="*/ 461426 w 8391291"/>
              <a:gd name="connsiteY55" fmla="*/ 323516 h 824248"/>
              <a:gd name="connsiteX56" fmla="*/ 618186 w 8391291"/>
              <a:gd name="connsiteY56" fmla="*/ 315533 h 824248"/>
              <a:gd name="connsiteX57" fmla="*/ 695459 w 8391291"/>
              <a:gd name="connsiteY57" fmla="*/ 276896 h 824248"/>
              <a:gd name="connsiteX58" fmla="*/ 772732 w 8391291"/>
              <a:gd name="connsiteY58" fmla="*/ 283335 h 824248"/>
              <a:gd name="connsiteX59" fmla="*/ 856445 w 8391291"/>
              <a:gd name="connsiteY59" fmla="*/ 328411 h 824248"/>
              <a:gd name="connsiteX60" fmla="*/ 1049628 w 8391291"/>
              <a:gd name="connsiteY60" fmla="*/ 321972 h 824248"/>
              <a:gd name="connsiteX61" fmla="*/ 1172850 w 8391291"/>
              <a:gd name="connsiteY61" fmla="*/ 327072 h 824248"/>
              <a:gd name="connsiteX62" fmla="*/ 1173318 w 8391291"/>
              <a:gd name="connsiteY62" fmla="*/ 352158 h 824248"/>
              <a:gd name="connsiteX63" fmla="*/ 1268569 w 8391291"/>
              <a:gd name="connsiteY63" fmla="*/ 347730 h 824248"/>
              <a:gd name="connsiteX64" fmla="*/ 1337189 w 8391291"/>
              <a:gd name="connsiteY64" fmla="*/ 359288 h 824248"/>
              <a:gd name="connsiteX65" fmla="*/ 1406681 w 8391291"/>
              <a:gd name="connsiteY65" fmla="*/ 365037 h 824248"/>
              <a:gd name="connsiteX66" fmla="*/ 1544529 w 8391291"/>
              <a:gd name="connsiteY66" fmla="*/ 365707 h 824248"/>
              <a:gd name="connsiteX67" fmla="*/ 1796603 w 8391291"/>
              <a:gd name="connsiteY67" fmla="*/ 379927 h 824248"/>
              <a:gd name="connsiteX68" fmla="*/ 2110591 w 8391291"/>
              <a:gd name="connsiteY68" fmla="*/ 397904 h 824248"/>
              <a:gd name="connsiteX69" fmla="*/ 2283785 w 8391291"/>
              <a:gd name="connsiteY69" fmla="*/ 400119 h 824248"/>
              <a:gd name="connsiteX70" fmla="*/ 2446986 w 8391291"/>
              <a:gd name="connsiteY70" fmla="*/ 420108 h 824248"/>
              <a:gd name="connsiteX71" fmla="*/ 1927403 w 8391291"/>
              <a:gd name="connsiteY71" fmla="*/ 434997 h 824248"/>
              <a:gd name="connsiteX72" fmla="*/ 1310760 w 8391291"/>
              <a:gd name="connsiteY72" fmla="*/ 452102 h 824248"/>
              <a:gd name="connsiteX73" fmla="*/ 1175654 w 8391291"/>
              <a:gd name="connsiteY73" fmla="*/ 466016 h 824248"/>
              <a:gd name="connsiteX74" fmla="*/ 1138906 w 8391291"/>
              <a:gd name="connsiteY74" fmla="*/ 473635 h 824248"/>
              <a:gd name="connsiteX75" fmla="*/ 978794 w 8391291"/>
              <a:gd name="connsiteY75" fmla="*/ 482958 h 824248"/>
              <a:gd name="connsiteX76" fmla="*/ 708338 w 8391291"/>
              <a:gd name="connsiteY76" fmla="*/ 489397 h 824248"/>
              <a:gd name="connsiteX77" fmla="*/ 470079 w 8391291"/>
              <a:gd name="connsiteY77" fmla="*/ 495837 h 824248"/>
              <a:gd name="connsiteX78" fmla="*/ 341290 w 8391291"/>
              <a:gd name="connsiteY78" fmla="*/ 495837 h 824248"/>
              <a:gd name="connsiteX79" fmla="*/ 309763 w 8391291"/>
              <a:gd name="connsiteY79" fmla="*/ 543127 h 824248"/>
              <a:gd name="connsiteX80" fmla="*/ 298896 w 8391291"/>
              <a:gd name="connsiteY80" fmla="*/ 599741 h 824248"/>
              <a:gd name="connsiteX81" fmla="*/ 336191 w 8391291"/>
              <a:gd name="connsiteY81" fmla="*/ 643273 h 824248"/>
              <a:gd name="connsiteX82" fmla="*/ 457200 w 8391291"/>
              <a:gd name="connsiteY82" fmla="*/ 637504 h 824248"/>
              <a:gd name="connsiteX83" fmla="*/ 539369 w 8391291"/>
              <a:gd name="connsiteY83" fmla="*/ 608862 h 824248"/>
              <a:gd name="connsiteX84" fmla="*/ 605307 w 8391291"/>
              <a:gd name="connsiteY84" fmla="*/ 631065 h 824248"/>
              <a:gd name="connsiteX85" fmla="*/ 618186 w 8391291"/>
              <a:gd name="connsiteY85" fmla="*/ 637504 h 824248"/>
              <a:gd name="connsiteX86" fmla="*/ 734096 w 8391291"/>
              <a:gd name="connsiteY86" fmla="*/ 637504 h 824248"/>
              <a:gd name="connsiteX87" fmla="*/ 804929 w 8391291"/>
              <a:gd name="connsiteY87" fmla="*/ 618186 h 824248"/>
              <a:gd name="connsiteX88" fmla="*/ 867109 w 8391291"/>
              <a:gd name="connsiteY88" fmla="*/ 590884 h 824248"/>
              <a:gd name="connsiteX89" fmla="*/ 980338 w 8391291"/>
              <a:gd name="connsiteY89" fmla="*/ 604434 h 824248"/>
              <a:gd name="connsiteX90" fmla="*/ 1010991 w 8391291"/>
              <a:gd name="connsiteY90" fmla="*/ 637504 h 824248"/>
              <a:gd name="connsiteX91" fmla="*/ 931503 w 8391291"/>
              <a:gd name="connsiteY91" fmla="*/ 651724 h 824248"/>
              <a:gd name="connsiteX92" fmla="*/ 759853 w 8391291"/>
              <a:gd name="connsiteY92" fmla="*/ 669702 h 824248"/>
              <a:gd name="connsiteX93" fmla="*/ 611076 w 8391291"/>
              <a:gd name="connsiteY93" fmla="*/ 673926 h 824248"/>
              <a:gd name="connsiteX94" fmla="*/ 428558 w 8391291"/>
              <a:gd name="connsiteY94" fmla="*/ 672383 h 824248"/>
              <a:gd name="connsiteX95" fmla="*/ 394146 w 8391291"/>
              <a:gd name="connsiteY95" fmla="*/ 728997 h 824248"/>
              <a:gd name="connsiteX96" fmla="*/ 397701 w 8391291"/>
              <a:gd name="connsiteY96" fmla="*/ 802919 h 824248"/>
              <a:gd name="connsiteX97" fmla="*/ 450760 w 8391291"/>
              <a:gd name="connsiteY97" fmla="*/ 824248 h 824248"/>
              <a:gd name="connsiteX98" fmla="*/ 521594 w 8391291"/>
              <a:gd name="connsiteY98" fmla="*/ 824248 h 824248"/>
              <a:gd name="connsiteX99" fmla="*/ 643943 w 8391291"/>
              <a:gd name="connsiteY99" fmla="*/ 824248 h 824248"/>
              <a:gd name="connsiteX100" fmla="*/ 844440 w 8391291"/>
              <a:gd name="connsiteY100" fmla="*/ 802918 h 824248"/>
              <a:gd name="connsiteX101" fmla="*/ 901521 w 8391291"/>
              <a:gd name="connsiteY101" fmla="*/ 792051 h 824248"/>
              <a:gd name="connsiteX102" fmla="*/ 965915 w 8391291"/>
              <a:gd name="connsiteY102" fmla="*/ 785611 h 824248"/>
              <a:gd name="connsiteX103" fmla="*/ 1094704 w 8391291"/>
              <a:gd name="connsiteY103" fmla="*/ 779172 h 824248"/>
              <a:gd name="connsiteX104" fmla="*/ 1217053 w 8391291"/>
              <a:gd name="connsiteY104" fmla="*/ 779172 h 824248"/>
              <a:gd name="connsiteX105" fmla="*/ 1249250 w 8391291"/>
              <a:gd name="connsiteY105" fmla="*/ 772733 h 824248"/>
              <a:gd name="connsiteX106" fmla="*/ 1262129 w 8391291"/>
              <a:gd name="connsiteY106" fmla="*/ 785611 h 824248"/>
              <a:gd name="connsiteX107" fmla="*/ 1416676 w 8391291"/>
              <a:gd name="connsiteY107" fmla="*/ 772733 h 824248"/>
              <a:gd name="connsiteX108" fmla="*/ 1629177 w 8391291"/>
              <a:gd name="connsiteY108" fmla="*/ 753414 h 824248"/>
              <a:gd name="connsiteX109" fmla="*/ 2021983 w 8391291"/>
              <a:gd name="connsiteY109" fmla="*/ 708338 h 824248"/>
              <a:gd name="connsiteX110" fmla="*/ 2386349 w 8391291"/>
              <a:gd name="connsiteY110" fmla="*/ 662592 h 824248"/>
              <a:gd name="connsiteX111" fmla="*/ 2723881 w 8391291"/>
              <a:gd name="connsiteY111" fmla="*/ 618186 h 824248"/>
              <a:gd name="connsiteX112" fmla="*/ 2955701 w 8391291"/>
              <a:gd name="connsiteY112" fmla="*/ 592428 h 824248"/>
              <a:gd name="connsiteX113" fmla="*/ 3020096 w 8391291"/>
              <a:gd name="connsiteY113" fmla="*/ 585989 h 824248"/>
              <a:gd name="connsiteX114" fmla="*/ 2999904 w 8391291"/>
              <a:gd name="connsiteY114" fmla="*/ 585989 h 824248"/>
              <a:gd name="connsiteX115" fmla="*/ 3041953 w 8391291"/>
              <a:gd name="connsiteY115" fmla="*/ 538130 h 824248"/>
              <a:gd name="connsiteX116" fmla="*/ 3149759 w 8391291"/>
              <a:gd name="connsiteY116" fmla="*/ 532260 h 824248"/>
              <a:gd name="connsiteX117" fmla="*/ 3235217 w 8391291"/>
              <a:gd name="connsiteY117" fmla="*/ 523707 h 824248"/>
              <a:gd name="connsiteX118" fmla="*/ 3246756 w 8391291"/>
              <a:gd name="connsiteY118" fmla="*/ 538130 h 824248"/>
              <a:gd name="connsiteX119" fmla="*/ 3353484 w 8391291"/>
              <a:gd name="connsiteY119" fmla="*/ 535245 h 824248"/>
              <a:gd name="connsiteX120" fmla="*/ 3373676 w 8391291"/>
              <a:gd name="connsiteY120" fmla="*/ 578513 h 824248"/>
              <a:gd name="connsiteX121" fmla="*/ 3857202 w 8391291"/>
              <a:gd name="connsiteY121" fmla="*/ 568417 h 824248"/>
              <a:gd name="connsiteX122" fmla="*/ 4316921 w 8391291"/>
              <a:gd name="connsiteY122" fmla="*/ 552553 h 824248"/>
              <a:gd name="connsiteX123" fmla="*/ 4475571 w 8391291"/>
              <a:gd name="connsiteY123" fmla="*/ 541015 h 824248"/>
              <a:gd name="connsiteX124" fmla="*/ 4504416 w 8391291"/>
              <a:gd name="connsiteY124" fmla="*/ 494862 h 824248"/>
              <a:gd name="connsiteX125" fmla="*/ 4836139 w 8391291"/>
              <a:gd name="connsiteY125" fmla="*/ 500631 h 824248"/>
              <a:gd name="connsiteX126" fmla="*/ 4916906 w 8391291"/>
              <a:gd name="connsiteY126" fmla="*/ 506400 h 824248"/>
              <a:gd name="connsiteX127" fmla="*/ 4928443 w 8391291"/>
              <a:gd name="connsiteY127" fmla="*/ 477555 h 824248"/>
              <a:gd name="connsiteX128" fmla="*/ 5040941 w 8391291"/>
              <a:gd name="connsiteY128" fmla="*/ 486208 h 824248"/>
              <a:gd name="connsiteX129" fmla="*/ 5447662 w 8391291"/>
              <a:gd name="connsiteY129" fmla="*/ 517938 h 824248"/>
              <a:gd name="connsiteX130" fmla="*/ 5891881 w 8391291"/>
              <a:gd name="connsiteY130" fmla="*/ 549668 h 824248"/>
              <a:gd name="connsiteX131" fmla="*/ 6486097 w 8391291"/>
              <a:gd name="connsiteY131" fmla="*/ 610243 h 824248"/>
              <a:gd name="connsiteX132" fmla="*/ 7005315 w 8391291"/>
              <a:gd name="connsiteY132" fmla="*/ 647742 h 824248"/>
              <a:gd name="connsiteX133" fmla="*/ 7423573 w 8391291"/>
              <a:gd name="connsiteY133" fmla="*/ 667935 h 824248"/>
              <a:gd name="connsiteX134" fmla="*/ 7686066 w 8391291"/>
              <a:gd name="connsiteY134" fmla="*/ 670819 h 824248"/>
              <a:gd name="connsiteX135" fmla="*/ 7850486 w 8391291"/>
              <a:gd name="connsiteY135" fmla="*/ 673703 h 824248"/>
              <a:gd name="connsiteX136" fmla="*/ 8176439 w 8391291"/>
              <a:gd name="connsiteY136" fmla="*/ 667934 h 824248"/>
              <a:gd name="connsiteX137" fmla="*/ 8361050 w 8391291"/>
              <a:gd name="connsiteY137" fmla="*/ 670819 h 824248"/>
              <a:gd name="connsiteX138" fmla="*/ 8384126 w 8391291"/>
              <a:gd name="connsiteY138" fmla="*/ 613128 h 824248"/>
              <a:gd name="connsiteX139" fmla="*/ 8389894 w 8391291"/>
              <a:gd name="connsiteY139" fmla="*/ 575629 h 824248"/>
              <a:gd name="connsiteX140" fmla="*/ 8372586 w 8391291"/>
              <a:gd name="connsiteY140" fmla="*/ 532361 h 824248"/>
              <a:gd name="connsiteX141" fmla="*/ 8319752 w 8391291"/>
              <a:gd name="connsiteY141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38636 w 8391291"/>
              <a:gd name="connsiteY49" fmla="*/ 309093 h 824248"/>
              <a:gd name="connsiteX50" fmla="*/ 156760 w 8391291"/>
              <a:gd name="connsiteY50" fmla="*/ 300439 h 824248"/>
              <a:gd name="connsiteX51" fmla="*/ 186256 w 8391291"/>
              <a:gd name="connsiteY51" fmla="*/ 327558 h 824248"/>
              <a:gd name="connsiteX52" fmla="*/ 231819 w 8391291"/>
              <a:gd name="connsiteY52" fmla="*/ 328411 h 824248"/>
              <a:gd name="connsiteX53" fmla="*/ 289774 w 8391291"/>
              <a:gd name="connsiteY53" fmla="*/ 328411 h 824248"/>
              <a:gd name="connsiteX54" fmla="*/ 367048 w 8391291"/>
              <a:gd name="connsiteY54" fmla="*/ 302654 h 824248"/>
              <a:gd name="connsiteX55" fmla="*/ 461426 w 8391291"/>
              <a:gd name="connsiteY55" fmla="*/ 323516 h 824248"/>
              <a:gd name="connsiteX56" fmla="*/ 618186 w 8391291"/>
              <a:gd name="connsiteY56" fmla="*/ 315533 h 824248"/>
              <a:gd name="connsiteX57" fmla="*/ 695459 w 8391291"/>
              <a:gd name="connsiteY57" fmla="*/ 276896 h 824248"/>
              <a:gd name="connsiteX58" fmla="*/ 772732 w 8391291"/>
              <a:gd name="connsiteY58" fmla="*/ 283335 h 824248"/>
              <a:gd name="connsiteX59" fmla="*/ 856445 w 8391291"/>
              <a:gd name="connsiteY59" fmla="*/ 328411 h 824248"/>
              <a:gd name="connsiteX60" fmla="*/ 1049628 w 8391291"/>
              <a:gd name="connsiteY60" fmla="*/ 321972 h 824248"/>
              <a:gd name="connsiteX61" fmla="*/ 1172850 w 8391291"/>
              <a:gd name="connsiteY61" fmla="*/ 327072 h 824248"/>
              <a:gd name="connsiteX62" fmla="*/ 1173318 w 8391291"/>
              <a:gd name="connsiteY62" fmla="*/ 352158 h 824248"/>
              <a:gd name="connsiteX63" fmla="*/ 1268569 w 8391291"/>
              <a:gd name="connsiteY63" fmla="*/ 347730 h 824248"/>
              <a:gd name="connsiteX64" fmla="*/ 1337189 w 8391291"/>
              <a:gd name="connsiteY64" fmla="*/ 359288 h 824248"/>
              <a:gd name="connsiteX65" fmla="*/ 1406681 w 8391291"/>
              <a:gd name="connsiteY65" fmla="*/ 365037 h 824248"/>
              <a:gd name="connsiteX66" fmla="*/ 1544529 w 8391291"/>
              <a:gd name="connsiteY66" fmla="*/ 365707 h 824248"/>
              <a:gd name="connsiteX67" fmla="*/ 1796603 w 8391291"/>
              <a:gd name="connsiteY67" fmla="*/ 379927 h 824248"/>
              <a:gd name="connsiteX68" fmla="*/ 2110591 w 8391291"/>
              <a:gd name="connsiteY68" fmla="*/ 397904 h 824248"/>
              <a:gd name="connsiteX69" fmla="*/ 2283785 w 8391291"/>
              <a:gd name="connsiteY69" fmla="*/ 400119 h 824248"/>
              <a:gd name="connsiteX70" fmla="*/ 2446986 w 8391291"/>
              <a:gd name="connsiteY70" fmla="*/ 420108 h 824248"/>
              <a:gd name="connsiteX71" fmla="*/ 1927403 w 8391291"/>
              <a:gd name="connsiteY71" fmla="*/ 434997 h 824248"/>
              <a:gd name="connsiteX72" fmla="*/ 1310760 w 8391291"/>
              <a:gd name="connsiteY72" fmla="*/ 452102 h 824248"/>
              <a:gd name="connsiteX73" fmla="*/ 1175654 w 8391291"/>
              <a:gd name="connsiteY73" fmla="*/ 466016 h 824248"/>
              <a:gd name="connsiteX74" fmla="*/ 1138906 w 8391291"/>
              <a:gd name="connsiteY74" fmla="*/ 473635 h 824248"/>
              <a:gd name="connsiteX75" fmla="*/ 978794 w 8391291"/>
              <a:gd name="connsiteY75" fmla="*/ 482958 h 824248"/>
              <a:gd name="connsiteX76" fmla="*/ 708338 w 8391291"/>
              <a:gd name="connsiteY76" fmla="*/ 489397 h 824248"/>
              <a:gd name="connsiteX77" fmla="*/ 470079 w 8391291"/>
              <a:gd name="connsiteY77" fmla="*/ 495837 h 824248"/>
              <a:gd name="connsiteX78" fmla="*/ 341290 w 8391291"/>
              <a:gd name="connsiteY78" fmla="*/ 495837 h 824248"/>
              <a:gd name="connsiteX79" fmla="*/ 309763 w 8391291"/>
              <a:gd name="connsiteY79" fmla="*/ 543127 h 824248"/>
              <a:gd name="connsiteX80" fmla="*/ 298896 w 8391291"/>
              <a:gd name="connsiteY80" fmla="*/ 599741 h 824248"/>
              <a:gd name="connsiteX81" fmla="*/ 336191 w 8391291"/>
              <a:gd name="connsiteY81" fmla="*/ 643273 h 824248"/>
              <a:gd name="connsiteX82" fmla="*/ 457200 w 8391291"/>
              <a:gd name="connsiteY82" fmla="*/ 637504 h 824248"/>
              <a:gd name="connsiteX83" fmla="*/ 539369 w 8391291"/>
              <a:gd name="connsiteY83" fmla="*/ 608862 h 824248"/>
              <a:gd name="connsiteX84" fmla="*/ 605307 w 8391291"/>
              <a:gd name="connsiteY84" fmla="*/ 631065 h 824248"/>
              <a:gd name="connsiteX85" fmla="*/ 618186 w 8391291"/>
              <a:gd name="connsiteY85" fmla="*/ 637504 h 824248"/>
              <a:gd name="connsiteX86" fmla="*/ 734096 w 8391291"/>
              <a:gd name="connsiteY86" fmla="*/ 637504 h 824248"/>
              <a:gd name="connsiteX87" fmla="*/ 804929 w 8391291"/>
              <a:gd name="connsiteY87" fmla="*/ 618186 h 824248"/>
              <a:gd name="connsiteX88" fmla="*/ 867109 w 8391291"/>
              <a:gd name="connsiteY88" fmla="*/ 590884 h 824248"/>
              <a:gd name="connsiteX89" fmla="*/ 980338 w 8391291"/>
              <a:gd name="connsiteY89" fmla="*/ 604434 h 824248"/>
              <a:gd name="connsiteX90" fmla="*/ 1010991 w 8391291"/>
              <a:gd name="connsiteY90" fmla="*/ 637504 h 824248"/>
              <a:gd name="connsiteX91" fmla="*/ 931503 w 8391291"/>
              <a:gd name="connsiteY91" fmla="*/ 651724 h 824248"/>
              <a:gd name="connsiteX92" fmla="*/ 759853 w 8391291"/>
              <a:gd name="connsiteY92" fmla="*/ 669702 h 824248"/>
              <a:gd name="connsiteX93" fmla="*/ 611076 w 8391291"/>
              <a:gd name="connsiteY93" fmla="*/ 673926 h 824248"/>
              <a:gd name="connsiteX94" fmla="*/ 428558 w 8391291"/>
              <a:gd name="connsiteY94" fmla="*/ 672383 h 824248"/>
              <a:gd name="connsiteX95" fmla="*/ 394146 w 8391291"/>
              <a:gd name="connsiteY95" fmla="*/ 728997 h 824248"/>
              <a:gd name="connsiteX96" fmla="*/ 397701 w 8391291"/>
              <a:gd name="connsiteY96" fmla="*/ 802919 h 824248"/>
              <a:gd name="connsiteX97" fmla="*/ 450760 w 8391291"/>
              <a:gd name="connsiteY97" fmla="*/ 824248 h 824248"/>
              <a:gd name="connsiteX98" fmla="*/ 521594 w 8391291"/>
              <a:gd name="connsiteY98" fmla="*/ 824248 h 824248"/>
              <a:gd name="connsiteX99" fmla="*/ 643943 w 8391291"/>
              <a:gd name="connsiteY99" fmla="*/ 824248 h 824248"/>
              <a:gd name="connsiteX100" fmla="*/ 844440 w 8391291"/>
              <a:gd name="connsiteY100" fmla="*/ 802918 h 824248"/>
              <a:gd name="connsiteX101" fmla="*/ 901521 w 8391291"/>
              <a:gd name="connsiteY101" fmla="*/ 792051 h 824248"/>
              <a:gd name="connsiteX102" fmla="*/ 965915 w 8391291"/>
              <a:gd name="connsiteY102" fmla="*/ 785611 h 824248"/>
              <a:gd name="connsiteX103" fmla="*/ 1094704 w 8391291"/>
              <a:gd name="connsiteY103" fmla="*/ 779172 h 824248"/>
              <a:gd name="connsiteX104" fmla="*/ 1217053 w 8391291"/>
              <a:gd name="connsiteY104" fmla="*/ 779172 h 824248"/>
              <a:gd name="connsiteX105" fmla="*/ 1249250 w 8391291"/>
              <a:gd name="connsiteY105" fmla="*/ 772733 h 824248"/>
              <a:gd name="connsiteX106" fmla="*/ 1262129 w 8391291"/>
              <a:gd name="connsiteY106" fmla="*/ 785611 h 824248"/>
              <a:gd name="connsiteX107" fmla="*/ 1416676 w 8391291"/>
              <a:gd name="connsiteY107" fmla="*/ 772733 h 824248"/>
              <a:gd name="connsiteX108" fmla="*/ 1629177 w 8391291"/>
              <a:gd name="connsiteY108" fmla="*/ 753414 h 824248"/>
              <a:gd name="connsiteX109" fmla="*/ 2021983 w 8391291"/>
              <a:gd name="connsiteY109" fmla="*/ 708338 h 824248"/>
              <a:gd name="connsiteX110" fmla="*/ 2386349 w 8391291"/>
              <a:gd name="connsiteY110" fmla="*/ 662592 h 824248"/>
              <a:gd name="connsiteX111" fmla="*/ 2723881 w 8391291"/>
              <a:gd name="connsiteY111" fmla="*/ 618186 h 824248"/>
              <a:gd name="connsiteX112" fmla="*/ 2955701 w 8391291"/>
              <a:gd name="connsiteY112" fmla="*/ 592428 h 824248"/>
              <a:gd name="connsiteX113" fmla="*/ 3020096 w 8391291"/>
              <a:gd name="connsiteY113" fmla="*/ 585989 h 824248"/>
              <a:gd name="connsiteX114" fmla="*/ 2999904 w 8391291"/>
              <a:gd name="connsiteY114" fmla="*/ 585989 h 824248"/>
              <a:gd name="connsiteX115" fmla="*/ 3041953 w 8391291"/>
              <a:gd name="connsiteY115" fmla="*/ 538130 h 824248"/>
              <a:gd name="connsiteX116" fmla="*/ 3149759 w 8391291"/>
              <a:gd name="connsiteY116" fmla="*/ 532260 h 824248"/>
              <a:gd name="connsiteX117" fmla="*/ 3235217 w 8391291"/>
              <a:gd name="connsiteY117" fmla="*/ 523707 h 824248"/>
              <a:gd name="connsiteX118" fmla="*/ 3246756 w 8391291"/>
              <a:gd name="connsiteY118" fmla="*/ 538130 h 824248"/>
              <a:gd name="connsiteX119" fmla="*/ 3353484 w 8391291"/>
              <a:gd name="connsiteY119" fmla="*/ 535245 h 824248"/>
              <a:gd name="connsiteX120" fmla="*/ 3373676 w 8391291"/>
              <a:gd name="connsiteY120" fmla="*/ 578513 h 824248"/>
              <a:gd name="connsiteX121" fmla="*/ 3857202 w 8391291"/>
              <a:gd name="connsiteY121" fmla="*/ 568417 h 824248"/>
              <a:gd name="connsiteX122" fmla="*/ 4316921 w 8391291"/>
              <a:gd name="connsiteY122" fmla="*/ 552553 h 824248"/>
              <a:gd name="connsiteX123" fmla="*/ 4475571 w 8391291"/>
              <a:gd name="connsiteY123" fmla="*/ 541015 h 824248"/>
              <a:gd name="connsiteX124" fmla="*/ 4504416 w 8391291"/>
              <a:gd name="connsiteY124" fmla="*/ 494862 h 824248"/>
              <a:gd name="connsiteX125" fmla="*/ 4836139 w 8391291"/>
              <a:gd name="connsiteY125" fmla="*/ 500631 h 824248"/>
              <a:gd name="connsiteX126" fmla="*/ 4916906 w 8391291"/>
              <a:gd name="connsiteY126" fmla="*/ 506400 h 824248"/>
              <a:gd name="connsiteX127" fmla="*/ 4928443 w 8391291"/>
              <a:gd name="connsiteY127" fmla="*/ 477555 h 824248"/>
              <a:gd name="connsiteX128" fmla="*/ 5040941 w 8391291"/>
              <a:gd name="connsiteY128" fmla="*/ 486208 h 824248"/>
              <a:gd name="connsiteX129" fmla="*/ 5447662 w 8391291"/>
              <a:gd name="connsiteY129" fmla="*/ 517938 h 824248"/>
              <a:gd name="connsiteX130" fmla="*/ 5891881 w 8391291"/>
              <a:gd name="connsiteY130" fmla="*/ 549668 h 824248"/>
              <a:gd name="connsiteX131" fmla="*/ 6486097 w 8391291"/>
              <a:gd name="connsiteY131" fmla="*/ 610243 h 824248"/>
              <a:gd name="connsiteX132" fmla="*/ 7005315 w 8391291"/>
              <a:gd name="connsiteY132" fmla="*/ 647742 h 824248"/>
              <a:gd name="connsiteX133" fmla="*/ 7423573 w 8391291"/>
              <a:gd name="connsiteY133" fmla="*/ 667935 h 824248"/>
              <a:gd name="connsiteX134" fmla="*/ 7686066 w 8391291"/>
              <a:gd name="connsiteY134" fmla="*/ 670819 h 824248"/>
              <a:gd name="connsiteX135" fmla="*/ 7850486 w 8391291"/>
              <a:gd name="connsiteY135" fmla="*/ 673703 h 824248"/>
              <a:gd name="connsiteX136" fmla="*/ 8176439 w 8391291"/>
              <a:gd name="connsiteY136" fmla="*/ 667934 h 824248"/>
              <a:gd name="connsiteX137" fmla="*/ 8361050 w 8391291"/>
              <a:gd name="connsiteY137" fmla="*/ 670819 h 824248"/>
              <a:gd name="connsiteX138" fmla="*/ 8384126 w 8391291"/>
              <a:gd name="connsiteY138" fmla="*/ 613128 h 824248"/>
              <a:gd name="connsiteX139" fmla="*/ 8389894 w 8391291"/>
              <a:gd name="connsiteY139" fmla="*/ 575629 h 824248"/>
              <a:gd name="connsiteX140" fmla="*/ 8372586 w 8391291"/>
              <a:gd name="connsiteY140" fmla="*/ 532361 h 824248"/>
              <a:gd name="connsiteX141" fmla="*/ 8319752 w 8391291"/>
              <a:gd name="connsiteY141" fmla="*/ 515155 h 824248"/>
              <a:gd name="connsiteX0" fmla="*/ 8319752 w 8391291"/>
              <a:gd name="connsiteY0" fmla="*/ 515155 h 824248"/>
              <a:gd name="connsiteX1" fmla="*/ 8184524 w 8391291"/>
              <a:gd name="connsiteY1" fmla="*/ 521595 h 824248"/>
              <a:gd name="connsiteX2" fmla="*/ 7907628 w 8391291"/>
              <a:gd name="connsiteY2" fmla="*/ 521595 h 824248"/>
              <a:gd name="connsiteX3" fmla="*/ 7489065 w 8391291"/>
              <a:gd name="connsiteY3" fmla="*/ 521595 h 824248"/>
              <a:gd name="connsiteX4" fmla="*/ 6973910 w 8391291"/>
              <a:gd name="connsiteY4" fmla="*/ 495837 h 824248"/>
              <a:gd name="connsiteX5" fmla="*/ 6413679 w 8391291"/>
              <a:gd name="connsiteY5" fmla="*/ 450761 h 824248"/>
              <a:gd name="connsiteX6" fmla="*/ 5898524 w 8391291"/>
              <a:gd name="connsiteY6" fmla="*/ 399245 h 824248"/>
              <a:gd name="connsiteX7" fmla="*/ 5479960 w 8391291"/>
              <a:gd name="connsiteY7" fmla="*/ 367048 h 824248"/>
              <a:gd name="connsiteX8" fmla="*/ 5157988 w 8391291"/>
              <a:gd name="connsiteY8" fmla="*/ 347730 h 824248"/>
              <a:gd name="connsiteX9" fmla="*/ 4900411 w 8391291"/>
              <a:gd name="connsiteY9" fmla="*/ 328411 h 824248"/>
              <a:gd name="connsiteX10" fmla="*/ 4681470 w 8391291"/>
              <a:gd name="connsiteY10" fmla="*/ 315533 h 824248"/>
              <a:gd name="connsiteX11" fmla="*/ 4488287 w 8391291"/>
              <a:gd name="connsiteY11" fmla="*/ 334851 h 824248"/>
              <a:gd name="connsiteX12" fmla="*/ 4443211 w 8391291"/>
              <a:gd name="connsiteY12" fmla="*/ 264017 h 824248"/>
              <a:gd name="connsiteX13" fmla="*/ 4391696 w 8391291"/>
              <a:gd name="connsiteY13" fmla="*/ 218941 h 824248"/>
              <a:gd name="connsiteX14" fmla="*/ 4127679 w 8391291"/>
              <a:gd name="connsiteY14" fmla="*/ 238259 h 824248"/>
              <a:gd name="connsiteX15" fmla="*/ 3857222 w 8391291"/>
              <a:gd name="connsiteY15" fmla="*/ 251138 h 824248"/>
              <a:gd name="connsiteX16" fmla="*/ 3548129 w 8391291"/>
              <a:gd name="connsiteY16" fmla="*/ 257578 h 824248"/>
              <a:gd name="connsiteX17" fmla="*/ 3398681 w 8391291"/>
              <a:gd name="connsiteY17" fmla="*/ 255364 h 824248"/>
              <a:gd name="connsiteX18" fmla="*/ 3277673 w 8391291"/>
              <a:gd name="connsiteY18" fmla="*/ 251138 h 824248"/>
              <a:gd name="connsiteX19" fmla="*/ 3261706 w 8391291"/>
              <a:gd name="connsiteY19" fmla="*/ 264688 h 824248"/>
              <a:gd name="connsiteX20" fmla="*/ 3206839 w 8391291"/>
              <a:gd name="connsiteY20" fmla="*/ 264017 h 824248"/>
              <a:gd name="connsiteX21" fmla="*/ 3052293 w 8391291"/>
              <a:gd name="connsiteY21" fmla="*/ 251138 h 824248"/>
              <a:gd name="connsiteX22" fmla="*/ 2949262 w 8391291"/>
              <a:gd name="connsiteY22" fmla="*/ 244699 h 824248"/>
              <a:gd name="connsiteX23" fmla="*/ 2910625 w 8391291"/>
              <a:gd name="connsiteY23" fmla="*/ 231820 h 824248"/>
              <a:gd name="connsiteX24" fmla="*/ 2768957 w 8391291"/>
              <a:gd name="connsiteY24" fmla="*/ 225380 h 824248"/>
              <a:gd name="connsiteX25" fmla="*/ 2446986 w 8391291"/>
              <a:gd name="connsiteY25" fmla="*/ 193183 h 824248"/>
              <a:gd name="connsiteX26" fmla="*/ 2182969 w 8391291"/>
              <a:gd name="connsiteY26" fmla="*/ 173865 h 824248"/>
              <a:gd name="connsiteX27" fmla="*/ 1983346 w 8391291"/>
              <a:gd name="connsiteY27" fmla="*/ 141668 h 824248"/>
              <a:gd name="connsiteX28" fmla="*/ 1706450 w 8391291"/>
              <a:gd name="connsiteY28" fmla="*/ 109471 h 824248"/>
              <a:gd name="connsiteX29" fmla="*/ 1442434 w 8391291"/>
              <a:gd name="connsiteY29" fmla="*/ 90152 h 824248"/>
              <a:gd name="connsiteX30" fmla="*/ 1294327 w 8391291"/>
              <a:gd name="connsiteY30" fmla="*/ 77273 h 824248"/>
              <a:gd name="connsiteX31" fmla="*/ 1171977 w 8391291"/>
              <a:gd name="connsiteY31" fmla="*/ 51516 h 824248"/>
              <a:gd name="connsiteX32" fmla="*/ 1094704 w 8391291"/>
              <a:gd name="connsiteY32" fmla="*/ 51516 h 824248"/>
              <a:gd name="connsiteX33" fmla="*/ 824248 w 8391291"/>
              <a:gd name="connsiteY33" fmla="*/ 19319 h 824248"/>
              <a:gd name="connsiteX34" fmla="*/ 605307 w 8391291"/>
              <a:gd name="connsiteY34" fmla="*/ 0 h 824248"/>
              <a:gd name="connsiteX35" fmla="*/ 463639 w 8391291"/>
              <a:gd name="connsiteY35" fmla="*/ 0 h 824248"/>
              <a:gd name="connsiteX36" fmla="*/ 199622 w 8391291"/>
              <a:gd name="connsiteY36" fmla="*/ 0 h 824248"/>
              <a:gd name="connsiteX37" fmla="*/ 96591 w 8391291"/>
              <a:gd name="connsiteY37" fmla="*/ 0 h 824248"/>
              <a:gd name="connsiteX38" fmla="*/ 77273 w 8391291"/>
              <a:gd name="connsiteY38" fmla="*/ 32197 h 824248"/>
              <a:gd name="connsiteX39" fmla="*/ 64394 w 8391291"/>
              <a:gd name="connsiteY39" fmla="*/ 45076 h 824248"/>
              <a:gd name="connsiteX40" fmla="*/ 57955 w 8391291"/>
              <a:gd name="connsiteY40" fmla="*/ 90152 h 824248"/>
              <a:gd name="connsiteX41" fmla="*/ 57955 w 8391291"/>
              <a:gd name="connsiteY41" fmla="*/ 90152 h 824248"/>
              <a:gd name="connsiteX42" fmla="*/ 103031 w 8391291"/>
              <a:gd name="connsiteY42" fmla="*/ 148107 h 824248"/>
              <a:gd name="connsiteX43" fmla="*/ 212501 w 8391291"/>
              <a:gd name="connsiteY43" fmla="*/ 141668 h 824248"/>
              <a:gd name="connsiteX44" fmla="*/ 244698 w 8391291"/>
              <a:gd name="connsiteY44" fmla="*/ 167426 h 824248"/>
              <a:gd name="connsiteX45" fmla="*/ 38636 w 8391291"/>
              <a:gd name="connsiteY45" fmla="*/ 186744 h 824248"/>
              <a:gd name="connsiteX46" fmla="*/ 6439 w 8391291"/>
              <a:gd name="connsiteY46" fmla="*/ 199623 h 824248"/>
              <a:gd name="connsiteX47" fmla="*/ 0 w 8391291"/>
              <a:gd name="connsiteY47" fmla="*/ 251138 h 824248"/>
              <a:gd name="connsiteX48" fmla="*/ 0 w 8391291"/>
              <a:gd name="connsiteY48" fmla="*/ 251138 h 824248"/>
              <a:gd name="connsiteX49" fmla="*/ 142480 w 8391291"/>
              <a:gd name="connsiteY49" fmla="*/ 265825 h 824248"/>
              <a:gd name="connsiteX50" fmla="*/ 156760 w 8391291"/>
              <a:gd name="connsiteY50" fmla="*/ 300439 h 824248"/>
              <a:gd name="connsiteX51" fmla="*/ 186256 w 8391291"/>
              <a:gd name="connsiteY51" fmla="*/ 327558 h 824248"/>
              <a:gd name="connsiteX52" fmla="*/ 231819 w 8391291"/>
              <a:gd name="connsiteY52" fmla="*/ 328411 h 824248"/>
              <a:gd name="connsiteX53" fmla="*/ 289774 w 8391291"/>
              <a:gd name="connsiteY53" fmla="*/ 328411 h 824248"/>
              <a:gd name="connsiteX54" fmla="*/ 367048 w 8391291"/>
              <a:gd name="connsiteY54" fmla="*/ 302654 h 824248"/>
              <a:gd name="connsiteX55" fmla="*/ 461426 w 8391291"/>
              <a:gd name="connsiteY55" fmla="*/ 323516 h 824248"/>
              <a:gd name="connsiteX56" fmla="*/ 618186 w 8391291"/>
              <a:gd name="connsiteY56" fmla="*/ 315533 h 824248"/>
              <a:gd name="connsiteX57" fmla="*/ 695459 w 8391291"/>
              <a:gd name="connsiteY57" fmla="*/ 276896 h 824248"/>
              <a:gd name="connsiteX58" fmla="*/ 772732 w 8391291"/>
              <a:gd name="connsiteY58" fmla="*/ 283335 h 824248"/>
              <a:gd name="connsiteX59" fmla="*/ 856445 w 8391291"/>
              <a:gd name="connsiteY59" fmla="*/ 328411 h 824248"/>
              <a:gd name="connsiteX60" fmla="*/ 1049628 w 8391291"/>
              <a:gd name="connsiteY60" fmla="*/ 321972 h 824248"/>
              <a:gd name="connsiteX61" fmla="*/ 1172850 w 8391291"/>
              <a:gd name="connsiteY61" fmla="*/ 327072 h 824248"/>
              <a:gd name="connsiteX62" fmla="*/ 1173318 w 8391291"/>
              <a:gd name="connsiteY62" fmla="*/ 352158 h 824248"/>
              <a:gd name="connsiteX63" fmla="*/ 1268569 w 8391291"/>
              <a:gd name="connsiteY63" fmla="*/ 347730 h 824248"/>
              <a:gd name="connsiteX64" fmla="*/ 1337189 w 8391291"/>
              <a:gd name="connsiteY64" fmla="*/ 359288 h 824248"/>
              <a:gd name="connsiteX65" fmla="*/ 1406681 w 8391291"/>
              <a:gd name="connsiteY65" fmla="*/ 365037 h 824248"/>
              <a:gd name="connsiteX66" fmla="*/ 1544529 w 8391291"/>
              <a:gd name="connsiteY66" fmla="*/ 365707 h 824248"/>
              <a:gd name="connsiteX67" fmla="*/ 1796603 w 8391291"/>
              <a:gd name="connsiteY67" fmla="*/ 379927 h 824248"/>
              <a:gd name="connsiteX68" fmla="*/ 2110591 w 8391291"/>
              <a:gd name="connsiteY68" fmla="*/ 397904 h 824248"/>
              <a:gd name="connsiteX69" fmla="*/ 2283785 w 8391291"/>
              <a:gd name="connsiteY69" fmla="*/ 400119 h 824248"/>
              <a:gd name="connsiteX70" fmla="*/ 2446986 w 8391291"/>
              <a:gd name="connsiteY70" fmla="*/ 420108 h 824248"/>
              <a:gd name="connsiteX71" fmla="*/ 1927403 w 8391291"/>
              <a:gd name="connsiteY71" fmla="*/ 434997 h 824248"/>
              <a:gd name="connsiteX72" fmla="*/ 1310760 w 8391291"/>
              <a:gd name="connsiteY72" fmla="*/ 452102 h 824248"/>
              <a:gd name="connsiteX73" fmla="*/ 1175654 w 8391291"/>
              <a:gd name="connsiteY73" fmla="*/ 466016 h 824248"/>
              <a:gd name="connsiteX74" fmla="*/ 1138906 w 8391291"/>
              <a:gd name="connsiteY74" fmla="*/ 473635 h 824248"/>
              <a:gd name="connsiteX75" fmla="*/ 978794 w 8391291"/>
              <a:gd name="connsiteY75" fmla="*/ 482958 h 824248"/>
              <a:gd name="connsiteX76" fmla="*/ 708338 w 8391291"/>
              <a:gd name="connsiteY76" fmla="*/ 489397 h 824248"/>
              <a:gd name="connsiteX77" fmla="*/ 470079 w 8391291"/>
              <a:gd name="connsiteY77" fmla="*/ 495837 h 824248"/>
              <a:gd name="connsiteX78" fmla="*/ 341290 w 8391291"/>
              <a:gd name="connsiteY78" fmla="*/ 495837 h 824248"/>
              <a:gd name="connsiteX79" fmla="*/ 309763 w 8391291"/>
              <a:gd name="connsiteY79" fmla="*/ 543127 h 824248"/>
              <a:gd name="connsiteX80" fmla="*/ 298896 w 8391291"/>
              <a:gd name="connsiteY80" fmla="*/ 599741 h 824248"/>
              <a:gd name="connsiteX81" fmla="*/ 336191 w 8391291"/>
              <a:gd name="connsiteY81" fmla="*/ 643273 h 824248"/>
              <a:gd name="connsiteX82" fmla="*/ 457200 w 8391291"/>
              <a:gd name="connsiteY82" fmla="*/ 637504 h 824248"/>
              <a:gd name="connsiteX83" fmla="*/ 539369 w 8391291"/>
              <a:gd name="connsiteY83" fmla="*/ 608862 h 824248"/>
              <a:gd name="connsiteX84" fmla="*/ 605307 w 8391291"/>
              <a:gd name="connsiteY84" fmla="*/ 631065 h 824248"/>
              <a:gd name="connsiteX85" fmla="*/ 618186 w 8391291"/>
              <a:gd name="connsiteY85" fmla="*/ 637504 h 824248"/>
              <a:gd name="connsiteX86" fmla="*/ 734096 w 8391291"/>
              <a:gd name="connsiteY86" fmla="*/ 637504 h 824248"/>
              <a:gd name="connsiteX87" fmla="*/ 804929 w 8391291"/>
              <a:gd name="connsiteY87" fmla="*/ 618186 h 824248"/>
              <a:gd name="connsiteX88" fmla="*/ 867109 w 8391291"/>
              <a:gd name="connsiteY88" fmla="*/ 590884 h 824248"/>
              <a:gd name="connsiteX89" fmla="*/ 980338 w 8391291"/>
              <a:gd name="connsiteY89" fmla="*/ 604434 h 824248"/>
              <a:gd name="connsiteX90" fmla="*/ 1010991 w 8391291"/>
              <a:gd name="connsiteY90" fmla="*/ 637504 h 824248"/>
              <a:gd name="connsiteX91" fmla="*/ 931503 w 8391291"/>
              <a:gd name="connsiteY91" fmla="*/ 651724 h 824248"/>
              <a:gd name="connsiteX92" fmla="*/ 759853 w 8391291"/>
              <a:gd name="connsiteY92" fmla="*/ 669702 h 824248"/>
              <a:gd name="connsiteX93" fmla="*/ 611076 w 8391291"/>
              <a:gd name="connsiteY93" fmla="*/ 673926 h 824248"/>
              <a:gd name="connsiteX94" fmla="*/ 428558 w 8391291"/>
              <a:gd name="connsiteY94" fmla="*/ 672383 h 824248"/>
              <a:gd name="connsiteX95" fmla="*/ 394146 w 8391291"/>
              <a:gd name="connsiteY95" fmla="*/ 728997 h 824248"/>
              <a:gd name="connsiteX96" fmla="*/ 397701 w 8391291"/>
              <a:gd name="connsiteY96" fmla="*/ 802919 h 824248"/>
              <a:gd name="connsiteX97" fmla="*/ 450760 w 8391291"/>
              <a:gd name="connsiteY97" fmla="*/ 824248 h 824248"/>
              <a:gd name="connsiteX98" fmla="*/ 521594 w 8391291"/>
              <a:gd name="connsiteY98" fmla="*/ 824248 h 824248"/>
              <a:gd name="connsiteX99" fmla="*/ 643943 w 8391291"/>
              <a:gd name="connsiteY99" fmla="*/ 824248 h 824248"/>
              <a:gd name="connsiteX100" fmla="*/ 844440 w 8391291"/>
              <a:gd name="connsiteY100" fmla="*/ 802918 h 824248"/>
              <a:gd name="connsiteX101" fmla="*/ 901521 w 8391291"/>
              <a:gd name="connsiteY101" fmla="*/ 792051 h 824248"/>
              <a:gd name="connsiteX102" fmla="*/ 965915 w 8391291"/>
              <a:gd name="connsiteY102" fmla="*/ 785611 h 824248"/>
              <a:gd name="connsiteX103" fmla="*/ 1094704 w 8391291"/>
              <a:gd name="connsiteY103" fmla="*/ 779172 h 824248"/>
              <a:gd name="connsiteX104" fmla="*/ 1217053 w 8391291"/>
              <a:gd name="connsiteY104" fmla="*/ 779172 h 824248"/>
              <a:gd name="connsiteX105" fmla="*/ 1249250 w 8391291"/>
              <a:gd name="connsiteY105" fmla="*/ 772733 h 824248"/>
              <a:gd name="connsiteX106" fmla="*/ 1262129 w 8391291"/>
              <a:gd name="connsiteY106" fmla="*/ 785611 h 824248"/>
              <a:gd name="connsiteX107" fmla="*/ 1416676 w 8391291"/>
              <a:gd name="connsiteY107" fmla="*/ 772733 h 824248"/>
              <a:gd name="connsiteX108" fmla="*/ 1629177 w 8391291"/>
              <a:gd name="connsiteY108" fmla="*/ 753414 h 824248"/>
              <a:gd name="connsiteX109" fmla="*/ 2021983 w 8391291"/>
              <a:gd name="connsiteY109" fmla="*/ 708338 h 824248"/>
              <a:gd name="connsiteX110" fmla="*/ 2386349 w 8391291"/>
              <a:gd name="connsiteY110" fmla="*/ 662592 h 824248"/>
              <a:gd name="connsiteX111" fmla="*/ 2723881 w 8391291"/>
              <a:gd name="connsiteY111" fmla="*/ 618186 h 824248"/>
              <a:gd name="connsiteX112" fmla="*/ 2955701 w 8391291"/>
              <a:gd name="connsiteY112" fmla="*/ 592428 h 824248"/>
              <a:gd name="connsiteX113" fmla="*/ 3020096 w 8391291"/>
              <a:gd name="connsiteY113" fmla="*/ 585989 h 824248"/>
              <a:gd name="connsiteX114" fmla="*/ 2999904 w 8391291"/>
              <a:gd name="connsiteY114" fmla="*/ 585989 h 824248"/>
              <a:gd name="connsiteX115" fmla="*/ 3041953 w 8391291"/>
              <a:gd name="connsiteY115" fmla="*/ 538130 h 824248"/>
              <a:gd name="connsiteX116" fmla="*/ 3149759 w 8391291"/>
              <a:gd name="connsiteY116" fmla="*/ 532260 h 824248"/>
              <a:gd name="connsiteX117" fmla="*/ 3235217 w 8391291"/>
              <a:gd name="connsiteY117" fmla="*/ 523707 h 824248"/>
              <a:gd name="connsiteX118" fmla="*/ 3246756 w 8391291"/>
              <a:gd name="connsiteY118" fmla="*/ 538130 h 824248"/>
              <a:gd name="connsiteX119" fmla="*/ 3353484 w 8391291"/>
              <a:gd name="connsiteY119" fmla="*/ 535245 h 824248"/>
              <a:gd name="connsiteX120" fmla="*/ 3373676 w 8391291"/>
              <a:gd name="connsiteY120" fmla="*/ 578513 h 824248"/>
              <a:gd name="connsiteX121" fmla="*/ 3857202 w 8391291"/>
              <a:gd name="connsiteY121" fmla="*/ 568417 h 824248"/>
              <a:gd name="connsiteX122" fmla="*/ 4316921 w 8391291"/>
              <a:gd name="connsiteY122" fmla="*/ 552553 h 824248"/>
              <a:gd name="connsiteX123" fmla="*/ 4475571 w 8391291"/>
              <a:gd name="connsiteY123" fmla="*/ 541015 h 824248"/>
              <a:gd name="connsiteX124" fmla="*/ 4504416 w 8391291"/>
              <a:gd name="connsiteY124" fmla="*/ 494862 h 824248"/>
              <a:gd name="connsiteX125" fmla="*/ 4836139 w 8391291"/>
              <a:gd name="connsiteY125" fmla="*/ 500631 h 824248"/>
              <a:gd name="connsiteX126" fmla="*/ 4916906 w 8391291"/>
              <a:gd name="connsiteY126" fmla="*/ 506400 h 824248"/>
              <a:gd name="connsiteX127" fmla="*/ 4928443 w 8391291"/>
              <a:gd name="connsiteY127" fmla="*/ 477555 h 824248"/>
              <a:gd name="connsiteX128" fmla="*/ 5040941 w 8391291"/>
              <a:gd name="connsiteY128" fmla="*/ 486208 h 824248"/>
              <a:gd name="connsiteX129" fmla="*/ 5447662 w 8391291"/>
              <a:gd name="connsiteY129" fmla="*/ 517938 h 824248"/>
              <a:gd name="connsiteX130" fmla="*/ 5891881 w 8391291"/>
              <a:gd name="connsiteY130" fmla="*/ 549668 h 824248"/>
              <a:gd name="connsiteX131" fmla="*/ 6486097 w 8391291"/>
              <a:gd name="connsiteY131" fmla="*/ 610243 h 824248"/>
              <a:gd name="connsiteX132" fmla="*/ 7005315 w 8391291"/>
              <a:gd name="connsiteY132" fmla="*/ 647742 h 824248"/>
              <a:gd name="connsiteX133" fmla="*/ 7423573 w 8391291"/>
              <a:gd name="connsiteY133" fmla="*/ 667935 h 824248"/>
              <a:gd name="connsiteX134" fmla="*/ 7686066 w 8391291"/>
              <a:gd name="connsiteY134" fmla="*/ 670819 h 824248"/>
              <a:gd name="connsiteX135" fmla="*/ 7850486 w 8391291"/>
              <a:gd name="connsiteY135" fmla="*/ 673703 h 824248"/>
              <a:gd name="connsiteX136" fmla="*/ 8176439 w 8391291"/>
              <a:gd name="connsiteY136" fmla="*/ 667934 h 824248"/>
              <a:gd name="connsiteX137" fmla="*/ 8361050 w 8391291"/>
              <a:gd name="connsiteY137" fmla="*/ 670819 h 824248"/>
              <a:gd name="connsiteX138" fmla="*/ 8384126 w 8391291"/>
              <a:gd name="connsiteY138" fmla="*/ 613128 h 824248"/>
              <a:gd name="connsiteX139" fmla="*/ 8389894 w 8391291"/>
              <a:gd name="connsiteY139" fmla="*/ 575629 h 824248"/>
              <a:gd name="connsiteX140" fmla="*/ 8372586 w 8391291"/>
              <a:gd name="connsiteY140" fmla="*/ 532361 h 824248"/>
              <a:gd name="connsiteX141" fmla="*/ 8319752 w 8391291"/>
              <a:gd name="connsiteY141" fmla="*/ 515155 h 824248"/>
              <a:gd name="connsiteX0" fmla="*/ 8330590 w 8402129"/>
              <a:gd name="connsiteY0" fmla="*/ 515155 h 824248"/>
              <a:gd name="connsiteX1" fmla="*/ 8195362 w 8402129"/>
              <a:gd name="connsiteY1" fmla="*/ 521595 h 824248"/>
              <a:gd name="connsiteX2" fmla="*/ 7918466 w 8402129"/>
              <a:gd name="connsiteY2" fmla="*/ 521595 h 824248"/>
              <a:gd name="connsiteX3" fmla="*/ 7499903 w 8402129"/>
              <a:gd name="connsiteY3" fmla="*/ 521595 h 824248"/>
              <a:gd name="connsiteX4" fmla="*/ 6984748 w 8402129"/>
              <a:gd name="connsiteY4" fmla="*/ 495837 h 824248"/>
              <a:gd name="connsiteX5" fmla="*/ 6424517 w 8402129"/>
              <a:gd name="connsiteY5" fmla="*/ 450761 h 824248"/>
              <a:gd name="connsiteX6" fmla="*/ 5909362 w 8402129"/>
              <a:gd name="connsiteY6" fmla="*/ 399245 h 824248"/>
              <a:gd name="connsiteX7" fmla="*/ 5490798 w 8402129"/>
              <a:gd name="connsiteY7" fmla="*/ 367048 h 824248"/>
              <a:gd name="connsiteX8" fmla="*/ 5168826 w 8402129"/>
              <a:gd name="connsiteY8" fmla="*/ 347730 h 824248"/>
              <a:gd name="connsiteX9" fmla="*/ 4911249 w 8402129"/>
              <a:gd name="connsiteY9" fmla="*/ 328411 h 824248"/>
              <a:gd name="connsiteX10" fmla="*/ 4692308 w 8402129"/>
              <a:gd name="connsiteY10" fmla="*/ 315533 h 824248"/>
              <a:gd name="connsiteX11" fmla="*/ 4499125 w 8402129"/>
              <a:gd name="connsiteY11" fmla="*/ 334851 h 824248"/>
              <a:gd name="connsiteX12" fmla="*/ 4454049 w 8402129"/>
              <a:gd name="connsiteY12" fmla="*/ 264017 h 824248"/>
              <a:gd name="connsiteX13" fmla="*/ 4402534 w 8402129"/>
              <a:gd name="connsiteY13" fmla="*/ 218941 h 824248"/>
              <a:gd name="connsiteX14" fmla="*/ 4138517 w 8402129"/>
              <a:gd name="connsiteY14" fmla="*/ 238259 h 824248"/>
              <a:gd name="connsiteX15" fmla="*/ 3868060 w 8402129"/>
              <a:gd name="connsiteY15" fmla="*/ 251138 h 824248"/>
              <a:gd name="connsiteX16" fmla="*/ 3558967 w 8402129"/>
              <a:gd name="connsiteY16" fmla="*/ 257578 h 824248"/>
              <a:gd name="connsiteX17" fmla="*/ 3409519 w 8402129"/>
              <a:gd name="connsiteY17" fmla="*/ 255364 h 824248"/>
              <a:gd name="connsiteX18" fmla="*/ 3288511 w 8402129"/>
              <a:gd name="connsiteY18" fmla="*/ 251138 h 824248"/>
              <a:gd name="connsiteX19" fmla="*/ 3272544 w 8402129"/>
              <a:gd name="connsiteY19" fmla="*/ 264688 h 824248"/>
              <a:gd name="connsiteX20" fmla="*/ 3217677 w 8402129"/>
              <a:gd name="connsiteY20" fmla="*/ 264017 h 824248"/>
              <a:gd name="connsiteX21" fmla="*/ 3063131 w 8402129"/>
              <a:gd name="connsiteY21" fmla="*/ 251138 h 824248"/>
              <a:gd name="connsiteX22" fmla="*/ 2960100 w 8402129"/>
              <a:gd name="connsiteY22" fmla="*/ 244699 h 824248"/>
              <a:gd name="connsiteX23" fmla="*/ 2921463 w 8402129"/>
              <a:gd name="connsiteY23" fmla="*/ 231820 h 824248"/>
              <a:gd name="connsiteX24" fmla="*/ 2779795 w 8402129"/>
              <a:gd name="connsiteY24" fmla="*/ 225380 h 824248"/>
              <a:gd name="connsiteX25" fmla="*/ 2457824 w 8402129"/>
              <a:gd name="connsiteY25" fmla="*/ 193183 h 824248"/>
              <a:gd name="connsiteX26" fmla="*/ 2193807 w 8402129"/>
              <a:gd name="connsiteY26" fmla="*/ 173865 h 824248"/>
              <a:gd name="connsiteX27" fmla="*/ 1994184 w 8402129"/>
              <a:gd name="connsiteY27" fmla="*/ 141668 h 824248"/>
              <a:gd name="connsiteX28" fmla="*/ 1717288 w 8402129"/>
              <a:gd name="connsiteY28" fmla="*/ 109471 h 824248"/>
              <a:gd name="connsiteX29" fmla="*/ 1453272 w 8402129"/>
              <a:gd name="connsiteY29" fmla="*/ 90152 h 824248"/>
              <a:gd name="connsiteX30" fmla="*/ 1305165 w 8402129"/>
              <a:gd name="connsiteY30" fmla="*/ 77273 h 824248"/>
              <a:gd name="connsiteX31" fmla="*/ 1182815 w 8402129"/>
              <a:gd name="connsiteY31" fmla="*/ 51516 h 824248"/>
              <a:gd name="connsiteX32" fmla="*/ 1105542 w 8402129"/>
              <a:gd name="connsiteY32" fmla="*/ 51516 h 824248"/>
              <a:gd name="connsiteX33" fmla="*/ 835086 w 8402129"/>
              <a:gd name="connsiteY33" fmla="*/ 19319 h 824248"/>
              <a:gd name="connsiteX34" fmla="*/ 616145 w 8402129"/>
              <a:gd name="connsiteY34" fmla="*/ 0 h 824248"/>
              <a:gd name="connsiteX35" fmla="*/ 474477 w 8402129"/>
              <a:gd name="connsiteY35" fmla="*/ 0 h 824248"/>
              <a:gd name="connsiteX36" fmla="*/ 210460 w 8402129"/>
              <a:gd name="connsiteY36" fmla="*/ 0 h 824248"/>
              <a:gd name="connsiteX37" fmla="*/ 107429 w 8402129"/>
              <a:gd name="connsiteY37" fmla="*/ 0 h 824248"/>
              <a:gd name="connsiteX38" fmla="*/ 88111 w 8402129"/>
              <a:gd name="connsiteY38" fmla="*/ 32197 h 824248"/>
              <a:gd name="connsiteX39" fmla="*/ 75232 w 8402129"/>
              <a:gd name="connsiteY39" fmla="*/ 45076 h 824248"/>
              <a:gd name="connsiteX40" fmla="*/ 68793 w 8402129"/>
              <a:gd name="connsiteY40" fmla="*/ 90152 h 824248"/>
              <a:gd name="connsiteX41" fmla="*/ 68793 w 8402129"/>
              <a:gd name="connsiteY41" fmla="*/ 90152 h 824248"/>
              <a:gd name="connsiteX42" fmla="*/ 113869 w 8402129"/>
              <a:gd name="connsiteY42" fmla="*/ 148107 h 824248"/>
              <a:gd name="connsiteX43" fmla="*/ 223339 w 8402129"/>
              <a:gd name="connsiteY43" fmla="*/ 141668 h 824248"/>
              <a:gd name="connsiteX44" fmla="*/ 255536 w 8402129"/>
              <a:gd name="connsiteY44" fmla="*/ 167426 h 824248"/>
              <a:gd name="connsiteX45" fmla="*/ 49474 w 8402129"/>
              <a:gd name="connsiteY45" fmla="*/ 186744 h 824248"/>
              <a:gd name="connsiteX46" fmla="*/ 17277 w 8402129"/>
              <a:gd name="connsiteY46" fmla="*/ 199623 h 824248"/>
              <a:gd name="connsiteX47" fmla="*/ 10838 w 8402129"/>
              <a:gd name="connsiteY47" fmla="*/ 251138 h 824248"/>
              <a:gd name="connsiteX48" fmla="*/ 178142 w 8402129"/>
              <a:gd name="connsiteY48" fmla="*/ 225177 h 824248"/>
              <a:gd name="connsiteX49" fmla="*/ 153318 w 8402129"/>
              <a:gd name="connsiteY49" fmla="*/ 265825 h 824248"/>
              <a:gd name="connsiteX50" fmla="*/ 167598 w 8402129"/>
              <a:gd name="connsiteY50" fmla="*/ 300439 h 824248"/>
              <a:gd name="connsiteX51" fmla="*/ 197094 w 8402129"/>
              <a:gd name="connsiteY51" fmla="*/ 327558 h 824248"/>
              <a:gd name="connsiteX52" fmla="*/ 242657 w 8402129"/>
              <a:gd name="connsiteY52" fmla="*/ 328411 h 824248"/>
              <a:gd name="connsiteX53" fmla="*/ 300612 w 8402129"/>
              <a:gd name="connsiteY53" fmla="*/ 328411 h 824248"/>
              <a:gd name="connsiteX54" fmla="*/ 377886 w 8402129"/>
              <a:gd name="connsiteY54" fmla="*/ 302654 h 824248"/>
              <a:gd name="connsiteX55" fmla="*/ 472264 w 8402129"/>
              <a:gd name="connsiteY55" fmla="*/ 323516 h 824248"/>
              <a:gd name="connsiteX56" fmla="*/ 629024 w 8402129"/>
              <a:gd name="connsiteY56" fmla="*/ 315533 h 824248"/>
              <a:gd name="connsiteX57" fmla="*/ 706297 w 8402129"/>
              <a:gd name="connsiteY57" fmla="*/ 276896 h 824248"/>
              <a:gd name="connsiteX58" fmla="*/ 783570 w 8402129"/>
              <a:gd name="connsiteY58" fmla="*/ 283335 h 824248"/>
              <a:gd name="connsiteX59" fmla="*/ 867283 w 8402129"/>
              <a:gd name="connsiteY59" fmla="*/ 328411 h 824248"/>
              <a:gd name="connsiteX60" fmla="*/ 1060466 w 8402129"/>
              <a:gd name="connsiteY60" fmla="*/ 321972 h 824248"/>
              <a:gd name="connsiteX61" fmla="*/ 1183688 w 8402129"/>
              <a:gd name="connsiteY61" fmla="*/ 327072 h 824248"/>
              <a:gd name="connsiteX62" fmla="*/ 1184156 w 8402129"/>
              <a:gd name="connsiteY62" fmla="*/ 352158 h 824248"/>
              <a:gd name="connsiteX63" fmla="*/ 1279407 w 8402129"/>
              <a:gd name="connsiteY63" fmla="*/ 347730 h 824248"/>
              <a:gd name="connsiteX64" fmla="*/ 1348027 w 8402129"/>
              <a:gd name="connsiteY64" fmla="*/ 359288 h 824248"/>
              <a:gd name="connsiteX65" fmla="*/ 1417519 w 8402129"/>
              <a:gd name="connsiteY65" fmla="*/ 365037 h 824248"/>
              <a:gd name="connsiteX66" fmla="*/ 1555367 w 8402129"/>
              <a:gd name="connsiteY66" fmla="*/ 365707 h 824248"/>
              <a:gd name="connsiteX67" fmla="*/ 1807441 w 8402129"/>
              <a:gd name="connsiteY67" fmla="*/ 379927 h 824248"/>
              <a:gd name="connsiteX68" fmla="*/ 2121429 w 8402129"/>
              <a:gd name="connsiteY68" fmla="*/ 397904 h 824248"/>
              <a:gd name="connsiteX69" fmla="*/ 2294623 w 8402129"/>
              <a:gd name="connsiteY69" fmla="*/ 400119 h 824248"/>
              <a:gd name="connsiteX70" fmla="*/ 2457824 w 8402129"/>
              <a:gd name="connsiteY70" fmla="*/ 420108 h 824248"/>
              <a:gd name="connsiteX71" fmla="*/ 1938241 w 8402129"/>
              <a:gd name="connsiteY71" fmla="*/ 434997 h 824248"/>
              <a:gd name="connsiteX72" fmla="*/ 1321598 w 8402129"/>
              <a:gd name="connsiteY72" fmla="*/ 452102 h 824248"/>
              <a:gd name="connsiteX73" fmla="*/ 1186492 w 8402129"/>
              <a:gd name="connsiteY73" fmla="*/ 466016 h 824248"/>
              <a:gd name="connsiteX74" fmla="*/ 1149744 w 8402129"/>
              <a:gd name="connsiteY74" fmla="*/ 473635 h 824248"/>
              <a:gd name="connsiteX75" fmla="*/ 989632 w 8402129"/>
              <a:gd name="connsiteY75" fmla="*/ 482958 h 824248"/>
              <a:gd name="connsiteX76" fmla="*/ 719176 w 8402129"/>
              <a:gd name="connsiteY76" fmla="*/ 489397 h 824248"/>
              <a:gd name="connsiteX77" fmla="*/ 480917 w 8402129"/>
              <a:gd name="connsiteY77" fmla="*/ 495837 h 824248"/>
              <a:gd name="connsiteX78" fmla="*/ 352128 w 8402129"/>
              <a:gd name="connsiteY78" fmla="*/ 495837 h 824248"/>
              <a:gd name="connsiteX79" fmla="*/ 320601 w 8402129"/>
              <a:gd name="connsiteY79" fmla="*/ 543127 h 824248"/>
              <a:gd name="connsiteX80" fmla="*/ 309734 w 8402129"/>
              <a:gd name="connsiteY80" fmla="*/ 599741 h 824248"/>
              <a:gd name="connsiteX81" fmla="*/ 347029 w 8402129"/>
              <a:gd name="connsiteY81" fmla="*/ 643273 h 824248"/>
              <a:gd name="connsiteX82" fmla="*/ 468038 w 8402129"/>
              <a:gd name="connsiteY82" fmla="*/ 637504 h 824248"/>
              <a:gd name="connsiteX83" fmla="*/ 550207 w 8402129"/>
              <a:gd name="connsiteY83" fmla="*/ 608862 h 824248"/>
              <a:gd name="connsiteX84" fmla="*/ 616145 w 8402129"/>
              <a:gd name="connsiteY84" fmla="*/ 631065 h 824248"/>
              <a:gd name="connsiteX85" fmla="*/ 629024 w 8402129"/>
              <a:gd name="connsiteY85" fmla="*/ 637504 h 824248"/>
              <a:gd name="connsiteX86" fmla="*/ 744934 w 8402129"/>
              <a:gd name="connsiteY86" fmla="*/ 637504 h 824248"/>
              <a:gd name="connsiteX87" fmla="*/ 815767 w 8402129"/>
              <a:gd name="connsiteY87" fmla="*/ 618186 h 824248"/>
              <a:gd name="connsiteX88" fmla="*/ 877947 w 8402129"/>
              <a:gd name="connsiteY88" fmla="*/ 590884 h 824248"/>
              <a:gd name="connsiteX89" fmla="*/ 991176 w 8402129"/>
              <a:gd name="connsiteY89" fmla="*/ 604434 h 824248"/>
              <a:gd name="connsiteX90" fmla="*/ 1021829 w 8402129"/>
              <a:gd name="connsiteY90" fmla="*/ 637504 h 824248"/>
              <a:gd name="connsiteX91" fmla="*/ 942341 w 8402129"/>
              <a:gd name="connsiteY91" fmla="*/ 651724 h 824248"/>
              <a:gd name="connsiteX92" fmla="*/ 770691 w 8402129"/>
              <a:gd name="connsiteY92" fmla="*/ 669702 h 824248"/>
              <a:gd name="connsiteX93" fmla="*/ 621914 w 8402129"/>
              <a:gd name="connsiteY93" fmla="*/ 673926 h 824248"/>
              <a:gd name="connsiteX94" fmla="*/ 439396 w 8402129"/>
              <a:gd name="connsiteY94" fmla="*/ 672383 h 824248"/>
              <a:gd name="connsiteX95" fmla="*/ 404984 w 8402129"/>
              <a:gd name="connsiteY95" fmla="*/ 728997 h 824248"/>
              <a:gd name="connsiteX96" fmla="*/ 408539 w 8402129"/>
              <a:gd name="connsiteY96" fmla="*/ 802919 h 824248"/>
              <a:gd name="connsiteX97" fmla="*/ 461598 w 8402129"/>
              <a:gd name="connsiteY97" fmla="*/ 824248 h 824248"/>
              <a:gd name="connsiteX98" fmla="*/ 532432 w 8402129"/>
              <a:gd name="connsiteY98" fmla="*/ 824248 h 824248"/>
              <a:gd name="connsiteX99" fmla="*/ 654781 w 8402129"/>
              <a:gd name="connsiteY99" fmla="*/ 824248 h 824248"/>
              <a:gd name="connsiteX100" fmla="*/ 855278 w 8402129"/>
              <a:gd name="connsiteY100" fmla="*/ 802918 h 824248"/>
              <a:gd name="connsiteX101" fmla="*/ 912359 w 8402129"/>
              <a:gd name="connsiteY101" fmla="*/ 792051 h 824248"/>
              <a:gd name="connsiteX102" fmla="*/ 976753 w 8402129"/>
              <a:gd name="connsiteY102" fmla="*/ 785611 h 824248"/>
              <a:gd name="connsiteX103" fmla="*/ 1105542 w 8402129"/>
              <a:gd name="connsiteY103" fmla="*/ 779172 h 824248"/>
              <a:gd name="connsiteX104" fmla="*/ 1227891 w 8402129"/>
              <a:gd name="connsiteY104" fmla="*/ 779172 h 824248"/>
              <a:gd name="connsiteX105" fmla="*/ 1260088 w 8402129"/>
              <a:gd name="connsiteY105" fmla="*/ 772733 h 824248"/>
              <a:gd name="connsiteX106" fmla="*/ 1272967 w 8402129"/>
              <a:gd name="connsiteY106" fmla="*/ 785611 h 824248"/>
              <a:gd name="connsiteX107" fmla="*/ 1427514 w 8402129"/>
              <a:gd name="connsiteY107" fmla="*/ 772733 h 824248"/>
              <a:gd name="connsiteX108" fmla="*/ 1640015 w 8402129"/>
              <a:gd name="connsiteY108" fmla="*/ 753414 h 824248"/>
              <a:gd name="connsiteX109" fmla="*/ 2032821 w 8402129"/>
              <a:gd name="connsiteY109" fmla="*/ 708338 h 824248"/>
              <a:gd name="connsiteX110" fmla="*/ 2397187 w 8402129"/>
              <a:gd name="connsiteY110" fmla="*/ 662592 h 824248"/>
              <a:gd name="connsiteX111" fmla="*/ 2734719 w 8402129"/>
              <a:gd name="connsiteY111" fmla="*/ 618186 h 824248"/>
              <a:gd name="connsiteX112" fmla="*/ 2966539 w 8402129"/>
              <a:gd name="connsiteY112" fmla="*/ 592428 h 824248"/>
              <a:gd name="connsiteX113" fmla="*/ 3030934 w 8402129"/>
              <a:gd name="connsiteY113" fmla="*/ 585989 h 824248"/>
              <a:gd name="connsiteX114" fmla="*/ 3010742 w 8402129"/>
              <a:gd name="connsiteY114" fmla="*/ 585989 h 824248"/>
              <a:gd name="connsiteX115" fmla="*/ 3052791 w 8402129"/>
              <a:gd name="connsiteY115" fmla="*/ 538130 h 824248"/>
              <a:gd name="connsiteX116" fmla="*/ 3160597 w 8402129"/>
              <a:gd name="connsiteY116" fmla="*/ 532260 h 824248"/>
              <a:gd name="connsiteX117" fmla="*/ 3246055 w 8402129"/>
              <a:gd name="connsiteY117" fmla="*/ 523707 h 824248"/>
              <a:gd name="connsiteX118" fmla="*/ 3257594 w 8402129"/>
              <a:gd name="connsiteY118" fmla="*/ 538130 h 824248"/>
              <a:gd name="connsiteX119" fmla="*/ 3364322 w 8402129"/>
              <a:gd name="connsiteY119" fmla="*/ 535245 h 824248"/>
              <a:gd name="connsiteX120" fmla="*/ 3384514 w 8402129"/>
              <a:gd name="connsiteY120" fmla="*/ 578513 h 824248"/>
              <a:gd name="connsiteX121" fmla="*/ 3868040 w 8402129"/>
              <a:gd name="connsiteY121" fmla="*/ 568417 h 824248"/>
              <a:gd name="connsiteX122" fmla="*/ 4327759 w 8402129"/>
              <a:gd name="connsiteY122" fmla="*/ 552553 h 824248"/>
              <a:gd name="connsiteX123" fmla="*/ 4486409 w 8402129"/>
              <a:gd name="connsiteY123" fmla="*/ 541015 h 824248"/>
              <a:gd name="connsiteX124" fmla="*/ 4515254 w 8402129"/>
              <a:gd name="connsiteY124" fmla="*/ 494862 h 824248"/>
              <a:gd name="connsiteX125" fmla="*/ 4846977 w 8402129"/>
              <a:gd name="connsiteY125" fmla="*/ 500631 h 824248"/>
              <a:gd name="connsiteX126" fmla="*/ 4927744 w 8402129"/>
              <a:gd name="connsiteY126" fmla="*/ 506400 h 824248"/>
              <a:gd name="connsiteX127" fmla="*/ 4939281 w 8402129"/>
              <a:gd name="connsiteY127" fmla="*/ 477555 h 824248"/>
              <a:gd name="connsiteX128" fmla="*/ 5051779 w 8402129"/>
              <a:gd name="connsiteY128" fmla="*/ 486208 h 824248"/>
              <a:gd name="connsiteX129" fmla="*/ 5458500 w 8402129"/>
              <a:gd name="connsiteY129" fmla="*/ 517938 h 824248"/>
              <a:gd name="connsiteX130" fmla="*/ 5902719 w 8402129"/>
              <a:gd name="connsiteY130" fmla="*/ 549668 h 824248"/>
              <a:gd name="connsiteX131" fmla="*/ 6496935 w 8402129"/>
              <a:gd name="connsiteY131" fmla="*/ 610243 h 824248"/>
              <a:gd name="connsiteX132" fmla="*/ 7016153 w 8402129"/>
              <a:gd name="connsiteY132" fmla="*/ 647742 h 824248"/>
              <a:gd name="connsiteX133" fmla="*/ 7434411 w 8402129"/>
              <a:gd name="connsiteY133" fmla="*/ 667935 h 824248"/>
              <a:gd name="connsiteX134" fmla="*/ 7696904 w 8402129"/>
              <a:gd name="connsiteY134" fmla="*/ 670819 h 824248"/>
              <a:gd name="connsiteX135" fmla="*/ 7861324 w 8402129"/>
              <a:gd name="connsiteY135" fmla="*/ 673703 h 824248"/>
              <a:gd name="connsiteX136" fmla="*/ 8187277 w 8402129"/>
              <a:gd name="connsiteY136" fmla="*/ 667934 h 824248"/>
              <a:gd name="connsiteX137" fmla="*/ 8371888 w 8402129"/>
              <a:gd name="connsiteY137" fmla="*/ 670819 h 824248"/>
              <a:gd name="connsiteX138" fmla="*/ 8394964 w 8402129"/>
              <a:gd name="connsiteY138" fmla="*/ 613128 h 824248"/>
              <a:gd name="connsiteX139" fmla="*/ 8400732 w 8402129"/>
              <a:gd name="connsiteY139" fmla="*/ 575629 h 824248"/>
              <a:gd name="connsiteX140" fmla="*/ 8383424 w 8402129"/>
              <a:gd name="connsiteY140" fmla="*/ 532361 h 824248"/>
              <a:gd name="connsiteX141" fmla="*/ 8330590 w 8402129"/>
              <a:gd name="connsiteY141" fmla="*/ 515155 h 824248"/>
              <a:gd name="connsiteX0" fmla="*/ 8329744 w 8401283"/>
              <a:gd name="connsiteY0" fmla="*/ 515155 h 824248"/>
              <a:gd name="connsiteX1" fmla="*/ 8194516 w 8401283"/>
              <a:gd name="connsiteY1" fmla="*/ 521595 h 824248"/>
              <a:gd name="connsiteX2" fmla="*/ 7917620 w 8401283"/>
              <a:gd name="connsiteY2" fmla="*/ 521595 h 824248"/>
              <a:gd name="connsiteX3" fmla="*/ 7499057 w 8401283"/>
              <a:gd name="connsiteY3" fmla="*/ 521595 h 824248"/>
              <a:gd name="connsiteX4" fmla="*/ 6983902 w 8401283"/>
              <a:gd name="connsiteY4" fmla="*/ 495837 h 824248"/>
              <a:gd name="connsiteX5" fmla="*/ 6423671 w 8401283"/>
              <a:gd name="connsiteY5" fmla="*/ 450761 h 824248"/>
              <a:gd name="connsiteX6" fmla="*/ 5908516 w 8401283"/>
              <a:gd name="connsiteY6" fmla="*/ 399245 h 824248"/>
              <a:gd name="connsiteX7" fmla="*/ 5489952 w 8401283"/>
              <a:gd name="connsiteY7" fmla="*/ 367048 h 824248"/>
              <a:gd name="connsiteX8" fmla="*/ 5167980 w 8401283"/>
              <a:gd name="connsiteY8" fmla="*/ 347730 h 824248"/>
              <a:gd name="connsiteX9" fmla="*/ 4910403 w 8401283"/>
              <a:gd name="connsiteY9" fmla="*/ 328411 h 824248"/>
              <a:gd name="connsiteX10" fmla="*/ 4691462 w 8401283"/>
              <a:gd name="connsiteY10" fmla="*/ 315533 h 824248"/>
              <a:gd name="connsiteX11" fmla="*/ 4498279 w 8401283"/>
              <a:gd name="connsiteY11" fmla="*/ 334851 h 824248"/>
              <a:gd name="connsiteX12" fmla="*/ 4453203 w 8401283"/>
              <a:gd name="connsiteY12" fmla="*/ 264017 h 824248"/>
              <a:gd name="connsiteX13" fmla="*/ 4401688 w 8401283"/>
              <a:gd name="connsiteY13" fmla="*/ 218941 h 824248"/>
              <a:gd name="connsiteX14" fmla="*/ 4137671 w 8401283"/>
              <a:gd name="connsiteY14" fmla="*/ 238259 h 824248"/>
              <a:gd name="connsiteX15" fmla="*/ 3867214 w 8401283"/>
              <a:gd name="connsiteY15" fmla="*/ 251138 h 824248"/>
              <a:gd name="connsiteX16" fmla="*/ 3558121 w 8401283"/>
              <a:gd name="connsiteY16" fmla="*/ 257578 h 824248"/>
              <a:gd name="connsiteX17" fmla="*/ 3408673 w 8401283"/>
              <a:gd name="connsiteY17" fmla="*/ 255364 h 824248"/>
              <a:gd name="connsiteX18" fmla="*/ 3287665 w 8401283"/>
              <a:gd name="connsiteY18" fmla="*/ 251138 h 824248"/>
              <a:gd name="connsiteX19" fmla="*/ 3271698 w 8401283"/>
              <a:gd name="connsiteY19" fmla="*/ 264688 h 824248"/>
              <a:gd name="connsiteX20" fmla="*/ 3216831 w 8401283"/>
              <a:gd name="connsiteY20" fmla="*/ 264017 h 824248"/>
              <a:gd name="connsiteX21" fmla="*/ 3062285 w 8401283"/>
              <a:gd name="connsiteY21" fmla="*/ 251138 h 824248"/>
              <a:gd name="connsiteX22" fmla="*/ 2959254 w 8401283"/>
              <a:gd name="connsiteY22" fmla="*/ 244699 h 824248"/>
              <a:gd name="connsiteX23" fmla="*/ 2920617 w 8401283"/>
              <a:gd name="connsiteY23" fmla="*/ 231820 h 824248"/>
              <a:gd name="connsiteX24" fmla="*/ 2778949 w 8401283"/>
              <a:gd name="connsiteY24" fmla="*/ 225380 h 824248"/>
              <a:gd name="connsiteX25" fmla="*/ 2456978 w 8401283"/>
              <a:gd name="connsiteY25" fmla="*/ 193183 h 824248"/>
              <a:gd name="connsiteX26" fmla="*/ 2192961 w 8401283"/>
              <a:gd name="connsiteY26" fmla="*/ 173865 h 824248"/>
              <a:gd name="connsiteX27" fmla="*/ 1993338 w 8401283"/>
              <a:gd name="connsiteY27" fmla="*/ 141668 h 824248"/>
              <a:gd name="connsiteX28" fmla="*/ 1716442 w 8401283"/>
              <a:gd name="connsiteY28" fmla="*/ 109471 h 824248"/>
              <a:gd name="connsiteX29" fmla="*/ 1452426 w 8401283"/>
              <a:gd name="connsiteY29" fmla="*/ 90152 h 824248"/>
              <a:gd name="connsiteX30" fmla="*/ 1304319 w 8401283"/>
              <a:gd name="connsiteY30" fmla="*/ 77273 h 824248"/>
              <a:gd name="connsiteX31" fmla="*/ 1181969 w 8401283"/>
              <a:gd name="connsiteY31" fmla="*/ 51516 h 824248"/>
              <a:gd name="connsiteX32" fmla="*/ 1104696 w 8401283"/>
              <a:gd name="connsiteY32" fmla="*/ 51516 h 824248"/>
              <a:gd name="connsiteX33" fmla="*/ 834240 w 8401283"/>
              <a:gd name="connsiteY33" fmla="*/ 19319 h 824248"/>
              <a:gd name="connsiteX34" fmla="*/ 615299 w 8401283"/>
              <a:gd name="connsiteY34" fmla="*/ 0 h 824248"/>
              <a:gd name="connsiteX35" fmla="*/ 473631 w 8401283"/>
              <a:gd name="connsiteY35" fmla="*/ 0 h 824248"/>
              <a:gd name="connsiteX36" fmla="*/ 209614 w 8401283"/>
              <a:gd name="connsiteY36" fmla="*/ 0 h 824248"/>
              <a:gd name="connsiteX37" fmla="*/ 106583 w 8401283"/>
              <a:gd name="connsiteY37" fmla="*/ 0 h 824248"/>
              <a:gd name="connsiteX38" fmla="*/ 87265 w 8401283"/>
              <a:gd name="connsiteY38" fmla="*/ 32197 h 824248"/>
              <a:gd name="connsiteX39" fmla="*/ 74386 w 8401283"/>
              <a:gd name="connsiteY39" fmla="*/ 45076 h 824248"/>
              <a:gd name="connsiteX40" fmla="*/ 67947 w 8401283"/>
              <a:gd name="connsiteY40" fmla="*/ 90152 h 824248"/>
              <a:gd name="connsiteX41" fmla="*/ 67947 w 8401283"/>
              <a:gd name="connsiteY41" fmla="*/ 90152 h 824248"/>
              <a:gd name="connsiteX42" fmla="*/ 113023 w 8401283"/>
              <a:gd name="connsiteY42" fmla="*/ 148107 h 824248"/>
              <a:gd name="connsiteX43" fmla="*/ 222493 w 8401283"/>
              <a:gd name="connsiteY43" fmla="*/ 141668 h 824248"/>
              <a:gd name="connsiteX44" fmla="*/ 254690 w 8401283"/>
              <a:gd name="connsiteY44" fmla="*/ 167426 h 824248"/>
              <a:gd name="connsiteX45" fmla="*/ 48628 w 8401283"/>
              <a:gd name="connsiteY45" fmla="*/ 186744 h 824248"/>
              <a:gd name="connsiteX46" fmla="*/ 16431 w 8401283"/>
              <a:gd name="connsiteY46" fmla="*/ 199623 h 824248"/>
              <a:gd name="connsiteX47" fmla="*/ 9992 w 8401283"/>
              <a:gd name="connsiteY47" fmla="*/ 251138 h 824248"/>
              <a:gd name="connsiteX48" fmla="*/ 165758 w 8401283"/>
              <a:gd name="connsiteY48" fmla="*/ 219408 h 824248"/>
              <a:gd name="connsiteX49" fmla="*/ 152472 w 8401283"/>
              <a:gd name="connsiteY49" fmla="*/ 265825 h 824248"/>
              <a:gd name="connsiteX50" fmla="*/ 166752 w 8401283"/>
              <a:gd name="connsiteY50" fmla="*/ 300439 h 824248"/>
              <a:gd name="connsiteX51" fmla="*/ 196248 w 8401283"/>
              <a:gd name="connsiteY51" fmla="*/ 327558 h 824248"/>
              <a:gd name="connsiteX52" fmla="*/ 241811 w 8401283"/>
              <a:gd name="connsiteY52" fmla="*/ 328411 h 824248"/>
              <a:gd name="connsiteX53" fmla="*/ 299766 w 8401283"/>
              <a:gd name="connsiteY53" fmla="*/ 328411 h 824248"/>
              <a:gd name="connsiteX54" fmla="*/ 377040 w 8401283"/>
              <a:gd name="connsiteY54" fmla="*/ 302654 h 824248"/>
              <a:gd name="connsiteX55" fmla="*/ 471418 w 8401283"/>
              <a:gd name="connsiteY55" fmla="*/ 323516 h 824248"/>
              <a:gd name="connsiteX56" fmla="*/ 628178 w 8401283"/>
              <a:gd name="connsiteY56" fmla="*/ 315533 h 824248"/>
              <a:gd name="connsiteX57" fmla="*/ 705451 w 8401283"/>
              <a:gd name="connsiteY57" fmla="*/ 276896 h 824248"/>
              <a:gd name="connsiteX58" fmla="*/ 782724 w 8401283"/>
              <a:gd name="connsiteY58" fmla="*/ 283335 h 824248"/>
              <a:gd name="connsiteX59" fmla="*/ 866437 w 8401283"/>
              <a:gd name="connsiteY59" fmla="*/ 328411 h 824248"/>
              <a:gd name="connsiteX60" fmla="*/ 1059620 w 8401283"/>
              <a:gd name="connsiteY60" fmla="*/ 321972 h 824248"/>
              <a:gd name="connsiteX61" fmla="*/ 1182842 w 8401283"/>
              <a:gd name="connsiteY61" fmla="*/ 327072 h 824248"/>
              <a:gd name="connsiteX62" fmla="*/ 1183310 w 8401283"/>
              <a:gd name="connsiteY62" fmla="*/ 352158 h 824248"/>
              <a:gd name="connsiteX63" fmla="*/ 1278561 w 8401283"/>
              <a:gd name="connsiteY63" fmla="*/ 347730 h 824248"/>
              <a:gd name="connsiteX64" fmla="*/ 1347181 w 8401283"/>
              <a:gd name="connsiteY64" fmla="*/ 359288 h 824248"/>
              <a:gd name="connsiteX65" fmla="*/ 1416673 w 8401283"/>
              <a:gd name="connsiteY65" fmla="*/ 365037 h 824248"/>
              <a:gd name="connsiteX66" fmla="*/ 1554521 w 8401283"/>
              <a:gd name="connsiteY66" fmla="*/ 365707 h 824248"/>
              <a:gd name="connsiteX67" fmla="*/ 1806595 w 8401283"/>
              <a:gd name="connsiteY67" fmla="*/ 379927 h 824248"/>
              <a:gd name="connsiteX68" fmla="*/ 2120583 w 8401283"/>
              <a:gd name="connsiteY68" fmla="*/ 397904 h 824248"/>
              <a:gd name="connsiteX69" fmla="*/ 2293777 w 8401283"/>
              <a:gd name="connsiteY69" fmla="*/ 400119 h 824248"/>
              <a:gd name="connsiteX70" fmla="*/ 2456978 w 8401283"/>
              <a:gd name="connsiteY70" fmla="*/ 420108 h 824248"/>
              <a:gd name="connsiteX71" fmla="*/ 1937395 w 8401283"/>
              <a:gd name="connsiteY71" fmla="*/ 434997 h 824248"/>
              <a:gd name="connsiteX72" fmla="*/ 1320752 w 8401283"/>
              <a:gd name="connsiteY72" fmla="*/ 452102 h 824248"/>
              <a:gd name="connsiteX73" fmla="*/ 1185646 w 8401283"/>
              <a:gd name="connsiteY73" fmla="*/ 466016 h 824248"/>
              <a:gd name="connsiteX74" fmla="*/ 1148898 w 8401283"/>
              <a:gd name="connsiteY74" fmla="*/ 473635 h 824248"/>
              <a:gd name="connsiteX75" fmla="*/ 988786 w 8401283"/>
              <a:gd name="connsiteY75" fmla="*/ 482958 h 824248"/>
              <a:gd name="connsiteX76" fmla="*/ 718330 w 8401283"/>
              <a:gd name="connsiteY76" fmla="*/ 489397 h 824248"/>
              <a:gd name="connsiteX77" fmla="*/ 480071 w 8401283"/>
              <a:gd name="connsiteY77" fmla="*/ 495837 h 824248"/>
              <a:gd name="connsiteX78" fmla="*/ 351282 w 8401283"/>
              <a:gd name="connsiteY78" fmla="*/ 495837 h 824248"/>
              <a:gd name="connsiteX79" fmla="*/ 319755 w 8401283"/>
              <a:gd name="connsiteY79" fmla="*/ 543127 h 824248"/>
              <a:gd name="connsiteX80" fmla="*/ 308888 w 8401283"/>
              <a:gd name="connsiteY80" fmla="*/ 599741 h 824248"/>
              <a:gd name="connsiteX81" fmla="*/ 346183 w 8401283"/>
              <a:gd name="connsiteY81" fmla="*/ 643273 h 824248"/>
              <a:gd name="connsiteX82" fmla="*/ 467192 w 8401283"/>
              <a:gd name="connsiteY82" fmla="*/ 637504 h 824248"/>
              <a:gd name="connsiteX83" fmla="*/ 549361 w 8401283"/>
              <a:gd name="connsiteY83" fmla="*/ 608862 h 824248"/>
              <a:gd name="connsiteX84" fmla="*/ 615299 w 8401283"/>
              <a:gd name="connsiteY84" fmla="*/ 631065 h 824248"/>
              <a:gd name="connsiteX85" fmla="*/ 628178 w 8401283"/>
              <a:gd name="connsiteY85" fmla="*/ 637504 h 824248"/>
              <a:gd name="connsiteX86" fmla="*/ 744088 w 8401283"/>
              <a:gd name="connsiteY86" fmla="*/ 637504 h 824248"/>
              <a:gd name="connsiteX87" fmla="*/ 814921 w 8401283"/>
              <a:gd name="connsiteY87" fmla="*/ 618186 h 824248"/>
              <a:gd name="connsiteX88" fmla="*/ 877101 w 8401283"/>
              <a:gd name="connsiteY88" fmla="*/ 590884 h 824248"/>
              <a:gd name="connsiteX89" fmla="*/ 990330 w 8401283"/>
              <a:gd name="connsiteY89" fmla="*/ 604434 h 824248"/>
              <a:gd name="connsiteX90" fmla="*/ 1020983 w 8401283"/>
              <a:gd name="connsiteY90" fmla="*/ 637504 h 824248"/>
              <a:gd name="connsiteX91" fmla="*/ 941495 w 8401283"/>
              <a:gd name="connsiteY91" fmla="*/ 651724 h 824248"/>
              <a:gd name="connsiteX92" fmla="*/ 769845 w 8401283"/>
              <a:gd name="connsiteY92" fmla="*/ 669702 h 824248"/>
              <a:gd name="connsiteX93" fmla="*/ 621068 w 8401283"/>
              <a:gd name="connsiteY93" fmla="*/ 673926 h 824248"/>
              <a:gd name="connsiteX94" fmla="*/ 438550 w 8401283"/>
              <a:gd name="connsiteY94" fmla="*/ 672383 h 824248"/>
              <a:gd name="connsiteX95" fmla="*/ 404138 w 8401283"/>
              <a:gd name="connsiteY95" fmla="*/ 728997 h 824248"/>
              <a:gd name="connsiteX96" fmla="*/ 407693 w 8401283"/>
              <a:gd name="connsiteY96" fmla="*/ 802919 h 824248"/>
              <a:gd name="connsiteX97" fmla="*/ 460752 w 8401283"/>
              <a:gd name="connsiteY97" fmla="*/ 824248 h 824248"/>
              <a:gd name="connsiteX98" fmla="*/ 531586 w 8401283"/>
              <a:gd name="connsiteY98" fmla="*/ 824248 h 824248"/>
              <a:gd name="connsiteX99" fmla="*/ 653935 w 8401283"/>
              <a:gd name="connsiteY99" fmla="*/ 824248 h 824248"/>
              <a:gd name="connsiteX100" fmla="*/ 854432 w 8401283"/>
              <a:gd name="connsiteY100" fmla="*/ 802918 h 824248"/>
              <a:gd name="connsiteX101" fmla="*/ 911513 w 8401283"/>
              <a:gd name="connsiteY101" fmla="*/ 792051 h 824248"/>
              <a:gd name="connsiteX102" fmla="*/ 975907 w 8401283"/>
              <a:gd name="connsiteY102" fmla="*/ 785611 h 824248"/>
              <a:gd name="connsiteX103" fmla="*/ 1104696 w 8401283"/>
              <a:gd name="connsiteY103" fmla="*/ 779172 h 824248"/>
              <a:gd name="connsiteX104" fmla="*/ 1227045 w 8401283"/>
              <a:gd name="connsiteY104" fmla="*/ 779172 h 824248"/>
              <a:gd name="connsiteX105" fmla="*/ 1259242 w 8401283"/>
              <a:gd name="connsiteY105" fmla="*/ 772733 h 824248"/>
              <a:gd name="connsiteX106" fmla="*/ 1272121 w 8401283"/>
              <a:gd name="connsiteY106" fmla="*/ 785611 h 824248"/>
              <a:gd name="connsiteX107" fmla="*/ 1426668 w 8401283"/>
              <a:gd name="connsiteY107" fmla="*/ 772733 h 824248"/>
              <a:gd name="connsiteX108" fmla="*/ 1639169 w 8401283"/>
              <a:gd name="connsiteY108" fmla="*/ 753414 h 824248"/>
              <a:gd name="connsiteX109" fmla="*/ 2031975 w 8401283"/>
              <a:gd name="connsiteY109" fmla="*/ 708338 h 824248"/>
              <a:gd name="connsiteX110" fmla="*/ 2396341 w 8401283"/>
              <a:gd name="connsiteY110" fmla="*/ 662592 h 824248"/>
              <a:gd name="connsiteX111" fmla="*/ 2733873 w 8401283"/>
              <a:gd name="connsiteY111" fmla="*/ 618186 h 824248"/>
              <a:gd name="connsiteX112" fmla="*/ 2965693 w 8401283"/>
              <a:gd name="connsiteY112" fmla="*/ 592428 h 824248"/>
              <a:gd name="connsiteX113" fmla="*/ 3030088 w 8401283"/>
              <a:gd name="connsiteY113" fmla="*/ 585989 h 824248"/>
              <a:gd name="connsiteX114" fmla="*/ 3009896 w 8401283"/>
              <a:gd name="connsiteY114" fmla="*/ 585989 h 824248"/>
              <a:gd name="connsiteX115" fmla="*/ 3051945 w 8401283"/>
              <a:gd name="connsiteY115" fmla="*/ 538130 h 824248"/>
              <a:gd name="connsiteX116" fmla="*/ 3159751 w 8401283"/>
              <a:gd name="connsiteY116" fmla="*/ 532260 h 824248"/>
              <a:gd name="connsiteX117" fmla="*/ 3245209 w 8401283"/>
              <a:gd name="connsiteY117" fmla="*/ 523707 h 824248"/>
              <a:gd name="connsiteX118" fmla="*/ 3256748 w 8401283"/>
              <a:gd name="connsiteY118" fmla="*/ 538130 h 824248"/>
              <a:gd name="connsiteX119" fmla="*/ 3363476 w 8401283"/>
              <a:gd name="connsiteY119" fmla="*/ 535245 h 824248"/>
              <a:gd name="connsiteX120" fmla="*/ 3383668 w 8401283"/>
              <a:gd name="connsiteY120" fmla="*/ 578513 h 824248"/>
              <a:gd name="connsiteX121" fmla="*/ 3867194 w 8401283"/>
              <a:gd name="connsiteY121" fmla="*/ 568417 h 824248"/>
              <a:gd name="connsiteX122" fmla="*/ 4326913 w 8401283"/>
              <a:gd name="connsiteY122" fmla="*/ 552553 h 824248"/>
              <a:gd name="connsiteX123" fmla="*/ 4485563 w 8401283"/>
              <a:gd name="connsiteY123" fmla="*/ 541015 h 824248"/>
              <a:gd name="connsiteX124" fmla="*/ 4514408 w 8401283"/>
              <a:gd name="connsiteY124" fmla="*/ 494862 h 824248"/>
              <a:gd name="connsiteX125" fmla="*/ 4846131 w 8401283"/>
              <a:gd name="connsiteY125" fmla="*/ 500631 h 824248"/>
              <a:gd name="connsiteX126" fmla="*/ 4926898 w 8401283"/>
              <a:gd name="connsiteY126" fmla="*/ 506400 h 824248"/>
              <a:gd name="connsiteX127" fmla="*/ 4938435 w 8401283"/>
              <a:gd name="connsiteY127" fmla="*/ 477555 h 824248"/>
              <a:gd name="connsiteX128" fmla="*/ 5050933 w 8401283"/>
              <a:gd name="connsiteY128" fmla="*/ 486208 h 824248"/>
              <a:gd name="connsiteX129" fmla="*/ 5457654 w 8401283"/>
              <a:gd name="connsiteY129" fmla="*/ 517938 h 824248"/>
              <a:gd name="connsiteX130" fmla="*/ 5901873 w 8401283"/>
              <a:gd name="connsiteY130" fmla="*/ 549668 h 824248"/>
              <a:gd name="connsiteX131" fmla="*/ 6496089 w 8401283"/>
              <a:gd name="connsiteY131" fmla="*/ 610243 h 824248"/>
              <a:gd name="connsiteX132" fmla="*/ 7015307 w 8401283"/>
              <a:gd name="connsiteY132" fmla="*/ 647742 h 824248"/>
              <a:gd name="connsiteX133" fmla="*/ 7433565 w 8401283"/>
              <a:gd name="connsiteY133" fmla="*/ 667935 h 824248"/>
              <a:gd name="connsiteX134" fmla="*/ 7696058 w 8401283"/>
              <a:gd name="connsiteY134" fmla="*/ 670819 h 824248"/>
              <a:gd name="connsiteX135" fmla="*/ 7860478 w 8401283"/>
              <a:gd name="connsiteY135" fmla="*/ 673703 h 824248"/>
              <a:gd name="connsiteX136" fmla="*/ 8186431 w 8401283"/>
              <a:gd name="connsiteY136" fmla="*/ 667934 h 824248"/>
              <a:gd name="connsiteX137" fmla="*/ 8371042 w 8401283"/>
              <a:gd name="connsiteY137" fmla="*/ 670819 h 824248"/>
              <a:gd name="connsiteX138" fmla="*/ 8394118 w 8401283"/>
              <a:gd name="connsiteY138" fmla="*/ 613128 h 824248"/>
              <a:gd name="connsiteX139" fmla="*/ 8399886 w 8401283"/>
              <a:gd name="connsiteY139" fmla="*/ 575629 h 824248"/>
              <a:gd name="connsiteX140" fmla="*/ 8382578 w 8401283"/>
              <a:gd name="connsiteY140" fmla="*/ 532361 h 824248"/>
              <a:gd name="connsiteX141" fmla="*/ 8329744 w 8401283"/>
              <a:gd name="connsiteY141" fmla="*/ 515155 h 824248"/>
              <a:gd name="connsiteX0" fmla="*/ 8313313 w 8384852"/>
              <a:gd name="connsiteY0" fmla="*/ 515155 h 824248"/>
              <a:gd name="connsiteX1" fmla="*/ 8178085 w 8384852"/>
              <a:gd name="connsiteY1" fmla="*/ 521595 h 824248"/>
              <a:gd name="connsiteX2" fmla="*/ 7901189 w 8384852"/>
              <a:gd name="connsiteY2" fmla="*/ 521595 h 824248"/>
              <a:gd name="connsiteX3" fmla="*/ 7482626 w 8384852"/>
              <a:gd name="connsiteY3" fmla="*/ 521595 h 824248"/>
              <a:gd name="connsiteX4" fmla="*/ 6967471 w 8384852"/>
              <a:gd name="connsiteY4" fmla="*/ 495837 h 824248"/>
              <a:gd name="connsiteX5" fmla="*/ 6407240 w 8384852"/>
              <a:gd name="connsiteY5" fmla="*/ 450761 h 824248"/>
              <a:gd name="connsiteX6" fmla="*/ 5892085 w 8384852"/>
              <a:gd name="connsiteY6" fmla="*/ 399245 h 824248"/>
              <a:gd name="connsiteX7" fmla="*/ 5473521 w 8384852"/>
              <a:gd name="connsiteY7" fmla="*/ 367048 h 824248"/>
              <a:gd name="connsiteX8" fmla="*/ 5151549 w 8384852"/>
              <a:gd name="connsiteY8" fmla="*/ 347730 h 824248"/>
              <a:gd name="connsiteX9" fmla="*/ 4893972 w 8384852"/>
              <a:gd name="connsiteY9" fmla="*/ 328411 h 824248"/>
              <a:gd name="connsiteX10" fmla="*/ 4675031 w 8384852"/>
              <a:gd name="connsiteY10" fmla="*/ 315533 h 824248"/>
              <a:gd name="connsiteX11" fmla="*/ 4481848 w 8384852"/>
              <a:gd name="connsiteY11" fmla="*/ 334851 h 824248"/>
              <a:gd name="connsiteX12" fmla="*/ 4436772 w 8384852"/>
              <a:gd name="connsiteY12" fmla="*/ 264017 h 824248"/>
              <a:gd name="connsiteX13" fmla="*/ 4385257 w 8384852"/>
              <a:gd name="connsiteY13" fmla="*/ 218941 h 824248"/>
              <a:gd name="connsiteX14" fmla="*/ 4121240 w 8384852"/>
              <a:gd name="connsiteY14" fmla="*/ 238259 h 824248"/>
              <a:gd name="connsiteX15" fmla="*/ 3850783 w 8384852"/>
              <a:gd name="connsiteY15" fmla="*/ 251138 h 824248"/>
              <a:gd name="connsiteX16" fmla="*/ 3541690 w 8384852"/>
              <a:gd name="connsiteY16" fmla="*/ 257578 h 824248"/>
              <a:gd name="connsiteX17" fmla="*/ 3392242 w 8384852"/>
              <a:gd name="connsiteY17" fmla="*/ 255364 h 824248"/>
              <a:gd name="connsiteX18" fmla="*/ 3271234 w 8384852"/>
              <a:gd name="connsiteY18" fmla="*/ 251138 h 824248"/>
              <a:gd name="connsiteX19" fmla="*/ 3255267 w 8384852"/>
              <a:gd name="connsiteY19" fmla="*/ 264688 h 824248"/>
              <a:gd name="connsiteX20" fmla="*/ 3200400 w 8384852"/>
              <a:gd name="connsiteY20" fmla="*/ 264017 h 824248"/>
              <a:gd name="connsiteX21" fmla="*/ 3045854 w 8384852"/>
              <a:gd name="connsiteY21" fmla="*/ 251138 h 824248"/>
              <a:gd name="connsiteX22" fmla="*/ 2942823 w 8384852"/>
              <a:gd name="connsiteY22" fmla="*/ 244699 h 824248"/>
              <a:gd name="connsiteX23" fmla="*/ 2904186 w 8384852"/>
              <a:gd name="connsiteY23" fmla="*/ 231820 h 824248"/>
              <a:gd name="connsiteX24" fmla="*/ 2762518 w 8384852"/>
              <a:gd name="connsiteY24" fmla="*/ 225380 h 824248"/>
              <a:gd name="connsiteX25" fmla="*/ 2440547 w 8384852"/>
              <a:gd name="connsiteY25" fmla="*/ 193183 h 824248"/>
              <a:gd name="connsiteX26" fmla="*/ 2176530 w 8384852"/>
              <a:gd name="connsiteY26" fmla="*/ 173865 h 824248"/>
              <a:gd name="connsiteX27" fmla="*/ 1976907 w 8384852"/>
              <a:gd name="connsiteY27" fmla="*/ 141668 h 824248"/>
              <a:gd name="connsiteX28" fmla="*/ 1700011 w 8384852"/>
              <a:gd name="connsiteY28" fmla="*/ 109471 h 824248"/>
              <a:gd name="connsiteX29" fmla="*/ 1435995 w 8384852"/>
              <a:gd name="connsiteY29" fmla="*/ 90152 h 824248"/>
              <a:gd name="connsiteX30" fmla="*/ 1287888 w 8384852"/>
              <a:gd name="connsiteY30" fmla="*/ 77273 h 824248"/>
              <a:gd name="connsiteX31" fmla="*/ 1165538 w 8384852"/>
              <a:gd name="connsiteY31" fmla="*/ 51516 h 824248"/>
              <a:gd name="connsiteX32" fmla="*/ 1088265 w 8384852"/>
              <a:gd name="connsiteY32" fmla="*/ 51516 h 824248"/>
              <a:gd name="connsiteX33" fmla="*/ 817809 w 8384852"/>
              <a:gd name="connsiteY33" fmla="*/ 19319 h 824248"/>
              <a:gd name="connsiteX34" fmla="*/ 598868 w 8384852"/>
              <a:gd name="connsiteY34" fmla="*/ 0 h 824248"/>
              <a:gd name="connsiteX35" fmla="*/ 457200 w 8384852"/>
              <a:gd name="connsiteY35" fmla="*/ 0 h 824248"/>
              <a:gd name="connsiteX36" fmla="*/ 193183 w 8384852"/>
              <a:gd name="connsiteY36" fmla="*/ 0 h 824248"/>
              <a:gd name="connsiteX37" fmla="*/ 90152 w 8384852"/>
              <a:gd name="connsiteY37" fmla="*/ 0 h 824248"/>
              <a:gd name="connsiteX38" fmla="*/ 70834 w 8384852"/>
              <a:gd name="connsiteY38" fmla="*/ 32197 h 824248"/>
              <a:gd name="connsiteX39" fmla="*/ 57955 w 8384852"/>
              <a:gd name="connsiteY39" fmla="*/ 45076 h 824248"/>
              <a:gd name="connsiteX40" fmla="*/ 51516 w 8384852"/>
              <a:gd name="connsiteY40" fmla="*/ 90152 h 824248"/>
              <a:gd name="connsiteX41" fmla="*/ 51516 w 8384852"/>
              <a:gd name="connsiteY41" fmla="*/ 90152 h 824248"/>
              <a:gd name="connsiteX42" fmla="*/ 96592 w 8384852"/>
              <a:gd name="connsiteY42" fmla="*/ 148107 h 824248"/>
              <a:gd name="connsiteX43" fmla="*/ 206062 w 8384852"/>
              <a:gd name="connsiteY43" fmla="*/ 141668 h 824248"/>
              <a:gd name="connsiteX44" fmla="*/ 238259 w 8384852"/>
              <a:gd name="connsiteY44" fmla="*/ 167426 h 824248"/>
              <a:gd name="connsiteX45" fmla="*/ 32197 w 8384852"/>
              <a:gd name="connsiteY45" fmla="*/ 186744 h 824248"/>
              <a:gd name="connsiteX46" fmla="*/ 0 w 8384852"/>
              <a:gd name="connsiteY46" fmla="*/ 199623 h 824248"/>
              <a:gd name="connsiteX47" fmla="*/ 149327 w 8384852"/>
              <a:gd name="connsiteY47" fmla="*/ 219408 h 824248"/>
              <a:gd name="connsiteX48" fmla="*/ 136041 w 8384852"/>
              <a:gd name="connsiteY48" fmla="*/ 265825 h 824248"/>
              <a:gd name="connsiteX49" fmla="*/ 150321 w 8384852"/>
              <a:gd name="connsiteY49" fmla="*/ 300439 h 824248"/>
              <a:gd name="connsiteX50" fmla="*/ 179817 w 8384852"/>
              <a:gd name="connsiteY50" fmla="*/ 327558 h 824248"/>
              <a:gd name="connsiteX51" fmla="*/ 225380 w 8384852"/>
              <a:gd name="connsiteY51" fmla="*/ 328411 h 824248"/>
              <a:gd name="connsiteX52" fmla="*/ 283335 w 8384852"/>
              <a:gd name="connsiteY52" fmla="*/ 328411 h 824248"/>
              <a:gd name="connsiteX53" fmla="*/ 360609 w 8384852"/>
              <a:gd name="connsiteY53" fmla="*/ 302654 h 824248"/>
              <a:gd name="connsiteX54" fmla="*/ 454987 w 8384852"/>
              <a:gd name="connsiteY54" fmla="*/ 323516 h 824248"/>
              <a:gd name="connsiteX55" fmla="*/ 611747 w 8384852"/>
              <a:gd name="connsiteY55" fmla="*/ 315533 h 824248"/>
              <a:gd name="connsiteX56" fmla="*/ 689020 w 8384852"/>
              <a:gd name="connsiteY56" fmla="*/ 276896 h 824248"/>
              <a:gd name="connsiteX57" fmla="*/ 766293 w 8384852"/>
              <a:gd name="connsiteY57" fmla="*/ 283335 h 824248"/>
              <a:gd name="connsiteX58" fmla="*/ 850006 w 8384852"/>
              <a:gd name="connsiteY58" fmla="*/ 328411 h 824248"/>
              <a:gd name="connsiteX59" fmla="*/ 1043189 w 8384852"/>
              <a:gd name="connsiteY59" fmla="*/ 321972 h 824248"/>
              <a:gd name="connsiteX60" fmla="*/ 1166411 w 8384852"/>
              <a:gd name="connsiteY60" fmla="*/ 327072 h 824248"/>
              <a:gd name="connsiteX61" fmla="*/ 1166879 w 8384852"/>
              <a:gd name="connsiteY61" fmla="*/ 352158 h 824248"/>
              <a:gd name="connsiteX62" fmla="*/ 1262130 w 8384852"/>
              <a:gd name="connsiteY62" fmla="*/ 347730 h 824248"/>
              <a:gd name="connsiteX63" fmla="*/ 1330750 w 8384852"/>
              <a:gd name="connsiteY63" fmla="*/ 359288 h 824248"/>
              <a:gd name="connsiteX64" fmla="*/ 1400242 w 8384852"/>
              <a:gd name="connsiteY64" fmla="*/ 365037 h 824248"/>
              <a:gd name="connsiteX65" fmla="*/ 1538090 w 8384852"/>
              <a:gd name="connsiteY65" fmla="*/ 365707 h 824248"/>
              <a:gd name="connsiteX66" fmla="*/ 1790164 w 8384852"/>
              <a:gd name="connsiteY66" fmla="*/ 379927 h 824248"/>
              <a:gd name="connsiteX67" fmla="*/ 2104152 w 8384852"/>
              <a:gd name="connsiteY67" fmla="*/ 397904 h 824248"/>
              <a:gd name="connsiteX68" fmla="*/ 2277346 w 8384852"/>
              <a:gd name="connsiteY68" fmla="*/ 400119 h 824248"/>
              <a:gd name="connsiteX69" fmla="*/ 2440547 w 8384852"/>
              <a:gd name="connsiteY69" fmla="*/ 420108 h 824248"/>
              <a:gd name="connsiteX70" fmla="*/ 1920964 w 8384852"/>
              <a:gd name="connsiteY70" fmla="*/ 434997 h 824248"/>
              <a:gd name="connsiteX71" fmla="*/ 1304321 w 8384852"/>
              <a:gd name="connsiteY71" fmla="*/ 452102 h 824248"/>
              <a:gd name="connsiteX72" fmla="*/ 1169215 w 8384852"/>
              <a:gd name="connsiteY72" fmla="*/ 466016 h 824248"/>
              <a:gd name="connsiteX73" fmla="*/ 1132467 w 8384852"/>
              <a:gd name="connsiteY73" fmla="*/ 473635 h 824248"/>
              <a:gd name="connsiteX74" fmla="*/ 972355 w 8384852"/>
              <a:gd name="connsiteY74" fmla="*/ 482958 h 824248"/>
              <a:gd name="connsiteX75" fmla="*/ 701899 w 8384852"/>
              <a:gd name="connsiteY75" fmla="*/ 489397 h 824248"/>
              <a:gd name="connsiteX76" fmla="*/ 463640 w 8384852"/>
              <a:gd name="connsiteY76" fmla="*/ 495837 h 824248"/>
              <a:gd name="connsiteX77" fmla="*/ 334851 w 8384852"/>
              <a:gd name="connsiteY77" fmla="*/ 495837 h 824248"/>
              <a:gd name="connsiteX78" fmla="*/ 303324 w 8384852"/>
              <a:gd name="connsiteY78" fmla="*/ 543127 h 824248"/>
              <a:gd name="connsiteX79" fmla="*/ 292457 w 8384852"/>
              <a:gd name="connsiteY79" fmla="*/ 599741 h 824248"/>
              <a:gd name="connsiteX80" fmla="*/ 329752 w 8384852"/>
              <a:gd name="connsiteY80" fmla="*/ 643273 h 824248"/>
              <a:gd name="connsiteX81" fmla="*/ 450761 w 8384852"/>
              <a:gd name="connsiteY81" fmla="*/ 637504 h 824248"/>
              <a:gd name="connsiteX82" fmla="*/ 532930 w 8384852"/>
              <a:gd name="connsiteY82" fmla="*/ 608862 h 824248"/>
              <a:gd name="connsiteX83" fmla="*/ 598868 w 8384852"/>
              <a:gd name="connsiteY83" fmla="*/ 631065 h 824248"/>
              <a:gd name="connsiteX84" fmla="*/ 611747 w 8384852"/>
              <a:gd name="connsiteY84" fmla="*/ 637504 h 824248"/>
              <a:gd name="connsiteX85" fmla="*/ 727657 w 8384852"/>
              <a:gd name="connsiteY85" fmla="*/ 637504 h 824248"/>
              <a:gd name="connsiteX86" fmla="*/ 798490 w 8384852"/>
              <a:gd name="connsiteY86" fmla="*/ 618186 h 824248"/>
              <a:gd name="connsiteX87" fmla="*/ 860670 w 8384852"/>
              <a:gd name="connsiteY87" fmla="*/ 590884 h 824248"/>
              <a:gd name="connsiteX88" fmla="*/ 973899 w 8384852"/>
              <a:gd name="connsiteY88" fmla="*/ 604434 h 824248"/>
              <a:gd name="connsiteX89" fmla="*/ 1004552 w 8384852"/>
              <a:gd name="connsiteY89" fmla="*/ 637504 h 824248"/>
              <a:gd name="connsiteX90" fmla="*/ 925064 w 8384852"/>
              <a:gd name="connsiteY90" fmla="*/ 651724 h 824248"/>
              <a:gd name="connsiteX91" fmla="*/ 753414 w 8384852"/>
              <a:gd name="connsiteY91" fmla="*/ 669702 h 824248"/>
              <a:gd name="connsiteX92" fmla="*/ 604637 w 8384852"/>
              <a:gd name="connsiteY92" fmla="*/ 673926 h 824248"/>
              <a:gd name="connsiteX93" fmla="*/ 422119 w 8384852"/>
              <a:gd name="connsiteY93" fmla="*/ 672383 h 824248"/>
              <a:gd name="connsiteX94" fmla="*/ 387707 w 8384852"/>
              <a:gd name="connsiteY94" fmla="*/ 728997 h 824248"/>
              <a:gd name="connsiteX95" fmla="*/ 391262 w 8384852"/>
              <a:gd name="connsiteY95" fmla="*/ 802919 h 824248"/>
              <a:gd name="connsiteX96" fmla="*/ 444321 w 8384852"/>
              <a:gd name="connsiteY96" fmla="*/ 824248 h 824248"/>
              <a:gd name="connsiteX97" fmla="*/ 515155 w 8384852"/>
              <a:gd name="connsiteY97" fmla="*/ 824248 h 824248"/>
              <a:gd name="connsiteX98" fmla="*/ 637504 w 8384852"/>
              <a:gd name="connsiteY98" fmla="*/ 824248 h 824248"/>
              <a:gd name="connsiteX99" fmla="*/ 838001 w 8384852"/>
              <a:gd name="connsiteY99" fmla="*/ 802918 h 824248"/>
              <a:gd name="connsiteX100" fmla="*/ 895082 w 8384852"/>
              <a:gd name="connsiteY100" fmla="*/ 792051 h 824248"/>
              <a:gd name="connsiteX101" fmla="*/ 959476 w 8384852"/>
              <a:gd name="connsiteY101" fmla="*/ 785611 h 824248"/>
              <a:gd name="connsiteX102" fmla="*/ 1088265 w 8384852"/>
              <a:gd name="connsiteY102" fmla="*/ 779172 h 824248"/>
              <a:gd name="connsiteX103" fmla="*/ 1210614 w 8384852"/>
              <a:gd name="connsiteY103" fmla="*/ 779172 h 824248"/>
              <a:gd name="connsiteX104" fmla="*/ 1242811 w 8384852"/>
              <a:gd name="connsiteY104" fmla="*/ 772733 h 824248"/>
              <a:gd name="connsiteX105" fmla="*/ 1255690 w 8384852"/>
              <a:gd name="connsiteY105" fmla="*/ 785611 h 824248"/>
              <a:gd name="connsiteX106" fmla="*/ 1410237 w 8384852"/>
              <a:gd name="connsiteY106" fmla="*/ 772733 h 824248"/>
              <a:gd name="connsiteX107" fmla="*/ 1622738 w 8384852"/>
              <a:gd name="connsiteY107" fmla="*/ 753414 h 824248"/>
              <a:gd name="connsiteX108" fmla="*/ 2015544 w 8384852"/>
              <a:gd name="connsiteY108" fmla="*/ 708338 h 824248"/>
              <a:gd name="connsiteX109" fmla="*/ 2379910 w 8384852"/>
              <a:gd name="connsiteY109" fmla="*/ 662592 h 824248"/>
              <a:gd name="connsiteX110" fmla="*/ 2717442 w 8384852"/>
              <a:gd name="connsiteY110" fmla="*/ 618186 h 824248"/>
              <a:gd name="connsiteX111" fmla="*/ 2949262 w 8384852"/>
              <a:gd name="connsiteY111" fmla="*/ 592428 h 824248"/>
              <a:gd name="connsiteX112" fmla="*/ 3013657 w 8384852"/>
              <a:gd name="connsiteY112" fmla="*/ 585989 h 824248"/>
              <a:gd name="connsiteX113" fmla="*/ 2993465 w 8384852"/>
              <a:gd name="connsiteY113" fmla="*/ 585989 h 824248"/>
              <a:gd name="connsiteX114" fmla="*/ 3035514 w 8384852"/>
              <a:gd name="connsiteY114" fmla="*/ 538130 h 824248"/>
              <a:gd name="connsiteX115" fmla="*/ 3143320 w 8384852"/>
              <a:gd name="connsiteY115" fmla="*/ 532260 h 824248"/>
              <a:gd name="connsiteX116" fmla="*/ 3228778 w 8384852"/>
              <a:gd name="connsiteY116" fmla="*/ 523707 h 824248"/>
              <a:gd name="connsiteX117" fmla="*/ 3240317 w 8384852"/>
              <a:gd name="connsiteY117" fmla="*/ 538130 h 824248"/>
              <a:gd name="connsiteX118" fmla="*/ 3347045 w 8384852"/>
              <a:gd name="connsiteY118" fmla="*/ 535245 h 824248"/>
              <a:gd name="connsiteX119" fmla="*/ 3367237 w 8384852"/>
              <a:gd name="connsiteY119" fmla="*/ 578513 h 824248"/>
              <a:gd name="connsiteX120" fmla="*/ 3850763 w 8384852"/>
              <a:gd name="connsiteY120" fmla="*/ 568417 h 824248"/>
              <a:gd name="connsiteX121" fmla="*/ 4310482 w 8384852"/>
              <a:gd name="connsiteY121" fmla="*/ 552553 h 824248"/>
              <a:gd name="connsiteX122" fmla="*/ 4469132 w 8384852"/>
              <a:gd name="connsiteY122" fmla="*/ 541015 h 824248"/>
              <a:gd name="connsiteX123" fmla="*/ 4497977 w 8384852"/>
              <a:gd name="connsiteY123" fmla="*/ 494862 h 824248"/>
              <a:gd name="connsiteX124" fmla="*/ 4829700 w 8384852"/>
              <a:gd name="connsiteY124" fmla="*/ 500631 h 824248"/>
              <a:gd name="connsiteX125" fmla="*/ 4910467 w 8384852"/>
              <a:gd name="connsiteY125" fmla="*/ 506400 h 824248"/>
              <a:gd name="connsiteX126" fmla="*/ 4922004 w 8384852"/>
              <a:gd name="connsiteY126" fmla="*/ 477555 h 824248"/>
              <a:gd name="connsiteX127" fmla="*/ 5034502 w 8384852"/>
              <a:gd name="connsiteY127" fmla="*/ 486208 h 824248"/>
              <a:gd name="connsiteX128" fmla="*/ 5441223 w 8384852"/>
              <a:gd name="connsiteY128" fmla="*/ 517938 h 824248"/>
              <a:gd name="connsiteX129" fmla="*/ 5885442 w 8384852"/>
              <a:gd name="connsiteY129" fmla="*/ 549668 h 824248"/>
              <a:gd name="connsiteX130" fmla="*/ 6479658 w 8384852"/>
              <a:gd name="connsiteY130" fmla="*/ 610243 h 824248"/>
              <a:gd name="connsiteX131" fmla="*/ 6998876 w 8384852"/>
              <a:gd name="connsiteY131" fmla="*/ 647742 h 824248"/>
              <a:gd name="connsiteX132" fmla="*/ 7417134 w 8384852"/>
              <a:gd name="connsiteY132" fmla="*/ 667935 h 824248"/>
              <a:gd name="connsiteX133" fmla="*/ 7679627 w 8384852"/>
              <a:gd name="connsiteY133" fmla="*/ 670819 h 824248"/>
              <a:gd name="connsiteX134" fmla="*/ 7844047 w 8384852"/>
              <a:gd name="connsiteY134" fmla="*/ 673703 h 824248"/>
              <a:gd name="connsiteX135" fmla="*/ 8170000 w 8384852"/>
              <a:gd name="connsiteY135" fmla="*/ 667934 h 824248"/>
              <a:gd name="connsiteX136" fmla="*/ 8354611 w 8384852"/>
              <a:gd name="connsiteY136" fmla="*/ 670819 h 824248"/>
              <a:gd name="connsiteX137" fmla="*/ 8377687 w 8384852"/>
              <a:gd name="connsiteY137" fmla="*/ 613128 h 824248"/>
              <a:gd name="connsiteX138" fmla="*/ 8383455 w 8384852"/>
              <a:gd name="connsiteY138" fmla="*/ 575629 h 824248"/>
              <a:gd name="connsiteX139" fmla="*/ 8366147 w 8384852"/>
              <a:gd name="connsiteY139" fmla="*/ 532361 h 824248"/>
              <a:gd name="connsiteX140" fmla="*/ 8313313 w 8384852"/>
              <a:gd name="connsiteY140" fmla="*/ 515155 h 824248"/>
              <a:gd name="connsiteX0" fmla="*/ 8281116 w 8352655"/>
              <a:gd name="connsiteY0" fmla="*/ 515155 h 824248"/>
              <a:gd name="connsiteX1" fmla="*/ 8145888 w 8352655"/>
              <a:gd name="connsiteY1" fmla="*/ 521595 h 824248"/>
              <a:gd name="connsiteX2" fmla="*/ 7868992 w 8352655"/>
              <a:gd name="connsiteY2" fmla="*/ 521595 h 824248"/>
              <a:gd name="connsiteX3" fmla="*/ 7450429 w 8352655"/>
              <a:gd name="connsiteY3" fmla="*/ 521595 h 824248"/>
              <a:gd name="connsiteX4" fmla="*/ 6935274 w 8352655"/>
              <a:gd name="connsiteY4" fmla="*/ 495837 h 824248"/>
              <a:gd name="connsiteX5" fmla="*/ 6375043 w 8352655"/>
              <a:gd name="connsiteY5" fmla="*/ 450761 h 824248"/>
              <a:gd name="connsiteX6" fmla="*/ 5859888 w 8352655"/>
              <a:gd name="connsiteY6" fmla="*/ 399245 h 824248"/>
              <a:gd name="connsiteX7" fmla="*/ 5441324 w 8352655"/>
              <a:gd name="connsiteY7" fmla="*/ 367048 h 824248"/>
              <a:gd name="connsiteX8" fmla="*/ 5119352 w 8352655"/>
              <a:gd name="connsiteY8" fmla="*/ 347730 h 824248"/>
              <a:gd name="connsiteX9" fmla="*/ 4861775 w 8352655"/>
              <a:gd name="connsiteY9" fmla="*/ 328411 h 824248"/>
              <a:gd name="connsiteX10" fmla="*/ 4642834 w 8352655"/>
              <a:gd name="connsiteY10" fmla="*/ 315533 h 824248"/>
              <a:gd name="connsiteX11" fmla="*/ 4449651 w 8352655"/>
              <a:gd name="connsiteY11" fmla="*/ 334851 h 824248"/>
              <a:gd name="connsiteX12" fmla="*/ 4404575 w 8352655"/>
              <a:gd name="connsiteY12" fmla="*/ 264017 h 824248"/>
              <a:gd name="connsiteX13" fmla="*/ 4353060 w 8352655"/>
              <a:gd name="connsiteY13" fmla="*/ 218941 h 824248"/>
              <a:gd name="connsiteX14" fmla="*/ 4089043 w 8352655"/>
              <a:gd name="connsiteY14" fmla="*/ 238259 h 824248"/>
              <a:gd name="connsiteX15" fmla="*/ 3818586 w 8352655"/>
              <a:gd name="connsiteY15" fmla="*/ 251138 h 824248"/>
              <a:gd name="connsiteX16" fmla="*/ 3509493 w 8352655"/>
              <a:gd name="connsiteY16" fmla="*/ 257578 h 824248"/>
              <a:gd name="connsiteX17" fmla="*/ 3360045 w 8352655"/>
              <a:gd name="connsiteY17" fmla="*/ 255364 h 824248"/>
              <a:gd name="connsiteX18" fmla="*/ 3239037 w 8352655"/>
              <a:gd name="connsiteY18" fmla="*/ 251138 h 824248"/>
              <a:gd name="connsiteX19" fmla="*/ 3223070 w 8352655"/>
              <a:gd name="connsiteY19" fmla="*/ 264688 h 824248"/>
              <a:gd name="connsiteX20" fmla="*/ 3168203 w 8352655"/>
              <a:gd name="connsiteY20" fmla="*/ 264017 h 824248"/>
              <a:gd name="connsiteX21" fmla="*/ 3013657 w 8352655"/>
              <a:gd name="connsiteY21" fmla="*/ 251138 h 824248"/>
              <a:gd name="connsiteX22" fmla="*/ 2910626 w 8352655"/>
              <a:gd name="connsiteY22" fmla="*/ 244699 h 824248"/>
              <a:gd name="connsiteX23" fmla="*/ 2871989 w 8352655"/>
              <a:gd name="connsiteY23" fmla="*/ 231820 h 824248"/>
              <a:gd name="connsiteX24" fmla="*/ 2730321 w 8352655"/>
              <a:gd name="connsiteY24" fmla="*/ 225380 h 824248"/>
              <a:gd name="connsiteX25" fmla="*/ 2408350 w 8352655"/>
              <a:gd name="connsiteY25" fmla="*/ 193183 h 824248"/>
              <a:gd name="connsiteX26" fmla="*/ 2144333 w 8352655"/>
              <a:gd name="connsiteY26" fmla="*/ 173865 h 824248"/>
              <a:gd name="connsiteX27" fmla="*/ 1944710 w 8352655"/>
              <a:gd name="connsiteY27" fmla="*/ 141668 h 824248"/>
              <a:gd name="connsiteX28" fmla="*/ 1667814 w 8352655"/>
              <a:gd name="connsiteY28" fmla="*/ 109471 h 824248"/>
              <a:gd name="connsiteX29" fmla="*/ 1403798 w 8352655"/>
              <a:gd name="connsiteY29" fmla="*/ 90152 h 824248"/>
              <a:gd name="connsiteX30" fmla="*/ 1255691 w 8352655"/>
              <a:gd name="connsiteY30" fmla="*/ 77273 h 824248"/>
              <a:gd name="connsiteX31" fmla="*/ 1133341 w 8352655"/>
              <a:gd name="connsiteY31" fmla="*/ 51516 h 824248"/>
              <a:gd name="connsiteX32" fmla="*/ 1056068 w 8352655"/>
              <a:gd name="connsiteY32" fmla="*/ 51516 h 824248"/>
              <a:gd name="connsiteX33" fmla="*/ 785612 w 8352655"/>
              <a:gd name="connsiteY33" fmla="*/ 19319 h 824248"/>
              <a:gd name="connsiteX34" fmla="*/ 566671 w 8352655"/>
              <a:gd name="connsiteY34" fmla="*/ 0 h 824248"/>
              <a:gd name="connsiteX35" fmla="*/ 425003 w 8352655"/>
              <a:gd name="connsiteY35" fmla="*/ 0 h 824248"/>
              <a:gd name="connsiteX36" fmla="*/ 160986 w 8352655"/>
              <a:gd name="connsiteY36" fmla="*/ 0 h 824248"/>
              <a:gd name="connsiteX37" fmla="*/ 57955 w 8352655"/>
              <a:gd name="connsiteY37" fmla="*/ 0 h 824248"/>
              <a:gd name="connsiteX38" fmla="*/ 38637 w 8352655"/>
              <a:gd name="connsiteY38" fmla="*/ 32197 h 824248"/>
              <a:gd name="connsiteX39" fmla="*/ 25758 w 8352655"/>
              <a:gd name="connsiteY39" fmla="*/ 45076 h 824248"/>
              <a:gd name="connsiteX40" fmla="*/ 19319 w 8352655"/>
              <a:gd name="connsiteY40" fmla="*/ 90152 h 824248"/>
              <a:gd name="connsiteX41" fmla="*/ 19319 w 8352655"/>
              <a:gd name="connsiteY41" fmla="*/ 90152 h 824248"/>
              <a:gd name="connsiteX42" fmla="*/ 64395 w 8352655"/>
              <a:gd name="connsiteY42" fmla="*/ 148107 h 824248"/>
              <a:gd name="connsiteX43" fmla="*/ 173865 w 8352655"/>
              <a:gd name="connsiteY43" fmla="*/ 141668 h 824248"/>
              <a:gd name="connsiteX44" fmla="*/ 206062 w 8352655"/>
              <a:gd name="connsiteY44" fmla="*/ 167426 h 824248"/>
              <a:gd name="connsiteX45" fmla="*/ 0 w 8352655"/>
              <a:gd name="connsiteY45" fmla="*/ 186744 h 824248"/>
              <a:gd name="connsiteX46" fmla="*/ 117130 w 8352655"/>
              <a:gd name="connsiteY46" fmla="*/ 219408 h 824248"/>
              <a:gd name="connsiteX47" fmla="*/ 103844 w 8352655"/>
              <a:gd name="connsiteY47" fmla="*/ 265825 h 824248"/>
              <a:gd name="connsiteX48" fmla="*/ 118124 w 8352655"/>
              <a:gd name="connsiteY48" fmla="*/ 300439 h 824248"/>
              <a:gd name="connsiteX49" fmla="*/ 147620 w 8352655"/>
              <a:gd name="connsiteY49" fmla="*/ 327558 h 824248"/>
              <a:gd name="connsiteX50" fmla="*/ 193183 w 8352655"/>
              <a:gd name="connsiteY50" fmla="*/ 328411 h 824248"/>
              <a:gd name="connsiteX51" fmla="*/ 251138 w 8352655"/>
              <a:gd name="connsiteY51" fmla="*/ 328411 h 824248"/>
              <a:gd name="connsiteX52" fmla="*/ 328412 w 8352655"/>
              <a:gd name="connsiteY52" fmla="*/ 302654 h 824248"/>
              <a:gd name="connsiteX53" fmla="*/ 422790 w 8352655"/>
              <a:gd name="connsiteY53" fmla="*/ 323516 h 824248"/>
              <a:gd name="connsiteX54" fmla="*/ 579550 w 8352655"/>
              <a:gd name="connsiteY54" fmla="*/ 315533 h 824248"/>
              <a:gd name="connsiteX55" fmla="*/ 656823 w 8352655"/>
              <a:gd name="connsiteY55" fmla="*/ 276896 h 824248"/>
              <a:gd name="connsiteX56" fmla="*/ 734096 w 8352655"/>
              <a:gd name="connsiteY56" fmla="*/ 283335 h 824248"/>
              <a:gd name="connsiteX57" fmla="*/ 817809 w 8352655"/>
              <a:gd name="connsiteY57" fmla="*/ 328411 h 824248"/>
              <a:gd name="connsiteX58" fmla="*/ 1010992 w 8352655"/>
              <a:gd name="connsiteY58" fmla="*/ 321972 h 824248"/>
              <a:gd name="connsiteX59" fmla="*/ 1134214 w 8352655"/>
              <a:gd name="connsiteY59" fmla="*/ 327072 h 824248"/>
              <a:gd name="connsiteX60" fmla="*/ 1134682 w 8352655"/>
              <a:gd name="connsiteY60" fmla="*/ 352158 h 824248"/>
              <a:gd name="connsiteX61" fmla="*/ 1229933 w 8352655"/>
              <a:gd name="connsiteY61" fmla="*/ 347730 h 824248"/>
              <a:gd name="connsiteX62" fmla="*/ 1298553 w 8352655"/>
              <a:gd name="connsiteY62" fmla="*/ 359288 h 824248"/>
              <a:gd name="connsiteX63" fmla="*/ 1368045 w 8352655"/>
              <a:gd name="connsiteY63" fmla="*/ 365037 h 824248"/>
              <a:gd name="connsiteX64" fmla="*/ 1505893 w 8352655"/>
              <a:gd name="connsiteY64" fmla="*/ 365707 h 824248"/>
              <a:gd name="connsiteX65" fmla="*/ 1757967 w 8352655"/>
              <a:gd name="connsiteY65" fmla="*/ 379927 h 824248"/>
              <a:gd name="connsiteX66" fmla="*/ 2071955 w 8352655"/>
              <a:gd name="connsiteY66" fmla="*/ 397904 h 824248"/>
              <a:gd name="connsiteX67" fmla="*/ 2245149 w 8352655"/>
              <a:gd name="connsiteY67" fmla="*/ 400119 h 824248"/>
              <a:gd name="connsiteX68" fmla="*/ 2408350 w 8352655"/>
              <a:gd name="connsiteY68" fmla="*/ 420108 h 824248"/>
              <a:gd name="connsiteX69" fmla="*/ 1888767 w 8352655"/>
              <a:gd name="connsiteY69" fmla="*/ 434997 h 824248"/>
              <a:gd name="connsiteX70" fmla="*/ 1272124 w 8352655"/>
              <a:gd name="connsiteY70" fmla="*/ 452102 h 824248"/>
              <a:gd name="connsiteX71" fmla="*/ 1137018 w 8352655"/>
              <a:gd name="connsiteY71" fmla="*/ 466016 h 824248"/>
              <a:gd name="connsiteX72" fmla="*/ 1100270 w 8352655"/>
              <a:gd name="connsiteY72" fmla="*/ 473635 h 824248"/>
              <a:gd name="connsiteX73" fmla="*/ 940158 w 8352655"/>
              <a:gd name="connsiteY73" fmla="*/ 482958 h 824248"/>
              <a:gd name="connsiteX74" fmla="*/ 669702 w 8352655"/>
              <a:gd name="connsiteY74" fmla="*/ 489397 h 824248"/>
              <a:gd name="connsiteX75" fmla="*/ 431443 w 8352655"/>
              <a:gd name="connsiteY75" fmla="*/ 495837 h 824248"/>
              <a:gd name="connsiteX76" fmla="*/ 302654 w 8352655"/>
              <a:gd name="connsiteY76" fmla="*/ 495837 h 824248"/>
              <a:gd name="connsiteX77" fmla="*/ 271127 w 8352655"/>
              <a:gd name="connsiteY77" fmla="*/ 543127 h 824248"/>
              <a:gd name="connsiteX78" fmla="*/ 260260 w 8352655"/>
              <a:gd name="connsiteY78" fmla="*/ 599741 h 824248"/>
              <a:gd name="connsiteX79" fmla="*/ 297555 w 8352655"/>
              <a:gd name="connsiteY79" fmla="*/ 643273 h 824248"/>
              <a:gd name="connsiteX80" fmla="*/ 418564 w 8352655"/>
              <a:gd name="connsiteY80" fmla="*/ 637504 h 824248"/>
              <a:gd name="connsiteX81" fmla="*/ 500733 w 8352655"/>
              <a:gd name="connsiteY81" fmla="*/ 608862 h 824248"/>
              <a:gd name="connsiteX82" fmla="*/ 566671 w 8352655"/>
              <a:gd name="connsiteY82" fmla="*/ 631065 h 824248"/>
              <a:gd name="connsiteX83" fmla="*/ 579550 w 8352655"/>
              <a:gd name="connsiteY83" fmla="*/ 637504 h 824248"/>
              <a:gd name="connsiteX84" fmla="*/ 695460 w 8352655"/>
              <a:gd name="connsiteY84" fmla="*/ 637504 h 824248"/>
              <a:gd name="connsiteX85" fmla="*/ 766293 w 8352655"/>
              <a:gd name="connsiteY85" fmla="*/ 618186 h 824248"/>
              <a:gd name="connsiteX86" fmla="*/ 828473 w 8352655"/>
              <a:gd name="connsiteY86" fmla="*/ 590884 h 824248"/>
              <a:gd name="connsiteX87" fmla="*/ 941702 w 8352655"/>
              <a:gd name="connsiteY87" fmla="*/ 604434 h 824248"/>
              <a:gd name="connsiteX88" fmla="*/ 972355 w 8352655"/>
              <a:gd name="connsiteY88" fmla="*/ 637504 h 824248"/>
              <a:gd name="connsiteX89" fmla="*/ 892867 w 8352655"/>
              <a:gd name="connsiteY89" fmla="*/ 651724 h 824248"/>
              <a:gd name="connsiteX90" fmla="*/ 721217 w 8352655"/>
              <a:gd name="connsiteY90" fmla="*/ 669702 h 824248"/>
              <a:gd name="connsiteX91" fmla="*/ 572440 w 8352655"/>
              <a:gd name="connsiteY91" fmla="*/ 673926 h 824248"/>
              <a:gd name="connsiteX92" fmla="*/ 389922 w 8352655"/>
              <a:gd name="connsiteY92" fmla="*/ 672383 h 824248"/>
              <a:gd name="connsiteX93" fmla="*/ 355510 w 8352655"/>
              <a:gd name="connsiteY93" fmla="*/ 728997 h 824248"/>
              <a:gd name="connsiteX94" fmla="*/ 359065 w 8352655"/>
              <a:gd name="connsiteY94" fmla="*/ 802919 h 824248"/>
              <a:gd name="connsiteX95" fmla="*/ 412124 w 8352655"/>
              <a:gd name="connsiteY95" fmla="*/ 824248 h 824248"/>
              <a:gd name="connsiteX96" fmla="*/ 482958 w 8352655"/>
              <a:gd name="connsiteY96" fmla="*/ 824248 h 824248"/>
              <a:gd name="connsiteX97" fmla="*/ 605307 w 8352655"/>
              <a:gd name="connsiteY97" fmla="*/ 824248 h 824248"/>
              <a:gd name="connsiteX98" fmla="*/ 805804 w 8352655"/>
              <a:gd name="connsiteY98" fmla="*/ 802918 h 824248"/>
              <a:gd name="connsiteX99" fmla="*/ 862885 w 8352655"/>
              <a:gd name="connsiteY99" fmla="*/ 792051 h 824248"/>
              <a:gd name="connsiteX100" fmla="*/ 927279 w 8352655"/>
              <a:gd name="connsiteY100" fmla="*/ 785611 h 824248"/>
              <a:gd name="connsiteX101" fmla="*/ 1056068 w 8352655"/>
              <a:gd name="connsiteY101" fmla="*/ 779172 h 824248"/>
              <a:gd name="connsiteX102" fmla="*/ 1178417 w 8352655"/>
              <a:gd name="connsiteY102" fmla="*/ 779172 h 824248"/>
              <a:gd name="connsiteX103" fmla="*/ 1210614 w 8352655"/>
              <a:gd name="connsiteY103" fmla="*/ 772733 h 824248"/>
              <a:gd name="connsiteX104" fmla="*/ 1223493 w 8352655"/>
              <a:gd name="connsiteY104" fmla="*/ 785611 h 824248"/>
              <a:gd name="connsiteX105" fmla="*/ 1378040 w 8352655"/>
              <a:gd name="connsiteY105" fmla="*/ 772733 h 824248"/>
              <a:gd name="connsiteX106" fmla="*/ 1590541 w 8352655"/>
              <a:gd name="connsiteY106" fmla="*/ 753414 h 824248"/>
              <a:gd name="connsiteX107" fmla="*/ 1983347 w 8352655"/>
              <a:gd name="connsiteY107" fmla="*/ 708338 h 824248"/>
              <a:gd name="connsiteX108" fmla="*/ 2347713 w 8352655"/>
              <a:gd name="connsiteY108" fmla="*/ 662592 h 824248"/>
              <a:gd name="connsiteX109" fmla="*/ 2685245 w 8352655"/>
              <a:gd name="connsiteY109" fmla="*/ 618186 h 824248"/>
              <a:gd name="connsiteX110" fmla="*/ 2917065 w 8352655"/>
              <a:gd name="connsiteY110" fmla="*/ 592428 h 824248"/>
              <a:gd name="connsiteX111" fmla="*/ 2981460 w 8352655"/>
              <a:gd name="connsiteY111" fmla="*/ 585989 h 824248"/>
              <a:gd name="connsiteX112" fmla="*/ 2961268 w 8352655"/>
              <a:gd name="connsiteY112" fmla="*/ 585989 h 824248"/>
              <a:gd name="connsiteX113" fmla="*/ 3003317 w 8352655"/>
              <a:gd name="connsiteY113" fmla="*/ 538130 h 824248"/>
              <a:gd name="connsiteX114" fmla="*/ 3111123 w 8352655"/>
              <a:gd name="connsiteY114" fmla="*/ 532260 h 824248"/>
              <a:gd name="connsiteX115" fmla="*/ 3196581 w 8352655"/>
              <a:gd name="connsiteY115" fmla="*/ 523707 h 824248"/>
              <a:gd name="connsiteX116" fmla="*/ 3208120 w 8352655"/>
              <a:gd name="connsiteY116" fmla="*/ 538130 h 824248"/>
              <a:gd name="connsiteX117" fmla="*/ 3314848 w 8352655"/>
              <a:gd name="connsiteY117" fmla="*/ 535245 h 824248"/>
              <a:gd name="connsiteX118" fmla="*/ 3335040 w 8352655"/>
              <a:gd name="connsiteY118" fmla="*/ 578513 h 824248"/>
              <a:gd name="connsiteX119" fmla="*/ 3818566 w 8352655"/>
              <a:gd name="connsiteY119" fmla="*/ 568417 h 824248"/>
              <a:gd name="connsiteX120" fmla="*/ 4278285 w 8352655"/>
              <a:gd name="connsiteY120" fmla="*/ 552553 h 824248"/>
              <a:gd name="connsiteX121" fmla="*/ 4436935 w 8352655"/>
              <a:gd name="connsiteY121" fmla="*/ 541015 h 824248"/>
              <a:gd name="connsiteX122" fmla="*/ 4465780 w 8352655"/>
              <a:gd name="connsiteY122" fmla="*/ 494862 h 824248"/>
              <a:gd name="connsiteX123" fmla="*/ 4797503 w 8352655"/>
              <a:gd name="connsiteY123" fmla="*/ 500631 h 824248"/>
              <a:gd name="connsiteX124" fmla="*/ 4878270 w 8352655"/>
              <a:gd name="connsiteY124" fmla="*/ 506400 h 824248"/>
              <a:gd name="connsiteX125" fmla="*/ 4889807 w 8352655"/>
              <a:gd name="connsiteY125" fmla="*/ 477555 h 824248"/>
              <a:gd name="connsiteX126" fmla="*/ 5002305 w 8352655"/>
              <a:gd name="connsiteY126" fmla="*/ 486208 h 824248"/>
              <a:gd name="connsiteX127" fmla="*/ 5409026 w 8352655"/>
              <a:gd name="connsiteY127" fmla="*/ 517938 h 824248"/>
              <a:gd name="connsiteX128" fmla="*/ 5853245 w 8352655"/>
              <a:gd name="connsiteY128" fmla="*/ 549668 h 824248"/>
              <a:gd name="connsiteX129" fmla="*/ 6447461 w 8352655"/>
              <a:gd name="connsiteY129" fmla="*/ 610243 h 824248"/>
              <a:gd name="connsiteX130" fmla="*/ 6966679 w 8352655"/>
              <a:gd name="connsiteY130" fmla="*/ 647742 h 824248"/>
              <a:gd name="connsiteX131" fmla="*/ 7384937 w 8352655"/>
              <a:gd name="connsiteY131" fmla="*/ 667935 h 824248"/>
              <a:gd name="connsiteX132" fmla="*/ 7647430 w 8352655"/>
              <a:gd name="connsiteY132" fmla="*/ 670819 h 824248"/>
              <a:gd name="connsiteX133" fmla="*/ 7811850 w 8352655"/>
              <a:gd name="connsiteY133" fmla="*/ 673703 h 824248"/>
              <a:gd name="connsiteX134" fmla="*/ 8137803 w 8352655"/>
              <a:gd name="connsiteY134" fmla="*/ 667934 h 824248"/>
              <a:gd name="connsiteX135" fmla="*/ 8322414 w 8352655"/>
              <a:gd name="connsiteY135" fmla="*/ 670819 h 824248"/>
              <a:gd name="connsiteX136" fmla="*/ 8345490 w 8352655"/>
              <a:gd name="connsiteY136" fmla="*/ 613128 h 824248"/>
              <a:gd name="connsiteX137" fmla="*/ 8351258 w 8352655"/>
              <a:gd name="connsiteY137" fmla="*/ 575629 h 824248"/>
              <a:gd name="connsiteX138" fmla="*/ 8333950 w 8352655"/>
              <a:gd name="connsiteY138" fmla="*/ 532361 h 824248"/>
              <a:gd name="connsiteX139" fmla="*/ 8281116 w 8352655"/>
              <a:gd name="connsiteY139" fmla="*/ 515155 h 824248"/>
              <a:gd name="connsiteX0" fmla="*/ 8261797 w 8333336"/>
              <a:gd name="connsiteY0" fmla="*/ 515155 h 824248"/>
              <a:gd name="connsiteX1" fmla="*/ 8126569 w 8333336"/>
              <a:gd name="connsiteY1" fmla="*/ 521595 h 824248"/>
              <a:gd name="connsiteX2" fmla="*/ 7849673 w 8333336"/>
              <a:gd name="connsiteY2" fmla="*/ 521595 h 824248"/>
              <a:gd name="connsiteX3" fmla="*/ 7431110 w 8333336"/>
              <a:gd name="connsiteY3" fmla="*/ 521595 h 824248"/>
              <a:gd name="connsiteX4" fmla="*/ 6915955 w 8333336"/>
              <a:gd name="connsiteY4" fmla="*/ 495837 h 824248"/>
              <a:gd name="connsiteX5" fmla="*/ 6355724 w 8333336"/>
              <a:gd name="connsiteY5" fmla="*/ 450761 h 824248"/>
              <a:gd name="connsiteX6" fmla="*/ 5840569 w 8333336"/>
              <a:gd name="connsiteY6" fmla="*/ 399245 h 824248"/>
              <a:gd name="connsiteX7" fmla="*/ 5422005 w 8333336"/>
              <a:gd name="connsiteY7" fmla="*/ 367048 h 824248"/>
              <a:gd name="connsiteX8" fmla="*/ 5100033 w 8333336"/>
              <a:gd name="connsiteY8" fmla="*/ 347730 h 824248"/>
              <a:gd name="connsiteX9" fmla="*/ 4842456 w 8333336"/>
              <a:gd name="connsiteY9" fmla="*/ 328411 h 824248"/>
              <a:gd name="connsiteX10" fmla="*/ 4623515 w 8333336"/>
              <a:gd name="connsiteY10" fmla="*/ 315533 h 824248"/>
              <a:gd name="connsiteX11" fmla="*/ 4430332 w 8333336"/>
              <a:gd name="connsiteY11" fmla="*/ 334851 h 824248"/>
              <a:gd name="connsiteX12" fmla="*/ 4385256 w 8333336"/>
              <a:gd name="connsiteY12" fmla="*/ 264017 h 824248"/>
              <a:gd name="connsiteX13" fmla="*/ 4333741 w 8333336"/>
              <a:gd name="connsiteY13" fmla="*/ 218941 h 824248"/>
              <a:gd name="connsiteX14" fmla="*/ 4069724 w 8333336"/>
              <a:gd name="connsiteY14" fmla="*/ 238259 h 824248"/>
              <a:gd name="connsiteX15" fmla="*/ 3799267 w 8333336"/>
              <a:gd name="connsiteY15" fmla="*/ 251138 h 824248"/>
              <a:gd name="connsiteX16" fmla="*/ 3490174 w 8333336"/>
              <a:gd name="connsiteY16" fmla="*/ 257578 h 824248"/>
              <a:gd name="connsiteX17" fmla="*/ 3340726 w 8333336"/>
              <a:gd name="connsiteY17" fmla="*/ 255364 h 824248"/>
              <a:gd name="connsiteX18" fmla="*/ 3219718 w 8333336"/>
              <a:gd name="connsiteY18" fmla="*/ 251138 h 824248"/>
              <a:gd name="connsiteX19" fmla="*/ 3203751 w 8333336"/>
              <a:gd name="connsiteY19" fmla="*/ 264688 h 824248"/>
              <a:gd name="connsiteX20" fmla="*/ 3148884 w 8333336"/>
              <a:gd name="connsiteY20" fmla="*/ 264017 h 824248"/>
              <a:gd name="connsiteX21" fmla="*/ 2994338 w 8333336"/>
              <a:gd name="connsiteY21" fmla="*/ 251138 h 824248"/>
              <a:gd name="connsiteX22" fmla="*/ 2891307 w 8333336"/>
              <a:gd name="connsiteY22" fmla="*/ 244699 h 824248"/>
              <a:gd name="connsiteX23" fmla="*/ 2852670 w 8333336"/>
              <a:gd name="connsiteY23" fmla="*/ 231820 h 824248"/>
              <a:gd name="connsiteX24" fmla="*/ 2711002 w 8333336"/>
              <a:gd name="connsiteY24" fmla="*/ 225380 h 824248"/>
              <a:gd name="connsiteX25" fmla="*/ 2389031 w 8333336"/>
              <a:gd name="connsiteY25" fmla="*/ 193183 h 824248"/>
              <a:gd name="connsiteX26" fmla="*/ 2125014 w 8333336"/>
              <a:gd name="connsiteY26" fmla="*/ 173865 h 824248"/>
              <a:gd name="connsiteX27" fmla="*/ 1925391 w 8333336"/>
              <a:gd name="connsiteY27" fmla="*/ 141668 h 824248"/>
              <a:gd name="connsiteX28" fmla="*/ 1648495 w 8333336"/>
              <a:gd name="connsiteY28" fmla="*/ 109471 h 824248"/>
              <a:gd name="connsiteX29" fmla="*/ 1384479 w 8333336"/>
              <a:gd name="connsiteY29" fmla="*/ 90152 h 824248"/>
              <a:gd name="connsiteX30" fmla="*/ 1236372 w 8333336"/>
              <a:gd name="connsiteY30" fmla="*/ 77273 h 824248"/>
              <a:gd name="connsiteX31" fmla="*/ 1114022 w 8333336"/>
              <a:gd name="connsiteY31" fmla="*/ 51516 h 824248"/>
              <a:gd name="connsiteX32" fmla="*/ 1036749 w 8333336"/>
              <a:gd name="connsiteY32" fmla="*/ 51516 h 824248"/>
              <a:gd name="connsiteX33" fmla="*/ 766293 w 8333336"/>
              <a:gd name="connsiteY33" fmla="*/ 19319 h 824248"/>
              <a:gd name="connsiteX34" fmla="*/ 547352 w 8333336"/>
              <a:gd name="connsiteY34" fmla="*/ 0 h 824248"/>
              <a:gd name="connsiteX35" fmla="*/ 405684 w 8333336"/>
              <a:gd name="connsiteY35" fmla="*/ 0 h 824248"/>
              <a:gd name="connsiteX36" fmla="*/ 141667 w 8333336"/>
              <a:gd name="connsiteY36" fmla="*/ 0 h 824248"/>
              <a:gd name="connsiteX37" fmla="*/ 38636 w 8333336"/>
              <a:gd name="connsiteY37" fmla="*/ 0 h 824248"/>
              <a:gd name="connsiteX38" fmla="*/ 19318 w 8333336"/>
              <a:gd name="connsiteY38" fmla="*/ 32197 h 824248"/>
              <a:gd name="connsiteX39" fmla="*/ 6439 w 8333336"/>
              <a:gd name="connsiteY39" fmla="*/ 45076 h 824248"/>
              <a:gd name="connsiteX40" fmla="*/ 0 w 8333336"/>
              <a:gd name="connsiteY40" fmla="*/ 90152 h 824248"/>
              <a:gd name="connsiteX41" fmla="*/ 0 w 8333336"/>
              <a:gd name="connsiteY41" fmla="*/ 90152 h 824248"/>
              <a:gd name="connsiteX42" fmla="*/ 45076 w 8333336"/>
              <a:gd name="connsiteY42" fmla="*/ 148107 h 824248"/>
              <a:gd name="connsiteX43" fmla="*/ 154546 w 8333336"/>
              <a:gd name="connsiteY43" fmla="*/ 141668 h 824248"/>
              <a:gd name="connsiteX44" fmla="*/ 186743 w 8333336"/>
              <a:gd name="connsiteY44" fmla="*/ 167426 h 824248"/>
              <a:gd name="connsiteX45" fmla="*/ 119139 w 8333336"/>
              <a:gd name="connsiteY45" fmla="*/ 189628 h 824248"/>
              <a:gd name="connsiteX46" fmla="*/ 97811 w 8333336"/>
              <a:gd name="connsiteY46" fmla="*/ 219408 h 824248"/>
              <a:gd name="connsiteX47" fmla="*/ 84525 w 8333336"/>
              <a:gd name="connsiteY47" fmla="*/ 265825 h 824248"/>
              <a:gd name="connsiteX48" fmla="*/ 98805 w 8333336"/>
              <a:gd name="connsiteY48" fmla="*/ 300439 h 824248"/>
              <a:gd name="connsiteX49" fmla="*/ 128301 w 8333336"/>
              <a:gd name="connsiteY49" fmla="*/ 327558 h 824248"/>
              <a:gd name="connsiteX50" fmla="*/ 173864 w 8333336"/>
              <a:gd name="connsiteY50" fmla="*/ 328411 h 824248"/>
              <a:gd name="connsiteX51" fmla="*/ 231819 w 8333336"/>
              <a:gd name="connsiteY51" fmla="*/ 328411 h 824248"/>
              <a:gd name="connsiteX52" fmla="*/ 309093 w 8333336"/>
              <a:gd name="connsiteY52" fmla="*/ 302654 h 824248"/>
              <a:gd name="connsiteX53" fmla="*/ 403471 w 8333336"/>
              <a:gd name="connsiteY53" fmla="*/ 323516 h 824248"/>
              <a:gd name="connsiteX54" fmla="*/ 560231 w 8333336"/>
              <a:gd name="connsiteY54" fmla="*/ 315533 h 824248"/>
              <a:gd name="connsiteX55" fmla="*/ 637504 w 8333336"/>
              <a:gd name="connsiteY55" fmla="*/ 276896 h 824248"/>
              <a:gd name="connsiteX56" fmla="*/ 714777 w 8333336"/>
              <a:gd name="connsiteY56" fmla="*/ 283335 h 824248"/>
              <a:gd name="connsiteX57" fmla="*/ 798490 w 8333336"/>
              <a:gd name="connsiteY57" fmla="*/ 328411 h 824248"/>
              <a:gd name="connsiteX58" fmla="*/ 991673 w 8333336"/>
              <a:gd name="connsiteY58" fmla="*/ 321972 h 824248"/>
              <a:gd name="connsiteX59" fmla="*/ 1114895 w 8333336"/>
              <a:gd name="connsiteY59" fmla="*/ 327072 h 824248"/>
              <a:gd name="connsiteX60" fmla="*/ 1115363 w 8333336"/>
              <a:gd name="connsiteY60" fmla="*/ 352158 h 824248"/>
              <a:gd name="connsiteX61" fmla="*/ 1210614 w 8333336"/>
              <a:gd name="connsiteY61" fmla="*/ 347730 h 824248"/>
              <a:gd name="connsiteX62" fmla="*/ 1279234 w 8333336"/>
              <a:gd name="connsiteY62" fmla="*/ 359288 h 824248"/>
              <a:gd name="connsiteX63" fmla="*/ 1348726 w 8333336"/>
              <a:gd name="connsiteY63" fmla="*/ 365037 h 824248"/>
              <a:gd name="connsiteX64" fmla="*/ 1486574 w 8333336"/>
              <a:gd name="connsiteY64" fmla="*/ 365707 h 824248"/>
              <a:gd name="connsiteX65" fmla="*/ 1738648 w 8333336"/>
              <a:gd name="connsiteY65" fmla="*/ 379927 h 824248"/>
              <a:gd name="connsiteX66" fmla="*/ 2052636 w 8333336"/>
              <a:gd name="connsiteY66" fmla="*/ 397904 h 824248"/>
              <a:gd name="connsiteX67" fmla="*/ 2225830 w 8333336"/>
              <a:gd name="connsiteY67" fmla="*/ 400119 h 824248"/>
              <a:gd name="connsiteX68" fmla="*/ 2389031 w 8333336"/>
              <a:gd name="connsiteY68" fmla="*/ 420108 h 824248"/>
              <a:gd name="connsiteX69" fmla="*/ 1869448 w 8333336"/>
              <a:gd name="connsiteY69" fmla="*/ 434997 h 824248"/>
              <a:gd name="connsiteX70" fmla="*/ 1252805 w 8333336"/>
              <a:gd name="connsiteY70" fmla="*/ 452102 h 824248"/>
              <a:gd name="connsiteX71" fmla="*/ 1117699 w 8333336"/>
              <a:gd name="connsiteY71" fmla="*/ 466016 h 824248"/>
              <a:gd name="connsiteX72" fmla="*/ 1080951 w 8333336"/>
              <a:gd name="connsiteY72" fmla="*/ 473635 h 824248"/>
              <a:gd name="connsiteX73" fmla="*/ 920839 w 8333336"/>
              <a:gd name="connsiteY73" fmla="*/ 482958 h 824248"/>
              <a:gd name="connsiteX74" fmla="*/ 650383 w 8333336"/>
              <a:gd name="connsiteY74" fmla="*/ 489397 h 824248"/>
              <a:gd name="connsiteX75" fmla="*/ 412124 w 8333336"/>
              <a:gd name="connsiteY75" fmla="*/ 495837 h 824248"/>
              <a:gd name="connsiteX76" fmla="*/ 283335 w 8333336"/>
              <a:gd name="connsiteY76" fmla="*/ 495837 h 824248"/>
              <a:gd name="connsiteX77" fmla="*/ 251808 w 8333336"/>
              <a:gd name="connsiteY77" fmla="*/ 543127 h 824248"/>
              <a:gd name="connsiteX78" fmla="*/ 240941 w 8333336"/>
              <a:gd name="connsiteY78" fmla="*/ 599741 h 824248"/>
              <a:gd name="connsiteX79" fmla="*/ 278236 w 8333336"/>
              <a:gd name="connsiteY79" fmla="*/ 643273 h 824248"/>
              <a:gd name="connsiteX80" fmla="*/ 399245 w 8333336"/>
              <a:gd name="connsiteY80" fmla="*/ 637504 h 824248"/>
              <a:gd name="connsiteX81" fmla="*/ 481414 w 8333336"/>
              <a:gd name="connsiteY81" fmla="*/ 608862 h 824248"/>
              <a:gd name="connsiteX82" fmla="*/ 547352 w 8333336"/>
              <a:gd name="connsiteY82" fmla="*/ 631065 h 824248"/>
              <a:gd name="connsiteX83" fmla="*/ 560231 w 8333336"/>
              <a:gd name="connsiteY83" fmla="*/ 637504 h 824248"/>
              <a:gd name="connsiteX84" fmla="*/ 676141 w 8333336"/>
              <a:gd name="connsiteY84" fmla="*/ 637504 h 824248"/>
              <a:gd name="connsiteX85" fmla="*/ 746974 w 8333336"/>
              <a:gd name="connsiteY85" fmla="*/ 618186 h 824248"/>
              <a:gd name="connsiteX86" fmla="*/ 809154 w 8333336"/>
              <a:gd name="connsiteY86" fmla="*/ 590884 h 824248"/>
              <a:gd name="connsiteX87" fmla="*/ 922383 w 8333336"/>
              <a:gd name="connsiteY87" fmla="*/ 604434 h 824248"/>
              <a:gd name="connsiteX88" fmla="*/ 953036 w 8333336"/>
              <a:gd name="connsiteY88" fmla="*/ 637504 h 824248"/>
              <a:gd name="connsiteX89" fmla="*/ 873548 w 8333336"/>
              <a:gd name="connsiteY89" fmla="*/ 651724 h 824248"/>
              <a:gd name="connsiteX90" fmla="*/ 701898 w 8333336"/>
              <a:gd name="connsiteY90" fmla="*/ 669702 h 824248"/>
              <a:gd name="connsiteX91" fmla="*/ 553121 w 8333336"/>
              <a:gd name="connsiteY91" fmla="*/ 673926 h 824248"/>
              <a:gd name="connsiteX92" fmla="*/ 370603 w 8333336"/>
              <a:gd name="connsiteY92" fmla="*/ 672383 h 824248"/>
              <a:gd name="connsiteX93" fmla="*/ 336191 w 8333336"/>
              <a:gd name="connsiteY93" fmla="*/ 728997 h 824248"/>
              <a:gd name="connsiteX94" fmla="*/ 339746 w 8333336"/>
              <a:gd name="connsiteY94" fmla="*/ 802919 h 824248"/>
              <a:gd name="connsiteX95" fmla="*/ 392805 w 8333336"/>
              <a:gd name="connsiteY95" fmla="*/ 824248 h 824248"/>
              <a:gd name="connsiteX96" fmla="*/ 463639 w 8333336"/>
              <a:gd name="connsiteY96" fmla="*/ 824248 h 824248"/>
              <a:gd name="connsiteX97" fmla="*/ 585988 w 8333336"/>
              <a:gd name="connsiteY97" fmla="*/ 824248 h 824248"/>
              <a:gd name="connsiteX98" fmla="*/ 786485 w 8333336"/>
              <a:gd name="connsiteY98" fmla="*/ 802918 h 824248"/>
              <a:gd name="connsiteX99" fmla="*/ 843566 w 8333336"/>
              <a:gd name="connsiteY99" fmla="*/ 792051 h 824248"/>
              <a:gd name="connsiteX100" fmla="*/ 907960 w 8333336"/>
              <a:gd name="connsiteY100" fmla="*/ 785611 h 824248"/>
              <a:gd name="connsiteX101" fmla="*/ 1036749 w 8333336"/>
              <a:gd name="connsiteY101" fmla="*/ 779172 h 824248"/>
              <a:gd name="connsiteX102" fmla="*/ 1159098 w 8333336"/>
              <a:gd name="connsiteY102" fmla="*/ 779172 h 824248"/>
              <a:gd name="connsiteX103" fmla="*/ 1191295 w 8333336"/>
              <a:gd name="connsiteY103" fmla="*/ 772733 h 824248"/>
              <a:gd name="connsiteX104" fmla="*/ 1204174 w 8333336"/>
              <a:gd name="connsiteY104" fmla="*/ 785611 h 824248"/>
              <a:gd name="connsiteX105" fmla="*/ 1358721 w 8333336"/>
              <a:gd name="connsiteY105" fmla="*/ 772733 h 824248"/>
              <a:gd name="connsiteX106" fmla="*/ 1571222 w 8333336"/>
              <a:gd name="connsiteY106" fmla="*/ 753414 h 824248"/>
              <a:gd name="connsiteX107" fmla="*/ 1964028 w 8333336"/>
              <a:gd name="connsiteY107" fmla="*/ 708338 h 824248"/>
              <a:gd name="connsiteX108" fmla="*/ 2328394 w 8333336"/>
              <a:gd name="connsiteY108" fmla="*/ 662592 h 824248"/>
              <a:gd name="connsiteX109" fmla="*/ 2665926 w 8333336"/>
              <a:gd name="connsiteY109" fmla="*/ 618186 h 824248"/>
              <a:gd name="connsiteX110" fmla="*/ 2897746 w 8333336"/>
              <a:gd name="connsiteY110" fmla="*/ 592428 h 824248"/>
              <a:gd name="connsiteX111" fmla="*/ 2962141 w 8333336"/>
              <a:gd name="connsiteY111" fmla="*/ 585989 h 824248"/>
              <a:gd name="connsiteX112" fmla="*/ 2941949 w 8333336"/>
              <a:gd name="connsiteY112" fmla="*/ 585989 h 824248"/>
              <a:gd name="connsiteX113" fmla="*/ 2983998 w 8333336"/>
              <a:gd name="connsiteY113" fmla="*/ 538130 h 824248"/>
              <a:gd name="connsiteX114" fmla="*/ 3091804 w 8333336"/>
              <a:gd name="connsiteY114" fmla="*/ 532260 h 824248"/>
              <a:gd name="connsiteX115" fmla="*/ 3177262 w 8333336"/>
              <a:gd name="connsiteY115" fmla="*/ 523707 h 824248"/>
              <a:gd name="connsiteX116" fmla="*/ 3188801 w 8333336"/>
              <a:gd name="connsiteY116" fmla="*/ 538130 h 824248"/>
              <a:gd name="connsiteX117" fmla="*/ 3295529 w 8333336"/>
              <a:gd name="connsiteY117" fmla="*/ 535245 h 824248"/>
              <a:gd name="connsiteX118" fmla="*/ 3315721 w 8333336"/>
              <a:gd name="connsiteY118" fmla="*/ 578513 h 824248"/>
              <a:gd name="connsiteX119" fmla="*/ 3799247 w 8333336"/>
              <a:gd name="connsiteY119" fmla="*/ 568417 h 824248"/>
              <a:gd name="connsiteX120" fmla="*/ 4258966 w 8333336"/>
              <a:gd name="connsiteY120" fmla="*/ 552553 h 824248"/>
              <a:gd name="connsiteX121" fmla="*/ 4417616 w 8333336"/>
              <a:gd name="connsiteY121" fmla="*/ 541015 h 824248"/>
              <a:gd name="connsiteX122" fmla="*/ 4446461 w 8333336"/>
              <a:gd name="connsiteY122" fmla="*/ 494862 h 824248"/>
              <a:gd name="connsiteX123" fmla="*/ 4778184 w 8333336"/>
              <a:gd name="connsiteY123" fmla="*/ 500631 h 824248"/>
              <a:gd name="connsiteX124" fmla="*/ 4858951 w 8333336"/>
              <a:gd name="connsiteY124" fmla="*/ 506400 h 824248"/>
              <a:gd name="connsiteX125" fmla="*/ 4870488 w 8333336"/>
              <a:gd name="connsiteY125" fmla="*/ 477555 h 824248"/>
              <a:gd name="connsiteX126" fmla="*/ 4982986 w 8333336"/>
              <a:gd name="connsiteY126" fmla="*/ 486208 h 824248"/>
              <a:gd name="connsiteX127" fmla="*/ 5389707 w 8333336"/>
              <a:gd name="connsiteY127" fmla="*/ 517938 h 824248"/>
              <a:gd name="connsiteX128" fmla="*/ 5833926 w 8333336"/>
              <a:gd name="connsiteY128" fmla="*/ 549668 h 824248"/>
              <a:gd name="connsiteX129" fmla="*/ 6428142 w 8333336"/>
              <a:gd name="connsiteY129" fmla="*/ 610243 h 824248"/>
              <a:gd name="connsiteX130" fmla="*/ 6947360 w 8333336"/>
              <a:gd name="connsiteY130" fmla="*/ 647742 h 824248"/>
              <a:gd name="connsiteX131" fmla="*/ 7365618 w 8333336"/>
              <a:gd name="connsiteY131" fmla="*/ 667935 h 824248"/>
              <a:gd name="connsiteX132" fmla="*/ 7628111 w 8333336"/>
              <a:gd name="connsiteY132" fmla="*/ 670819 h 824248"/>
              <a:gd name="connsiteX133" fmla="*/ 7792531 w 8333336"/>
              <a:gd name="connsiteY133" fmla="*/ 673703 h 824248"/>
              <a:gd name="connsiteX134" fmla="*/ 8118484 w 8333336"/>
              <a:gd name="connsiteY134" fmla="*/ 667934 h 824248"/>
              <a:gd name="connsiteX135" fmla="*/ 8303095 w 8333336"/>
              <a:gd name="connsiteY135" fmla="*/ 670819 h 824248"/>
              <a:gd name="connsiteX136" fmla="*/ 8326171 w 8333336"/>
              <a:gd name="connsiteY136" fmla="*/ 613128 h 824248"/>
              <a:gd name="connsiteX137" fmla="*/ 8331939 w 8333336"/>
              <a:gd name="connsiteY137" fmla="*/ 575629 h 824248"/>
              <a:gd name="connsiteX138" fmla="*/ 8314631 w 8333336"/>
              <a:gd name="connsiteY138" fmla="*/ 532361 h 824248"/>
              <a:gd name="connsiteX139" fmla="*/ 8261797 w 8333336"/>
              <a:gd name="connsiteY139" fmla="*/ 515155 h 824248"/>
              <a:gd name="connsiteX0" fmla="*/ 8261797 w 8333336"/>
              <a:gd name="connsiteY0" fmla="*/ 515155 h 824248"/>
              <a:gd name="connsiteX1" fmla="*/ 8126569 w 8333336"/>
              <a:gd name="connsiteY1" fmla="*/ 521595 h 824248"/>
              <a:gd name="connsiteX2" fmla="*/ 7849673 w 8333336"/>
              <a:gd name="connsiteY2" fmla="*/ 521595 h 824248"/>
              <a:gd name="connsiteX3" fmla="*/ 7431110 w 8333336"/>
              <a:gd name="connsiteY3" fmla="*/ 521595 h 824248"/>
              <a:gd name="connsiteX4" fmla="*/ 6915955 w 8333336"/>
              <a:gd name="connsiteY4" fmla="*/ 495837 h 824248"/>
              <a:gd name="connsiteX5" fmla="*/ 6355724 w 8333336"/>
              <a:gd name="connsiteY5" fmla="*/ 450761 h 824248"/>
              <a:gd name="connsiteX6" fmla="*/ 5840569 w 8333336"/>
              <a:gd name="connsiteY6" fmla="*/ 399245 h 824248"/>
              <a:gd name="connsiteX7" fmla="*/ 5422005 w 8333336"/>
              <a:gd name="connsiteY7" fmla="*/ 367048 h 824248"/>
              <a:gd name="connsiteX8" fmla="*/ 5100033 w 8333336"/>
              <a:gd name="connsiteY8" fmla="*/ 347730 h 824248"/>
              <a:gd name="connsiteX9" fmla="*/ 4842456 w 8333336"/>
              <a:gd name="connsiteY9" fmla="*/ 328411 h 824248"/>
              <a:gd name="connsiteX10" fmla="*/ 4623515 w 8333336"/>
              <a:gd name="connsiteY10" fmla="*/ 315533 h 824248"/>
              <a:gd name="connsiteX11" fmla="*/ 4430332 w 8333336"/>
              <a:gd name="connsiteY11" fmla="*/ 334851 h 824248"/>
              <a:gd name="connsiteX12" fmla="*/ 4385256 w 8333336"/>
              <a:gd name="connsiteY12" fmla="*/ 264017 h 824248"/>
              <a:gd name="connsiteX13" fmla="*/ 4333741 w 8333336"/>
              <a:gd name="connsiteY13" fmla="*/ 218941 h 824248"/>
              <a:gd name="connsiteX14" fmla="*/ 4069724 w 8333336"/>
              <a:gd name="connsiteY14" fmla="*/ 238259 h 824248"/>
              <a:gd name="connsiteX15" fmla="*/ 3799267 w 8333336"/>
              <a:gd name="connsiteY15" fmla="*/ 251138 h 824248"/>
              <a:gd name="connsiteX16" fmla="*/ 3490174 w 8333336"/>
              <a:gd name="connsiteY16" fmla="*/ 257578 h 824248"/>
              <a:gd name="connsiteX17" fmla="*/ 3340726 w 8333336"/>
              <a:gd name="connsiteY17" fmla="*/ 255364 h 824248"/>
              <a:gd name="connsiteX18" fmla="*/ 3219718 w 8333336"/>
              <a:gd name="connsiteY18" fmla="*/ 251138 h 824248"/>
              <a:gd name="connsiteX19" fmla="*/ 3203751 w 8333336"/>
              <a:gd name="connsiteY19" fmla="*/ 264688 h 824248"/>
              <a:gd name="connsiteX20" fmla="*/ 3148884 w 8333336"/>
              <a:gd name="connsiteY20" fmla="*/ 264017 h 824248"/>
              <a:gd name="connsiteX21" fmla="*/ 2994338 w 8333336"/>
              <a:gd name="connsiteY21" fmla="*/ 251138 h 824248"/>
              <a:gd name="connsiteX22" fmla="*/ 2891307 w 8333336"/>
              <a:gd name="connsiteY22" fmla="*/ 244699 h 824248"/>
              <a:gd name="connsiteX23" fmla="*/ 2852670 w 8333336"/>
              <a:gd name="connsiteY23" fmla="*/ 231820 h 824248"/>
              <a:gd name="connsiteX24" fmla="*/ 2711002 w 8333336"/>
              <a:gd name="connsiteY24" fmla="*/ 225380 h 824248"/>
              <a:gd name="connsiteX25" fmla="*/ 2389031 w 8333336"/>
              <a:gd name="connsiteY25" fmla="*/ 193183 h 824248"/>
              <a:gd name="connsiteX26" fmla="*/ 2125014 w 8333336"/>
              <a:gd name="connsiteY26" fmla="*/ 173865 h 824248"/>
              <a:gd name="connsiteX27" fmla="*/ 1925391 w 8333336"/>
              <a:gd name="connsiteY27" fmla="*/ 141668 h 824248"/>
              <a:gd name="connsiteX28" fmla="*/ 1648495 w 8333336"/>
              <a:gd name="connsiteY28" fmla="*/ 109471 h 824248"/>
              <a:gd name="connsiteX29" fmla="*/ 1384479 w 8333336"/>
              <a:gd name="connsiteY29" fmla="*/ 90152 h 824248"/>
              <a:gd name="connsiteX30" fmla="*/ 1236372 w 8333336"/>
              <a:gd name="connsiteY30" fmla="*/ 77273 h 824248"/>
              <a:gd name="connsiteX31" fmla="*/ 1114022 w 8333336"/>
              <a:gd name="connsiteY31" fmla="*/ 51516 h 824248"/>
              <a:gd name="connsiteX32" fmla="*/ 1036749 w 8333336"/>
              <a:gd name="connsiteY32" fmla="*/ 51516 h 824248"/>
              <a:gd name="connsiteX33" fmla="*/ 766293 w 8333336"/>
              <a:gd name="connsiteY33" fmla="*/ 19319 h 824248"/>
              <a:gd name="connsiteX34" fmla="*/ 547352 w 8333336"/>
              <a:gd name="connsiteY34" fmla="*/ 0 h 824248"/>
              <a:gd name="connsiteX35" fmla="*/ 405684 w 8333336"/>
              <a:gd name="connsiteY35" fmla="*/ 0 h 824248"/>
              <a:gd name="connsiteX36" fmla="*/ 141667 w 8333336"/>
              <a:gd name="connsiteY36" fmla="*/ 0 h 824248"/>
              <a:gd name="connsiteX37" fmla="*/ 38636 w 8333336"/>
              <a:gd name="connsiteY37" fmla="*/ 0 h 824248"/>
              <a:gd name="connsiteX38" fmla="*/ 19318 w 8333336"/>
              <a:gd name="connsiteY38" fmla="*/ 32197 h 824248"/>
              <a:gd name="connsiteX39" fmla="*/ 6439 w 8333336"/>
              <a:gd name="connsiteY39" fmla="*/ 45076 h 824248"/>
              <a:gd name="connsiteX40" fmla="*/ 0 w 8333336"/>
              <a:gd name="connsiteY40" fmla="*/ 90152 h 824248"/>
              <a:gd name="connsiteX41" fmla="*/ 0 w 8333336"/>
              <a:gd name="connsiteY41" fmla="*/ 90152 h 824248"/>
              <a:gd name="connsiteX42" fmla="*/ 45076 w 8333336"/>
              <a:gd name="connsiteY42" fmla="*/ 148107 h 824248"/>
              <a:gd name="connsiteX43" fmla="*/ 154546 w 8333336"/>
              <a:gd name="connsiteY43" fmla="*/ 141668 h 824248"/>
              <a:gd name="connsiteX44" fmla="*/ 186743 w 8333336"/>
              <a:gd name="connsiteY44" fmla="*/ 167426 h 824248"/>
              <a:gd name="connsiteX45" fmla="*/ 122024 w 8333336"/>
              <a:gd name="connsiteY45" fmla="*/ 180974 h 824248"/>
              <a:gd name="connsiteX46" fmla="*/ 97811 w 8333336"/>
              <a:gd name="connsiteY46" fmla="*/ 219408 h 824248"/>
              <a:gd name="connsiteX47" fmla="*/ 84525 w 8333336"/>
              <a:gd name="connsiteY47" fmla="*/ 265825 h 824248"/>
              <a:gd name="connsiteX48" fmla="*/ 98805 w 8333336"/>
              <a:gd name="connsiteY48" fmla="*/ 300439 h 824248"/>
              <a:gd name="connsiteX49" fmla="*/ 128301 w 8333336"/>
              <a:gd name="connsiteY49" fmla="*/ 327558 h 824248"/>
              <a:gd name="connsiteX50" fmla="*/ 173864 w 8333336"/>
              <a:gd name="connsiteY50" fmla="*/ 328411 h 824248"/>
              <a:gd name="connsiteX51" fmla="*/ 231819 w 8333336"/>
              <a:gd name="connsiteY51" fmla="*/ 328411 h 824248"/>
              <a:gd name="connsiteX52" fmla="*/ 309093 w 8333336"/>
              <a:gd name="connsiteY52" fmla="*/ 302654 h 824248"/>
              <a:gd name="connsiteX53" fmla="*/ 403471 w 8333336"/>
              <a:gd name="connsiteY53" fmla="*/ 323516 h 824248"/>
              <a:gd name="connsiteX54" fmla="*/ 560231 w 8333336"/>
              <a:gd name="connsiteY54" fmla="*/ 315533 h 824248"/>
              <a:gd name="connsiteX55" fmla="*/ 637504 w 8333336"/>
              <a:gd name="connsiteY55" fmla="*/ 276896 h 824248"/>
              <a:gd name="connsiteX56" fmla="*/ 714777 w 8333336"/>
              <a:gd name="connsiteY56" fmla="*/ 283335 h 824248"/>
              <a:gd name="connsiteX57" fmla="*/ 798490 w 8333336"/>
              <a:gd name="connsiteY57" fmla="*/ 328411 h 824248"/>
              <a:gd name="connsiteX58" fmla="*/ 991673 w 8333336"/>
              <a:gd name="connsiteY58" fmla="*/ 321972 h 824248"/>
              <a:gd name="connsiteX59" fmla="*/ 1114895 w 8333336"/>
              <a:gd name="connsiteY59" fmla="*/ 327072 h 824248"/>
              <a:gd name="connsiteX60" fmla="*/ 1115363 w 8333336"/>
              <a:gd name="connsiteY60" fmla="*/ 352158 h 824248"/>
              <a:gd name="connsiteX61" fmla="*/ 1210614 w 8333336"/>
              <a:gd name="connsiteY61" fmla="*/ 347730 h 824248"/>
              <a:gd name="connsiteX62" fmla="*/ 1279234 w 8333336"/>
              <a:gd name="connsiteY62" fmla="*/ 359288 h 824248"/>
              <a:gd name="connsiteX63" fmla="*/ 1348726 w 8333336"/>
              <a:gd name="connsiteY63" fmla="*/ 365037 h 824248"/>
              <a:gd name="connsiteX64" fmla="*/ 1486574 w 8333336"/>
              <a:gd name="connsiteY64" fmla="*/ 365707 h 824248"/>
              <a:gd name="connsiteX65" fmla="*/ 1738648 w 8333336"/>
              <a:gd name="connsiteY65" fmla="*/ 379927 h 824248"/>
              <a:gd name="connsiteX66" fmla="*/ 2052636 w 8333336"/>
              <a:gd name="connsiteY66" fmla="*/ 397904 h 824248"/>
              <a:gd name="connsiteX67" fmla="*/ 2225830 w 8333336"/>
              <a:gd name="connsiteY67" fmla="*/ 400119 h 824248"/>
              <a:gd name="connsiteX68" fmla="*/ 2389031 w 8333336"/>
              <a:gd name="connsiteY68" fmla="*/ 420108 h 824248"/>
              <a:gd name="connsiteX69" fmla="*/ 1869448 w 8333336"/>
              <a:gd name="connsiteY69" fmla="*/ 434997 h 824248"/>
              <a:gd name="connsiteX70" fmla="*/ 1252805 w 8333336"/>
              <a:gd name="connsiteY70" fmla="*/ 452102 h 824248"/>
              <a:gd name="connsiteX71" fmla="*/ 1117699 w 8333336"/>
              <a:gd name="connsiteY71" fmla="*/ 466016 h 824248"/>
              <a:gd name="connsiteX72" fmla="*/ 1080951 w 8333336"/>
              <a:gd name="connsiteY72" fmla="*/ 473635 h 824248"/>
              <a:gd name="connsiteX73" fmla="*/ 920839 w 8333336"/>
              <a:gd name="connsiteY73" fmla="*/ 482958 h 824248"/>
              <a:gd name="connsiteX74" fmla="*/ 650383 w 8333336"/>
              <a:gd name="connsiteY74" fmla="*/ 489397 h 824248"/>
              <a:gd name="connsiteX75" fmla="*/ 412124 w 8333336"/>
              <a:gd name="connsiteY75" fmla="*/ 495837 h 824248"/>
              <a:gd name="connsiteX76" fmla="*/ 283335 w 8333336"/>
              <a:gd name="connsiteY76" fmla="*/ 495837 h 824248"/>
              <a:gd name="connsiteX77" fmla="*/ 251808 w 8333336"/>
              <a:gd name="connsiteY77" fmla="*/ 543127 h 824248"/>
              <a:gd name="connsiteX78" fmla="*/ 240941 w 8333336"/>
              <a:gd name="connsiteY78" fmla="*/ 599741 h 824248"/>
              <a:gd name="connsiteX79" fmla="*/ 278236 w 8333336"/>
              <a:gd name="connsiteY79" fmla="*/ 643273 h 824248"/>
              <a:gd name="connsiteX80" fmla="*/ 399245 w 8333336"/>
              <a:gd name="connsiteY80" fmla="*/ 637504 h 824248"/>
              <a:gd name="connsiteX81" fmla="*/ 481414 w 8333336"/>
              <a:gd name="connsiteY81" fmla="*/ 608862 h 824248"/>
              <a:gd name="connsiteX82" fmla="*/ 547352 w 8333336"/>
              <a:gd name="connsiteY82" fmla="*/ 631065 h 824248"/>
              <a:gd name="connsiteX83" fmla="*/ 560231 w 8333336"/>
              <a:gd name="connsiteY83" fmla="*/ 637504 h 824248"/>
              <a:gd name="connsiteX84" fmla="*/ 676141 w 8333336"/>
              <a:gd name="connsiteY84" fmla="*/ 637504 h 824248"/>
              <a:gd name="connsiteX85" fmla="*/ 746974 w 8333336"/>
              <a:gd name="connsiteY85" fmla="*/ 618186 h 824248"/>
              <a:gd name="connsiteX86" fmla="*/ 809154 w 8333336"/>
              <a:gd name="connsiteY86" fmla="*/ 590884 h 824248"/>
              <a:gd name="connsiteX87" fmla="*/ 922383 w 8333336"/>
              <a:gd name="connsiteY87" fmla="*/ 604434 h 824248"/>
              <a:gd name="connsiteX88" fmla="*/ 953036 w 8333336"/>
              <a:gd name="connsiteY88" fmla="*/ 637504 h 824248"/>
              <a:gd name="connsiteX89" fmla="*/ 873548 w 8333336"/>
              <a:gd name="connsiteY89" fmla="*/ 651724 h 824248"/>
              <a:gd name="connsiteX90" fmla="*/ 701898 w 8333336"/>
              <a:gd name="connsiteY90" fmla="*/ 669702 h 824248"/>
              <a:gd name="connsiteX91" fmla="*/ 553121 w 8333336"/>
              <a:gd name="connsiteY91" fmla="*/ 673926 h 824248"/>
              <a:gd name="connsiteX92" fmla="*/ 370603 w 8333336"/>
              <a:gd name="connsiteY92" fmla="*/ 672383 h 824248"/>
              <a:gd name="connsiteX93" fmla="*/ 336191 w 8333336"/>
              <a:gd name="connsiteY93" fmla="*/ 728997 h 824248"/>
              <a:gd name="connsiteX94" fmla="*/ 339746 w 8333336"/>
              <a:gd name="connsiteY94" fmla="*/ 802919 h 824248"/>
              <a:gd name="connsiteX95" fmla="*/ 392805 w 8333336"/>
              <a:gd name="connsiteY95" fmla="*/ 824248 h 824248"/>
              <a:gd name="connsiteX96" fmla="*/ 463639 w 8333336"/>
              <a:gd name="connsiteY96" fmla="*/ 824248 h 824248"/>
              <a:gd name="connsiteX97" fmla="*/ 585988 w 8333336"/>
              <a:gd name="connsiteY97" fmla="*/ 824248 h 824248"/>
              <a:gd name="connsiteX98" fmla="*/ 786485 w 8333336"/>
              <a:gd name="connsiteY98" fmla="*/ 802918 h 824248"/>
              <a:gd name="connsiteX99" fmla="*/ 843566 w 8333336"/>
              <a:gd name="connsiteY99" fmla="*/ 792051 h 824248"/>
              <a:gd name="connsiteX100" fmla="*/ 907960 w 8333336"/>
              <a:gd name="connsiteY100" fmla="*/ 785611 h 824248"/>
              <a:gd name="connsiteX101" fmla="*/ 1036749 w 8333336"/>
              <a:gd name="connsiteY101" fmla="*/ 779172 h 824248"/>
              <a:gd name="connsiteX102" fmla="*/ 1159098 w 8333336"/>
              <a:gd name="connsiteY102" fmla="*/ 779172 h 824248"/>
              <a:gd name="connsiteX103" fmla="*/ 1191295 w 8333336"/>
              <a:gd name="connsiteY103" fmla="*/ 772733 h 824248"/>
              <a:gd name="connsiteX104" fmla="*/ 1204174 w 8333336"/>
              <a:gd name="connsiteY104" fmla="*/ 785611 h 824248"/>
              <a:gd name="connsiteX105" fmla="*/ 1358721 w 8333336"/>
              <a:gd name="connsiteY105" fmla="*/ 772733 h 824248"/>
              <a:gd name="connsiteX106" fmla="*/ 1571222 w 8333336"/>
              <a:gd name="connsiteY106" fmla="*/ 753414 h 824248"/>
              <a:gd name="connsiteX107" fmla="*/ 1964028 w 8333336"/>
              <a:gd name="connsiteY107" fmla="*/ 708338 h 824248"/>
              <a:gd name="connsiteX108" fmla="*/ 2328394 w 8333336"/>
              <a:gd name="connsiteY108" fmla="*/ 662592 h 824248"/>
              <a:gd name="connsiteX109" fmla="*/ 2665926 w 8333336"/>
              <a:gd name="connsiteY109" fmla="*/ 618186 h 824248"/>
              <a:gd name="connsiteX110" fmla="*/ 2897746 w 8333336"/>
              <a:gd name="connsiteY110" fmla="*/ 592428 h 824248"/>
              <a:gd name="connsiteX111" fmla="*/ 2962141 w 8333336"/>
              <a:gd name="connsiteY111" fmla="*/ 585989 h 824248"/>
              <a:gd name="connsiteX112" fmla="*/ 2941949 w 8333336"/>
              <a:gd name="connsiteY112" fmla="*/ 585989 h 824248"/>
              <a:gd name="connsiteX113" fmla="*/ 2983998 w 8333336"/>
              <a:gd name="connsiteY113" fmla="*/ 538130 h 824248"/>
              <a:gd name="connsiteX114" fmla="*/ 3091804 w 8333336"/>
              <a:gd name="connsiteY114" fmla="*/ 532260 h 824248"/>
              <a:gd name="connsiteX115" fmla="*/ 3177262 w 8333336"/>
              <a:gd name="connsiteY115" fmla="*/ 523707 h 824248"/>
              <a:gd name="connsiteX116" fmla="*/ 3188801 w 8333336"/>
              <a:gd name="connsiteY116" fmla="*/ 538130 h 824248"/>
              <a:gd name="connsiteX117" fmla="*/ 3295529 w 8333336"/>
              <a:gd name="connsiteY117" fmla="*/ 535245 h 824248"/>
              <a:gd name="connsiteX118" fmla="*/ 3315721 w 8333336"/>
              <a:gd name="connsiteY118" fmla="*/ 578513 h 824248"/>
              <a:gd name="connsiteX119" fmla="*/ 3799247 w 8333336"/>
              <a:gd name="connsiteY119" fmla="*/ 568417 h 824248"/>
              <a:gd name="connsiteX120" fmla="*/ 4258966 w 8333336"/>
              <a:gd name="connsiteY120" fmla="*/ 552553 h 824248"/>
              <a:gd name="connsiteX121" fmla="*/ 4417616 w 8333336"/>
              <a:gd name="connsiteY121" fmla="*/ 541015 h 824248"/>
              <a:gd name="connsiteX122" fmla="*/ 4446461 w 8333336"/>
              <a:gd name="connsiteY122" fmla="*/ 494862 h 824248"/>
              <a:gd name="connsiteX123" fmla="*/ 4778184 w 8333336"/>
              <a:gd name="connsiteY123" fmla="*/ 500631 h 824248"/>
              <a:gd name="connsiteX124" fmla="*/ 4858951 w 8333336"/>
              <a:gd name="connsiteY124" fmla="*/ 506400 h 824248"/>
              <a:gd name="connsiteX125" fmla="*/ 4870488 w 8333336"/>
              <a:gd name="connsiteY125" fmla="*/ 477555 h 824248"/>
              <a:gd name="connsiteX126" fmla="*/ 4982986 w 8333336"/>
              <a:gd name="connsiteY126" fmla="*/ 486208 h 824248"/>
              <a:gd name="connsiteX127" fmla="*/ 5389707 w 8333336"/>
              <a:gd name="connsiteY127" fmla="*/ 517938 h 824248"/>
              <a:gd name="connsiteX128" fmla="*/ 5833926 w 8333336"/>
              <a:gd name="connsiteY128" fmla="*/ 549668 h 824248"/>
              <a:gd name="connsiteX129" fmla="*/ 6428142 w 8333336"/>
              <a:gd name="connsiteY129" fmla="*/ 610243 h 824248"/>
              <a:gd name="connsiteX130" fmla="*/ 6947360 w 8333336"/>
              <a:gd name="connsiteY130" fmla="*/ 647742 h 824248"/>
              <a:gd name="connsiteX131" fmla="*/ 7365618 w 8333336"/>
              <a:gd name="connsiteY131" fmla="*/ 667935 h 824248"/>
              <a:gd name="connsiteX132" fmla="*/ 7628111 w 8333336"/>
              <a:gd name="connsiteY132" fmla="*/ 670819 h 824248"/>
              <a:gd name="connsiteX133" fmla="*/ 7792531 w 8333336"/>
              <a:gd name="connsiteY133" fmla="*/ 673703 h 824248"/>
              <a:gd name="connsiteX134" fmla="*/ 8118484 w 8333336"/>
              <a:gd name="connsiteY134" fmla="*/ 667934 h 824248"/>
              <a:gd name="connsiteX135" fmla="*/ 8303095 w 8333336"/>
              <a:gd name="connsiteY135" fmla="*/ 670819 h 824248"/>
              <a:gd name="connsiteX136" fmla="*/ 8326171 w 8333336"/>
              <a:gd name="connsiteY136" fmla="*/ 613128 h 824248"/>
              <a:gd name="connsiteX137" fmla="*/ 8331939 w 8333336"/>
              <a:gd name="connsiteY137" fmla="*/ 575629 h 824248"/>
              <a:gd name="connsiteX138" fmla="*/ 8314631 w 8333336"/>
              <a:gd name="connsiteY138" fmla="*/ 532361 h 824248"/>
              <a:gd name="connsiteX139" fmla="*/ 8261797 w 8333336"/>
              <a:gd name="connsiteY139" fmla="*/ 515155 h 824248"/>
              <a:gd name="connsiteX0" fmla="*/ 8261797 w 8333336"/>
              <a:gd name="connsiteY0" fmla="*/ 515155 h 824248"/>
              <a:gd name="connsiteX1" fmla="*/ 8126569 w 8333336"/>
              <a:gd name="connsiteY1" fmla="*/ 521595 h 824248"/>
              <a:gd name="connsiteX2" fmla="*/ 7849673 w 8333336"/>
              <a:gd name="connsiteY2" fmla="*/ 521595 h 824248"/>
              <a:gd name="connsiteX3" fmla="*/ 7431110 w 8333336"/>
              <a:gd name="connsiteY3" fmla="*/ 521595 h 824248"/>
              <a:gd name="connsiteX4" fmla="*/ 6915955 w 8333336"/>
              <a:gd name="connsiteY4" fmla="*/ 495837 h 824248"/>
              <a:gd name="connsiteX5" fmla="*/ 6355724 w 8333336"/>
              <a:gd name="connsiteY5" fmla="*/ 450761 h 824248"/>
              <a:gd name="connsiteX6" fmla="*/ 5840569 w 8333336"/>
              <a:gd name="connsiteY6" fmla="*/ 399245 h 824248"/>
              <a:gd name="connsiteX7" fmla="*/ 5422005 w 8333336"/>
              <a:gd name="connsiteY7" fmla="*/ 367048 h 824248"/>
              <a:gd name="connsiteX8" fmla="*/ 5100033 w 8333336"/>
              <a:gd name="connsiteY8" fmla="*/ 347730 h 824248"/>
              <a:gd name="connsiteX9" fmla="*/ 4842456 w 8333336"/>
              <a:gd name="connsiteY9" fmla="*/ 328411 h 824248"/>
              <a:gd name="connsiteX10" fmla="*/ 4623515 w 8333336"/>
              <a:gd name="connsiteY10" fmla="*/ 315533 h 824248"/>
              <a:gd name="connsiteX11" fmla="*/ 4430332 w 8333336"/>
              <a:gd name="connsiteY11" fmla="*/ 334851 h 824248"/>
              <a:gd name="connsiteX12" fmla="*/ 4385256 w 8333336"/>
              <a:gd name="connsiteY12" fmla="*/ 264017 h 824248"/>
              <a:gd name="connsiteX13" fmla="*/ 4333741 w 8333336"/>
              <a:gd name="connsiteY13" fmla="*/ 218941 h 824248"/>
              <a:gd name="connsiteX14" fmla="*/ 4069724 w 8333336"/>
              <a:gd name="connsiteY14" fmla="*/ 238259 h 824248"/>
              <a:gd name="connsiteX15" fmla="*/ 3799267 w 8333336"/>
              <a:gd name="connsiteY15" fmla="*/ 251138 h 824248"/>
              <a:gd name="connsiteX16" fmla="*/ 3490174 w 8333336"/>
              <a:gd name="connsiteY16" fmla="*/ 257578 h 824248"/>
              <a:gd name="connsiteX17" fmla="*/ 3340726 w 8333336"/>
              <a:gd name="connsiteY17" fmla="*/ 255364 h 824248"/>
              <a:gd name="connsiteX18" fmla="*/ 3219718 w 8333336"/>
              <a:gd name="connsiteY18" fmla="*/ 251138 h 824248"/>
              <a:gd name="connsiteX19" fmla="*/ 3203751 w 8333336"/>
              <a:gd name="connsiteY19" fmla="*/ 264688 h 824248"/>
              <a:gd name="connsiteX20" fmla="*/ 3148884 w 8333336"/>
              <a:gd name="connsiteY20" fmla="*/ 264017 h 824248"/>
              <a:gd name="connsiteX21" fmla="*/ 2994338 w 8333336"/>
              <a:gd name="connsiteY21" fmla="*/ 251138 h 824248"/>
              <a:gd name="connsiteX22" fmla="*/ 2891307 w 8333336"/>
              <a:gd name="connsiteY22" fmla="*/ 244699 h 824248"/>
              <a:gd name="connsiteX23" fmla="*/ 2852670 w 8333336"/>
              <a:gd name="connsiteY23" fmla="*/ 231820 h 824248"/>
              <a:gd name="connsiteX24" fmla="*/ 2711002 w 8333336"/>
              <a:gd name="connsiteY24" fmla="*/ 225380 h 824248"/>
              <a:gd name="connsiteX25" fmla="*/ 2389031 w 8333336"/>
              <a:gd name="connsiteY25" fmla="*/ 193183 h 824248"/>
              <a:gd name="connsiteX26" fmla="*/ 2125014 w 8333336"/>
              <a:gd name="connsiteY26" fmla="*/ 173865 h 824248"/>
              <a:gd name="connsiteX27" fmla="*/ 1925391 w 8333336"/>
              <a:gd name="connsiteY27" fmla="*/ 141668 h 824248"/>
              <a:gd name="connsiteX28" fmla="*/ 1648495 w 8333336"/>
              <a:gd name="connsiteY28" fmla="*/ 109471 h 824248"/>
              <a:gd name="connsiteX29" fmla="*/ 1384479 w 8333336"/>
              <a:gd name="connsiteY29" fmla="*/ 90152 h 824248"/>
              <a:gd name="connsiteX30" fmla="*/ 1236372 w 8333336"/>
              <a:gd name="connsiteY30" fmla="*/ 77273 h 824248"/>
              <a:gd name="connsiteX31" fmla="*/ 1114022 w 8333336"/>
              <a:gd name="connsiteY31" fmla="*/ 51516 h 824248"/>
              <a:gd name="connsiteX32" fmla="*/ 1036749 w 8333336"/>
              <a:gd name="connsiteY32" fmla="*/ 51516 h 824248"/>
              <a:gd name="connsiteX33" fmla="*/ 766293 w 8333336"/>
              <a:gd name="connsiteY33" fmla="*/ 19319 h 824248"/>
              <a:gd name="connsiteX34" fmla="*/ 547352 w 8333336"/>
              <a:gd name="connsiteY34" fmla="*/ 0 h 824248"/>
              <a:gd name="connsiteX35" fmla="*/ 405684 w 8333336"/>
              <a:gd name="connsiteY35" fmla="*/ 0 h 824248"/>
              <a:gd name="connsiteX36" fmla="*/ 141667 w 8333336"/>
              <a:gd name="connsiteY36" fmla="*/ 0 h 824248"/>
              <a:gd name="connsiteX37" fmla="*/ 38636 w 8333336"/>
              <a:gd name="connsiteY37" fmla="*/ 0 h 824248"/>
              <a:gd name="connsiteX38" fmla="*/ 19318 w 8333336"/>
              <a:gd name="connsiteY38" fmla="*/ 32197 h 824248"/>
              <a:gd name="connsiteX39" fmla="*/ 6439 w 8333336"/>
              <a:gd name="connsiteY39" fmla="*/ 45076 h 824248"/>
              <a:gd name="connsiteX40" fmla="*/ 0 w 8333336"/>
              <a:gd name="connsiteY40" fmla="*/ 90152 h 824248"/>
              <a:gd name="connsiteX41" fmla="*/ 0 w 8333336"/>
              <a:gd name="connsiteY41" fmla="*/ 90152 h 824248"/>
              <a:gd name="connsiteX42" fmla="*/ 45076 w 8333336"/>
              <a:gd name="connsiteY42" fmla="*/ 148107 h 824248"/>
              <a:gd name="connsiteX43" fmla="*/ 154546 w 8333336"/>
              <a:gd name="connsiteY43" fmla="*/ 141668 h 824248"/>
              <a:gd name="connsiteX44" fmla="*/ 172321 w 8333336"/>
              <a:gd name="connsiteY44" fmla="*/ 176080 h 824248"/>
              <a:gd name="connsiteX45" fmla="*/ 122024 w 8333336"/>
              <a:gd name="connsiteY45" fmla="*/ 180974 h 824248"/>
              <a:gd name="connsiteX46" fmla="*/ 97811 w 8333336"/>
              <a:gd name="connsiteY46" fmla="*/ 219408 h 824248"/>
              <a:gd name="connsiteX47" fmla="*/ 84525 w 8333336"/>
              <a:gd name="connsiteY47" fmla="*/ 265825 h 824248"/>
              <a:gd name="connsiteX48" fmla="*/ 98805 w 8333336"/>
              <a:gd name="connsiteY48" fmla="*/ 300439 h 824248"/>
              <a:gd name="connsiteX49" fmla="*/ 128301 w 8333336"/>
              <a:gd name="connsiteY49" fmla="*/ 327558 h 824248"/>
              <a:gd name="connsiteX50" fmla="*/ 173864 w 8333336"/>
              <a:gd name="connsiteY50" fmla="*/ 328411 h 824248"/>
              <a:gd name="connsiteX51" fmla="*/ 231819 w 8333336"/>
              <a:gd name="connsiteY51" fmla="*/ 328411 h 824248"/>
              <a:gd name="connsiteX52" fmla="*/ 309093 w 8333336"/>
              <a:gd name="connsiteY52" fmla="*/ 302654 h 824248"/>
              <a:gd name="connsiteX53" fmla="*/ 403471 w 8333336"/>
              <a:gd name="connsiteY53" fmla="*/ 323516 h 824248"/>
              <a:gd name="connsiteX54" fmla="*/ 560231 w 8333336"/>
              <a:gd name="connsiteY54" fmla="*/ 315533 h 824248"/>
              <a:gd name="connsiteX55" fmla="*/ 637504 w 8333336"/>
              <a:gd name="connsiteY55" fmla="*/ 276896 h 824248"/>
              <a:gd name="connsiteX56" fmla="*/ 714777 w 8333336"/>
              <a:gd name="connsiteY56" fmla="*/ 283335 h 824248"/>
              <a:gd name="connsiteX57" fmla="*/ 798490 w 8333336"/>
              <a:gd name="connsiteY57" fmla="*/ 328411 h 824248"/>
              <a:gd name="connsiteX58" fmla="*/ 991673 w 8333336"/>
              <a:gd name="connsiteY58" fmla="*/ 321972 h 824248"/>
              <a:gd name="connsiteX59" fmla="*/ 1114895 w 8333336"/>
              <a:gd name="connsiteY59" fmla="*/ 327072 h 824248"/>
              <a:gd name="connsiteX60" fmla="*/ 1115363 w 8333336"/>
              <a:gd name="connsiteY60" fmla="*/ 352158 h 824248"/>
              <a:gd name="connsiteX61" fmla="*/ 1210614 w 8333336"/>
              <a:gd name="connsiteY61" fmla="*/ 347730 h 824248"/>
              <a:gd name="connsiteX62" fmla="*/ 1279234 w 8333336"/>
              <a:gd name="connsiteY62" fmla="*/ 359288 h 824248"/>
              <a:gd name="connsiteX63" fmla="*/ 1348726 w 8333336"/>
              <a:gd name="connsiteY63" fmla="*/ 365037 h 824248"/>
              <a:gd name="connsiteX64" fmla="*/ 1486574 w 8333336"/>
              <a:gd name="connsiteY64" fmla="*/ 365707 h 824248"/>
              <a:gd name="connsiteX65" fmla="*/ 1738648 w 8333336"/>
              <a:gd name="connsiteY65" fmla="*/ 379927 h 824248"/>
              <a:gd name="connsiteX66" fmla="*/ 2052636 w 8333336"/>
              <a:gd name="connsiteY66" fmla="*/ 397904 h 824248"/>
              <a:gd name="connsiteX67" fmla="*/ 2225830 w 8333336"/>
              <a:gd name="connsiteY67" fmla="*/ 400119 h 824248"/>
              <a:gd name="connsiteX68" fmla="*/ 2389031 w 8333336"/>
              <a:gd name="connsiteY68" fmla="*/ 420108 h 824248"/>
              <a:gd name="connsiteX69" fmla="*/ 1869448 w 8333336"/>
              <a:gd name="connsiteY69" fmla="*/ 434997 h 824248"/>
              <a:gd name="connsiteX70" fmla="*/ 1252805 w 8333336"/>
              <a:gd name="connsiteY70" fmla="*/ 452102 h 824248"/>
              <a:gd name="connsiteX71" fmla="*/ 1117699 w 8333336"/>
              <a:gd name="connsiteY71" fmla="*/ 466016 h 824248"/>
              <a:gd name="connsiteX72" fmla="*/ 1080951 w 8333336"/>
              <a:gd name="connsiteY72" fmla="*/ 473635 h 824248"/>
              <a:gd name="connsiteX73" fmla="*/ 920839 w 8333336"/>
              <a:gd name="connsiteY73" fmla="*/ 482958 h 824248"/>
              <a:gd name="connsiteX74" fmla="*/ 650383 w 8333336"/>
              <a:gd name="connsiteY74" fmla="*/ 489397 h 824248"/>
              <a:gd name="connsiteX75" fmla="*/ 412124 w 8333336"/>
              <a:gd name="connsiteY75" fmla="*/ 495837 h 824248"/>
              <a:gd name="connsiteX76" fmla="*/ 283335 w 8333336"/>
              <a:gd name="connsiteY76" fmla="*/ 495837 h 824248"/>
              <a:gd name="connsiteX77" fmla="*/ 251808 w 8333336"/>
              <a:gd name="connsiteY77" fmla="*/ 543127 h 824248"/>
              <a:gd name="connsiteX78" fmla="*/ 240941 w 8333336"/>
              <a:gd name="connsiteY78" fmla="*/ 599741 h 824248"/>
              <a:gd name="connsiteX79" fmla="*/ 278236 w 8333336"/>
              <a:gd name="connsiteY79" fmla="*/ 643273 h 824248"/>
              <a:gd name="connsiteX80" fmla="*/ 399245 w 8333336"/>
              <a:gd name="connsiteY80" fmla="*/ 637504 h 824248"/>
              <a:gd name="connsiteX81" fmla="*/ 481414 w 8333336"/>
              <a:gd name="connsiteY81" fmla="*/ 608862 h 824248"/>
              <a:gd name="connsiteX82" fmla="*/ 547352 w 8333336"/>
              <a:gd name="connsiteY82" fmla="*/ 631065 h 824248"/>
              <a:gd name="connsiteX83" fmla="*/ 560231 w 8333336"/>
              <a:gd name="connsiteY83" fmla="*/ 637504 h 824248"/>
              <a:gd name="connsiteX84" fmla="*/ 676141 w 8333336"/>
              <a:gd name="connsiteY84" fmla="*/ 637504 h 824248"/>
              <a:gd name="connsiteX85" fmla="*/ 746974 w 8333336"/>
              <a:gd name="connsiteY85" fmla="*/ 618186 h 824248"/>
              <a:gd name="connsiteX86" fmla="*/ 809154 w 8333336"/>
              <a:gd name="connsiteY86" fmla="*/ 590884 h 824248"/>
              <a:gd name="connsiteX87" fmla="*/ 922383 w 8333336"/>
              <a:gd name="connsiteY87" fmla="*/ 604434 h 824248"/>
              <a:gd name="connsiteX88" fmla="*/ 953036 w 8333336"/>
              <a:gd name="connsiteY88" fmla="*/ 637504 h 824248"/>
              <a:gd name="connsiteX89" fmla="*/ 873548 w 8333336"/>
              <a:gd name="connsiteY89" fmla="*/ 651724 h 824248"/>
              <a:gd name="connsiteX90" fmla="*/ 701898 w 8333336"/>
              <a:gd name="connsiteY90" fmla="*/ 669702 h 824248"/>
              <a:gd name="connsiteX91" fmla="*/ 553121 w 8333336"/>
              <a:gd name="connsiteY91" fmla="*/ 673926 h 824248"/>
              <a:gd name="connsiteX92" fmla="*/ 370603 w 8333336"/>
              <a:gd name="connsiteY92" fmla="*/ 672383 h 824248"/>
              <a:gd name="connsiteX93" fmla="*/ 336191 w 8333336"/>
              <a:gd name="connsiteY93" fmla="*/ 728997 h 824248"/>
              <a:gd name="connsiteX94" fmla="*/ 339746 w 8333336"/>
              <a:gd name="connsiteY94" fmla="*/ 802919 h 824248"/>
              <a:gd name="connsiteX95" fmla="*/ 392805 w 8333336"/>
              <a:gd name="connsiteY95" fmla="*/ 824248 h 824248"/>
              <a:gd name="connsiteX96" fmla="*/ 463639 w 8333336"/>
              <a:gd name="connsiteY96" fmla="*/ 824248 h 824248"/>
              <a:gd name="connsiteX97" fmla="*/ 585988 w 8333336"/>
              <a:gd name="connsiteY97" fmla="*/ 824248 h 824248"/>
              <a:gd name="connsiteX98" fmla="*/ 786485 w 8333336"/>
              <a:gd name="connsiteY98" fmla="*/ 802918 h 824248"/>
              <a:gd name="connsiteX99" fmla="*/ 843566 w 8333336"/>
              <a:gd name="connsiteY99" fmla="*/ 792051 h 824248"/>
              <a:gd name="connsiteX100" fmla="*/ 907960 w 8333336"/>
              <a:gd name="connsiteY100" fmla="*/ 785611 h 824248"/>
              <a:gd name="connsiteX101" fmla="*/ 1036749 w 8333336"/>
              <a:gd name="connsiteY101" fmla="*/ 779172 h 824248"/>
              <a:gd name="connsiteX102" fmla="*/ 1159098 w 8333336"/>
              <a:gd name="connsiteY102" fmla="*/ 779172 h 824248"/>
              <a:gd name="connsiteX103" fmla="*/ 1191295 w 8333336"/>
              <a:gd name="connsiteY103" fmla="*/ 772733 h 824248"/>
              <a:gd name="connsiteX104" fmla="*/ 1204174 w 8333336"/>
              <a:gd name="connsiteY104" fmla="*/ 785611 h 824248"/>
              <a:gd name="connsiteX105" fmla="*/ 1358721 w 8333336"/>
              <a:gd name="connsiteY105" fmla="*/ 772733 h 824248"/>
              <a:gd name="connsiteX106" fmla="*/ 1571222 w 8333336"/>
              <a:gd name="connsiteY106" fmla="*/ 753414 h 824248"/>
              <a:gd name="connsiteX107" fmla="*/ 1964028 w 8333336"/>
              <a:gd name="connsiteY107" fmla="*/ 708338 h 824248"/>
              <a:gd name="connsiteX108" fmla="*/ 2328394 w 8333336"/>
              <a:gd name="connsiteY108" fmla="*/ 662592 h 824248"/>
              <a:gd name="connsiteX109" fmla="*/ 2665926 w 8333336"/>
              <a:gd name="connsiteY109" fmla="*/ 618186 h 824248"/>
              <a:gd name="connsiteX110" fmla="*/ 2897746 w 8333336"/>
              <a:gd name="connsiteY110" fmla="*/ 592428 h 824248"/>
              <a:gd name="connsiteX111" fmla="*/ 2962141 w 8333336"/>
              <a:gd name="connsiteY111" fmla="*/ 585989 h 824248"/>
              <a:gd name="connsiteX112" fmla="*/ 2941949 w 8333336"/>
              <a:gd name="connsiteY112" fmla="*/ 585989 h 824248"/>
              <a:gd name="connsiteX113" fmla="*/ 2983998 w 8333336"/>
              <a:gd name="connsiteY113" fmla="*/ 538130 h 824248"/>
              <a:gd name="connsiteX114" fmla="*/ 3091804 w 8333336"/>
              <a:gd name="connsiteY114" fmla="*/ 532260 h 824248"/>
              <a:gd name="connsiteX115" fmla="*/ 3177262 w 8333336"/>
              <a:gd name="connsiteY115" fmla="*/ 523707 h 824248"/>
              <a:gd name="connsiteX116" fmla="*/ 3188801 w 8333336"/>
              <a:gd name="connsiteY116" fmla="*/ 538130 h 824248"/>
              <a:gd name="connsiteX117" fmla="*/ 3295529 w 8333336"/>
              <a:gd name="connsiteY117" fmla="*/ 535245 h 824248"/>
              <a:gd name="connsiteX118" fmla="*/ 3315721 w 8333336"/>
              <a:gd name="connsiteY118" fmla="*/ 578513 h 824248"/>
              <a:gd name="connsiteX119" fmla="*/ 3799247 w 8333336"/>
              <a:gd name="connsiteY119" fmla="*/ 568417 h 824248"/>
              <a:gd name="connsiteX120" fmla="*/ 4258966 w 8333336"/>
              <a:gd name="connsiteY120" fmla="*/ 552553 h 824248"/>
              <a:gd name="connsiteX121" fmla="*/ 4417616 w 8333336"/>
              <a:gd name="connsiteY121" fmla="*/ 541015 h 824248"/>
              <a:gd name="connsiteX122" fmla="*/ 4446461 w 8333336"/>
              <a:gd name="connsiteY122" fmla="*/ 494862 h 824248"/>
              <a:gd name="connsiteX123" fmla="*/ 4778184 w 8333336"/>
              <a:gd name="connsiteY123" fmla="*/ 500631 h 824248"/>
              <a:gd name="connsiteX124" fmla="*/ 4858951 w 8333336"/>
              <a:gd name="connsiteY124" fmla="*/ 506400 h 824248"/>
              <a:gd name="connsiteX125" fmla="*/ 4870488 w 8333336"/>
              <a:gd name="connsiteY125" fmla="*/ 477555 h 824248"/>
              <a:gd name="connsiteX126" fmla="*/ 4982986 w 8333336"/>
              <a:gd name="connsiteY126" fmla="*/ 486208 h 824248"/>
              <a:gd name="connsiteX127" fmla="*/ 5389707 w 8333336"/>
              <a:gd name="connsiteY127" fmla="*/ 517938 h 824248"/>
              <a:gd name="connsiteX128" fmla="*/ 5833926 w 8333336"/>
              <a:gd name="connsiteY128" fmla="*/ 549668 h 824248"/>
              <a:gd name="connsiteX129" fmla="*/ 6428142 w 8333336"/>
              <a:gd name="connsiteY129" fmla="*/ 610243 h 824248"/>
              <a:gd name="connsiteX130" fmla="*/ 6947360 w 8333336"/>
              <a:gd name="connsiteY130" fmla="*/ 647742 h 824248"/>
              <a:gd name="connsiteX131" fmla="*/ 7365618 w 8333336"/>
              <a:gd name="connsiteY131" fmla="*/ 667935 h 824248"/>
              <a:gd name="connsiteX132" fmla="*/ 7628111 w 8333336"/>
              <a:gd name="connsiteY132" fmla="*/ 670819 h 824248"/>
              <a:gd name="connsiteX133" fmla="*/ 7792531 w 8333336"/>
              <a:gd name="connsiteY133" fmla="*/ 673703 h 824248"/>
              <a:gd name="connsiteX134" fmla="*/ 8118484 w 8333336"/>
              <a:gd name="connsiteY134" fmla="*/ 667934 h 824248"/>
              <a:gd name="connsiteX135" fmla="*/ 8303095 w 8333336"/>
              <a:gd name="connsiteY135" fmla="*/ 670819 h 824248"/>
              <a:gd name="connsiteX136" fmla="*/ 8326171 w 8333336"/>
              <a:gd name="connsiteY136" fmla="*/ 613128 h 824248"/>
              <a:gd name="connsiteX137" fmla="*/ 8331939 w 8333336"/>
              <a:gd name="connsiteY137" fmla="*/ 575629 h 824248"/>
              <a:gd name="connsiteX138" fmla="*/ 8314631 w 8333336"/>
              <a:gd name="connsiteY138" fmla="*/ 532361 h 824248"/>
              <a:gd name="connsiteX139" fmla="*/ 8261797 w 8333336"/>
              <a:gd name="connsiteY139" fmla="*/ 515155 h 824248"/>
              <a:gd name="connsiteX0" fmla="*/ 8261797 w 8333336"/>
              <a:gd name="connsiteY0" fmla="*/ 515155 h 824248"/>
              <a:gd name="connsiteX1" fmla="*/ 8126569 w 8333336"/>
              <a:gd name="connsiteY1" fmla="*/ 521595 h 824248"/>
              <a:gd name="connsiteX2" fmla="*/ 7849673 w 8333336"/>
              <a:gd name="connsiteY2" fmla="*/ 521595 h 824248"/>
              <a:gd name="connsiteX3" fmla="*/ 7431110 w 8333336"/>
              <a:gd name="connsiteY3" fmla="*/ 521595 h 824248"/>
              <a:gd name="connsiteX4" fmla="*/ 6915955 w 8333336"/>
              <a:gd name="connsiteY4" fmla="*/ 495837 h 824248"/>
              <a:gd name="connsiteX5" fmla="*/ 6355724 w 8333336"/>
              <a:gd name="connsiteY5" fmla="*/ 450761 h 824248"/>
              <a:gd name="connsiteX6" fmla="*/ 5840569 w 8333336"/>
              <a:gd name="connsiteY6" fmla="*/ 399245 h 824248"/>
              <a:gd name="connsiteX7" fmla="*/ 5422005 w 8333336"/>
              <a:gd name="connsiteY7" fmla="*/ 367048 h 824248"/>
              <a:gd name="connsiteX8" fmla="*/ 5100033 w 8333336"/>
              <a:gd name="connsiteY8" fmla="*/ 347730 h 824248"/>
              <a:gd name="connsiteX9" fmla="*/ 4842456 w 8333336"/>
              <a:gd name="connsiteY9" fmla="*/ 328411 h 824248"/>
              <a:gd name="connsiteX10" fmla="*/ 4623515 w 8333336"/>
              <a:gd name="connsiteY10" fmla="*/ 315533 h 824248"/>
              <a:gd name="connsiteX11" fmla="*/ 4430332 w 8333336"/>
              <a:gd name="connsiteY11" fmla="*/ 334851 h 824248"/>
              <a:gd name="connsiteX12" fmla="*/ 4385256 w 8333336"/>
              <a:gd name="connsiteY12" fmla="*/ 264017 h 824248"/>
              <a:gd name="connsiteX13" fmla="*/ 4333741 w 8333336"/>
              <a:gd name="connsiteY13" fmla="*/ 218941 h 824248"/>
              <a:gd name="connsiteX14" fmla="*/ 4069724 w 8333336"/>
              <a:gd name="connsiteY14" fmla="*/ 238259 h 824248"/>
              <a:gd name="connsiteX15" fmla="*/ 3799267 w 8333336"/>
              <a:gd name="connsiteY15" fmla="*/ 251138 h 824248"/>
              <a:gd name="connsiteX16" fmla="*/ 3490174 w 8333336"/>
              <a:gd name="connsiteY16" fmla="*/ 257578 h 824248"/>
              <a:gd name="connsiteX17" fmla="*/ 3340726 w 8333336"/>
              <a:gd name="connsiteY17" fmla="*/ 255364 h 824248"/>
              <a:gd name="connsiteX18" fmla="*/ 3219718 w 8333336"/>
              <a:gd name="connsiteY18" fmla="*/ 251138 h 824248"/>
              <a:gd name="connsiteX19" fmla="*/ 3203751 w 8333336"/>
              <a:gd name="connsiteY19" fmla="*/ 264688 h 824248"/>
              <a:gd name="connsiteX20" fmla="*/ 3148884 w 8333336"/>
              <a:gd name="connsiteY20" fmla="*/ 264017 h 824248"/>
              <a:gd name="connsiteX21" fmla="*/ 2994338 w 8333336"/>
              <a:gd name="connsiteY21" fmla="*/ 251138 h 824248"/>
              <a:gd name="connsiteX22" fmla="*/ 2891307 w 8333336"/>
              <a:gd name="connsiteY22" fmla="*/ 244699 h 824248"/>
              <a:gd name="connsiteX23" fmla="*/ 2852670 w 8333336"/>
              <a:gd name="connsiteY23" fmla="*/ 231820 h 824248"/>
              <a:gd name="connsiteX24" fmla="*/ 2711002 w 8333336"/>
              <a:gd name="connsiteY24" fmla="*/ 225380 h 824248"/>
              <a:gd name="connsiteX25" fmla="*/ 2389031 w 8333336"/>
              <a:gd name="connsiteY25" fmla="*/ 193183 h 824248"/>
              <a:gd name="connsiteX26" fmla="*/ 2125014 w 8333336"/>
              <a:gd name="connsiteY26" fmla="*/ 173865 h 824248"/>
              <a:gd name="connsiteX27" fmla="*/ 1925391 w 8333336"/>
              <a:gd name="connsiteY27" fmla="*/ 141668 h 824248"/>
              <a:gd name="connsiteX28" fmla="*/ 1648495 w 8333336"/>
              <a:gd name="connsiteY28" fmla="*/ 109471 h 824248"/>
              <a:gd name="connsiteX29" fmla="*/ 1384479 w 8333336"/>
              <a:gd name="connsiteY29" fmla="*/ 90152 h 824248"/>
              <a:gd name="connsiteX30" fmla="*/ 1236372 w 8333336"/>
              <a:gd name="connsiteY30" fmla="*/ 77273 h 824248"/>
              <a:gd name="connsiteX31" fmla="*/ 1114022 w 8333336"/>
              <a:gd name="connsiteY31" fmla="*/ 51516 h 824248"/>
              <a:gd name="connsiteX32" fmla="*/ 1036749 w 8333336"/>
              <a:gd name="connsiteY32" fmla="*/ 51516 h 824248"/>
              <a:gd name="connsiteX33" fmla="*/ 766293 w 8333336"/>
              <a:gd name="connsiteY33" fmla="*/ 19319 h 824248"/>
              <a:gd name="connsiteX34" fmla="*/ 547352 w 8333336"/>
              <a:gd name="connsiteY34" fmla="*/ 0 h 824248"/>
              <a:gd name="connsiteX35" fmla="*/ 405684 w 8333336"/>
              <a:gd name="connsiteY35" fmla="*/ 0 h 824248"/>
              <a:gd name="connsiteX36" fmla="*/ 141667 w 8333336"/>
              <a:gd name="connsiteY36" fmla="*/ 0 h 824248"/>
              <a:gd name="connsiteX37" fmla="*/ 38636 w 8333336"/>
              <a:gd name="connsiteY37" fmla="*/ 0 h 824248"/>
              <a:gd name="connsiteX38" fmla="*/ 19318 w 8333336"/>
              <a:gd name="connsiteY38" fmla="*/ 32197 h 824248"/>
              <a:gd name="connsiteX39" fmla="*/ 6439 w 8333336"/>
              <a:gd name="connsiteY39" fmla="*/ 45076 h 824248"/>
              <a:gd name="connsiteX40" fmla="*/ 0 w 8333336"/>
              <a:gd name="connsiteY40" fmla="*/ 90152 h 824248"/>
              <a:gd name="connsiteX41" fmla="*/ 0 w 8333336"/>
              <a:gd name="connsiteY41" fmla="*/ 90152 h 824248"/>
              <a:gd name="connsiteX42" fmla="*/ 45076 w 8333336"/>
              <a:gd name="connsiteY42" fmla="*/ 148107 h 824248"/>
              <a:gd name="connsiteX43" fmla="*/ 154546 w 8333336"/>
              <a:gd name="connsiteY43" fmla="*/ 141668 h 824248"/>
              <a:gd name="connsiteX44" fmla="*/ 186744 w 8333336"/>
              <a:gd name="connsiteY44" fmla="*/ 181850 h 824248"/>
              <a:gd name="connsiteX45" fmla="*/ 122024 w 8333336"/>
              <a:gd name="connsiteY45" fmla="*/ 180974 h 824248"/>
              <a:gd name="connsiteX46" fmla="*/ 97811 w 8333336"/>
              <a:gd name="connsiteY46" fmla="*/ 219408 h 824248"/>
              <a:gd name="connsiteX47" fmla="*/ 84525 w 8333336"/>
              <a:gd name="connsiteY47" fmla="*/ 265825 h 824248"/>
              <a:gd name="connsiteX48" fmla="*/ 98805 w 8333336"/>
              <a:gd name="connsiteY48" fmla="*/ 300439 h 824248"/>
              <a:gd name="connsiteX49" fmla="*/ 128301 w 8333336"/>
              <a:gd name="connsiteY49" fmla="*/ 327558 h 824248"/>
              <a:gd name="connsiteX50" fmla="*/ 173864 w 8333336"/>
              <a:gd name="connsiteY50" fmla="*/ 328411 h 824248"/>
              <a:gd name="connsiteX51" fmla="*/ 231819 w 8333336"/>
              <a:gd name="connsiteY51" fmla="*/ 328411 h 824248"/>
              <a:gd name="connsiteX52" fmla="*/ 309093 w 8333336"/>
              <a:gd name="connsiteY52" fmla="*/ 302654 h 824248"/>
              <a:gd name="connsiteX53" fmla="*/ 403471 w 8333336"/>
              <a:gd name="connsiteY53" fmla="*/ 323516 h 824248"/>
              <a:gd name="connsiteX54" fmla="*/ 560231 w 8333336"/>
              <a:gd name="connsiteY54" fmla="*/ 315533 h 824248"/>
              <a:gd name="connsiteX55" fmla="*/ 637504 w 8333336"/>
              <a:gd name="connsiteY55" fmla="*/ 276896 h 824248"/>
              <a:gd name="connsiteX56" fmla="*/ 714777 w 8333336"/>
              <a:gd name="connsiteY56" fmla="*/ 283335 h 824248"/>
              <a:gd name="connsiteX57" fmla="*/ 798490 w 8333336"/>
              <a:gd name="connsiteY57" fmla="*/ 328411 h 824248"/>
              <a:gd name="connsiteX58" fmla="*/ 991673 w 8333336"/>
              <a:gd name="connsiteY58" fmla="*/ 321972 h 824248"/>
              <a:gd name="connsiteX59" fmla="*/ 1114895 w 8333336"/>
              <a:gd name="connsiteY59" fmla="*/ 327072 h 824248"/>
              <a:gd name="connsiteX60" fmla="*/ 1115363 w 8333336"/>
              <a:gd name="connsiteY60" fmla="*/ 352158 h 824248"/>
              <a:gd name="connsiteX61" fmla="*/ 1210614 w 8333336"/>
              <a:gd name="connsiteY61" fmla="*/ 347730 h 824248"/>
              <a:gd name="connsiteX62" fmla="*/ 1279234 w 8333336"/>
              <a:gd name="connsiteY62" fmla="*/ 359288 h 824248"/>
              <a:gd name="connsiteX63" fmla="*/ 1348726 w 8333336"/>
              <a:gd name="connsiteY63" fmla="*/ 365037 h 824248"/>
              <a:gd name="connsiteX64" fmla="*/ 1486574 w 8333336"/>
              <a:gd name="connsiteY64" fmla="*/ 365707 h 824248"/>
              <a:gd name="connsiteX65" fmla="*/ 1738648 w 8333336"/>
              <a:gd name="connsiteY65" fmla="*/ 379927 h 824248"/>
              <a:gd name="connsiteX66" fmla="*/ 2052636 w 8333336"/>
              <a:gd name="connsiteY66" fmla="*/ 397904 h 824248"/>
              <a:gd name="connsiteX67" fmla="*/ 2225830 w 8333336"/>
              <a:gd name="connsiteY67" fmla="*/ 400119 h 824248"/>
              <a:gd name="connsiteX68" fmla="*/ 2389031 w 8333336"/>
              <a:gd name="connsiteY68" fmla="*/ 420108 h 824248"/>
              <a:gd name="connsiteX69" fmla="*/ 1869448 w 8333336"/>
              <a:gd name="connsiteY69" fmla="*/ 434997 h 824248"/>
              <a:gd name="connsiteX70" fmla="*/ 1252805 w 8333336"/>
              <a:gd name="connsiteY70" fmla="*/ 452102 h 824248"/>
              <a:gd name="connsiteX71" fmla="*/ 1117699 w 8333336"/>
              <a:gd name="connsiteY71" fmla="*/ 466016 h 824248"/>
              <a:gd name="connsiteX72" fmla="*/ 1080951 w 8333336"/>
              <a:gd name="connsiteY72" fmla="*/ 473635 h 824248"/>
              <a:gd name="connsiteX73" fmla="*/ 920839 w 8333336"/>
              <a:gd name="connsiteY73" fmla="*/ 482958 h 824248"/>
              <a:gd name="connsiteX74" fmla="*/ 650383 w 8333336"/>
              <a:gd name="connsiteY74" fmla="*/ 489397 h 824248"/>
              <a:gd name="connsiteX75" fmla="*/ 412124 w 8333336"/>
              <a:gd name="connsiteY75" fmla="*/ 495837 h 824248"/>
              <a:gd name="connsiteX76" fmla="*/ 283335 w 8333336"/>
              <a:gd name="connsiteY76" fmla="*/ 495837 h 824248"/>
              <a:gd name="connsiteX77" fmla="*/ 251808 w 8333336"/>
              <a:gd name="connsiteY77" fmla="*/ 543127 h 824248"/>
              <a:gd name="connsiteX78" fmla="*/ 240941 w 8333336"/>
              <a:gd name="connsiteY78" fmla="*/ 599741 h 824248"/>
              <a:gd name="connsiteX79" fmla="*/ 278236 w 8333336"/>
              <a:gd name="connsiteY79" fmla="*/ 643273 h 824248"/>
              <a:gd name="connsiteX80" fmla="*/ 399245 w 8333336"/>
              <a:gd name="connsiteY80" fmla="*/ 637504 h 824248"/>
              <a:gd name="connsiteX81" fmla="*/ 481414 w 8333336"/>
              <a:gd name="connsiteY81" fmla="*/ 608862 h 824248"/>
              <a:gd name="connsiteX82" fmla="*/ 547352 w 8333336"/>
              <a:gd name="connsiteY82" fmla="*/ 631065 h 824248"/>
              <a:gd name="connsiteX83" fmla="*/ 560231 w 8333336"/>
              <a:gd name="connsiteY83" fmla="*/ 637504 h 824248"/>
              <a:gd name="connsiteX84" fmla="*/ 676141 w 8333336"/>
              <a:gd name="connsiteY84" fmla="*/ 637504 h 824248"/>
              <a:gd name="connsiteX85" fmla="*/ 746974 w 8333336"/>
              <a:gd name="connsiteY85" fmla="*/ 618186 h 824248"/>
              <a:gd name="connsiteX86" fmla="*/ 809154 w 8333336"/>
              <a:gd name="connsiteY86" fmla="*/ 590884 h 824248"/>
              <a:gd name="connsiteX87" fmla="*/ 922383 w 8333336"/>
              <a:gd name="connsiteY87" fmla="*/ 604434 h 824248"/>
              <a:gd name="connsiteX88" fmla="*/ 953036 w 8333336"/>
              <a:gd name="connsiteY88" fmla="*/ 637504 h 824248"/>
              <a:gd name="connsiteX89" fmla="*/ 873548 w 8333336"/>
              <a:gd name="connsiteY89" fmla="*/ 651724 h 824248"/>
              <a:gd name="connsiteX90" fmla="*/ 701898 w 8333336"/>
              <a:gd name="connsiteY90" fmla="*/ 669702 h 824248"/>
              <a:gd name="connsiteX91" fmla="*/ 553121 w 8333336"/>
              <a:gd name="connsiteY91" fmla="*/ 673926 h 824248"/>
              <a:gd name="connsiteX92" fmla="*/ 370603 w 8333336"/>
              <a:gd name="connsiteY92" fmla="*/ 672383 h 824248"/>
              <a:gd name="connsiteX93" fmla="*/ 336191 w 8333336"/>
              <a:gd name="connsiteY93" fmla="*/ 728997 h 824248"/>
              <a:gd name="connsiteX94" fmla="*/ 339746 w 8333336"/>
              <a:gd name="connsiteY94" fmla="*/ 802919 h 824248"/>
              <a:gd name="connsiteX95" fmla="*/ 392805 w 8333336"/>
              <a:gd name="connsiteY95" fmla="*/ 824248 h 824248"/>
              <a:gd name="connsiteX96" fmla="*/ 463639 w 8333336"/>
              <a:gd name="connsiteY96" fmla="*/ 824248 h 824248"/>
              <a:gd name="connsiteX97" fmla="*/ 585988 w 8333336"/>
              <a:gd name="connsiteY97" fmla="*/ 824248 h 824248"/>
              <a:gd name="connsiteX98" fmla="*/ 786485 w 8333336"/>
              <a:gd name="connsiteY98" fmla="*/ 802918 h 824248"/>
              <a:gd name="connsiteX99" fmla="*/ 843566 w 8333336"/>
              <a:gd name="connsiteY99" fmla="*/ 792051 h 824248"/>
              <a:gd name="connsiteX100" fmla="*/ 907960 w 8333336"/>
              <a:gd name="connsiteY100" fmla="*/ 785611 h 824248"/>
              <a:gd name="connsiteX101" fmla="*/ 1036749 w 8333336"/>
              <a:gd name="connsiteY101" fmla="*/ 779172 h 824248"/>
              <a:gd name="connsiteX102" fmla="*/ 1159098 w 8333336"/>
              <a:gd name="connsiteY102" fmla="*/ 779172 h 824248"/>
              <a:gd name="connsiteX103" fmla="*/ 1191295 w 8333336"/>
              <a:gd name="connsiteY103" fmla="*/ 772733 h 824248"/>
              <a:gd name="connsiteX104" fmla="*/ 1204174 w 8333336"/>
              <a:gd name="connsiteY104" fmla="*/ 785611 h 824248"/>
              <a:gd name="connsiteX105" fmla="*/ 1358721 w 8333336"/>
              <a:gd name="connsiteY105" fmla="*/ 772733 h 824248"/>
              <a:gd name="connsiteX106" fmla="*/ 1571222 w 8333336"/>
              <a:gd name="connsiteY106" fmla="*/ 753414 h 824248"/>
              <a:gd name="connsiteX107" fmla="*/ 1964028 w 8333336"/>
              <a:gd name="connsiteY107" fmla="*/ 708338 h 824248"/>
              <a:gd name="connsiteX108" fmla="*/ 2328394 w 8333336"/>
              <a:gd name="connsiteY108" fmla="*/ 662592 h 824248"/>
              <a:gd name="connsiteX109" fmla="*/ 2665926 w 8333336"/>
              <a:gd name="connsiteY109" fmla="*/ 618186 h 824248"/>
              <a:gd name="connsiteX110" fmla="*/ 2897746 w 8333336"/>
              <a:gd name="connsiteY110" fmla="*/ 592428 h 824248"/>
              <a:gd name="connsiteX111" fmla="*/ 2962141 w 8333336"/>
              <a:gd name="connsiteY111" fmla="*/ 585989 h 824248"/>
              <a:gd name="connsiteX112" fmla="*/ 2941949 w 8333336"/>
              <a:gd name="connsiteY112" fmla="*/ 585989 h 824248"/>
              <a:gd name="connsiteX113" fmla="*/ 2983998 w 8333336"/>
              <a:gd name="connsiteY113" fmla="*/ 538130 h 824248"/>
              <a:gd name="connsiteX114" fmla="*/ 3091804 w 8333336"/>
              <a:gd name="connsiteY114" fmla="*/ 532260 h 824248"/>
              <a:gd name="connsiteX115" fmla="*/ 3177262 w 8333336"/>
              <a:gd name="connsiteY115" fmla="*/ 523707 h 824248"/>
              <a:gd name="connsiteX116" fmla="*/ 3188801 w 8333336"/>
              <a:gd name="connsiteY116" fmla="*/ 538130 h 824248"/>
              <a:gd name="connsiteX117" fmla="*/ 3295529 w 8333336"/>
              <a:gd name="connsiteY117" fmla="*/ 535245 h 824248"/>
              <a:gd name="connsiteX118" fmla="*/ 3315721 w 8333336"/>
              <a:gd name="connsiteY118" fmla="*/ 578513 h 824248"/>
              <a:gd name="connsiteX119" fmla="*/ 3799247 w 8333336"/>
              <a:gd name="connsiteY119" fmla="*/ 568417 h 824248"/>
              <a:gd name="connsiteX120" fmla="*/ 4258966 w 8333336"/>
              <a:gd name="connsiteY120" fmla="*/ 552553 h 824248"/>
              <a:gd name="connsiteX121" fmla="*/ 4417616 w 8333336"/>
              <a:gd name="connsiteY121" fmla="*/ 541015 h 824248"/>
              <a:gd name="connsiteX122" fmla="*/ 4446461 w 8333336"/>
              <a:gd name="connsiteY122" fmla="*/ 494862 h 824248"/>
              <a:gd name="connsiteX123" fmla="*/ 4778184 w 8333336"/>
              <a:gd name="connsiteY123" fmla="*/ 500631 h 824248"/>
              <a:gd name="connsiteX124" fmla="*/ 4858951 w 8333336"/>
              <a:gd name="connsiteY124" fmla="*/ 506400 h 824248"/>
              <a:gd name="connsiteX125" fmla="*/ 4870488 w 8333336"/>
              <a:gd name="connsiteY125" fmla="*/ 477555 h 824248"/>
              <a:gd name="connsiteX126" fmla="*/ 4982986 w 8333336"/>
              <a:gd name="connsiteY126" fmla="*/ 486208 h 824248"/>
              <a:gd name="connsiteX127" fmla="*/ 5389707 w 8333336"/>
              <a:gd name="connsiteY127" fmla="*/ 517938 h 824248"/>
              <a:gd name="connsiteX128" fmla="*/ 5833926 w 8333336"/>
              <a:gd name="connsiteY128" fmla="*/ 549668 h 824248"/>
              <a:gd name="connsiteX129" fmla="*/ 6428142 w 8333336"/>
              <a:gd name="connsiteY129" fmla="*/ 610243 h 824248"/>
              <a:gd name="connsiteX130" fmla="*/ 6947360 w 8333336"/>
              <a:gd name="connsiteY130" fmla="*/ 647742 h 824248"/>
              <a:gd name="connsiteX131" fmla="*/ 7365618 w 8333336"/>
              <a:gd name="connsiteY131" fmla="*/ 667935 h 824248"/>
              <a:gd name="connsiteX132" fmla="*/ 7628111 w 8333336"/>
              <a:gd name="connsiteY132" fmla="*/ 670819 h 824248"/>
              <a:gd name="connsiteX133" fmla="*/ 7792531 w 8333336"/>
              <a:gd name="connsiteY133" fmla="*/ 673703 h 824248"/>
              <a:gd name="connsiteX134" fmla="*/ 8118484 w 8333336"/>
              <a:gd name="connsiteY134" fmla="*/ 667934 h 824248"/>
              <a:gd name="connsiteX135" fmla="*/ 8303095 w 8333336"/>
              <a:gd name="connsiteY135" fmla="*/ 670819 h 824248"/>
              <a:gd name="connsiteX136" fmla="*/ 8326171 w 8333336"/>
              <a:gd name="connsiteY136" fmla="*/ 613128 h 824248"/>
              <a:gd name="connsiteX137" fmla="*/ 8331939 w 8333336"/>
              <a:gd name="connsiteY137" fmla="*/ 575629 h 824248"/>
              <a:gd name="connsiteX138" fmla="*/ 8314631 w 8333336"/>
              <a:gd name="connsiteY138" fmla="*/ 532361 h 824248"/>
              <a:gd name="connsiteX139" fmla="*/ 8261797 w 8333336"/>
              <a:gd name="connsiteY139" fmla="*/ 515155 h 824248"/>
              <a:gd name="connsiteX0" fmla="*/ 8261797 w 8333336"/>
              <a:gd name="connsiteY0" fmla="*/ 515155 h 824248"/>
              <a:gd name="connsiteX1" fmla="*/ 8126569 w 8333336"/>
              <a:gd name="connsiteY1" fmla="*/ 521595 h 824248"/>
              <a:gd name="connsiteX2" fmla="*/ 7849673 w 8333336"/>
              <a:gd name="connsiteY2" fmla="*/ 521595 h 824248"/>
              <a:gd name="connsiteX3" fmla="*/ 7431110 w 8333336"/>
              <a:gd name="connsiteY3" fmla="*/ 521595 h 824248"/>
              <a:gd name="connsiteX4" fmla="*/ 6915955 w 8333336"/>
              <a:gd name="connsiteY4" fmla="*/ 495837 h 824248"/>
              <a:gd name="connsiteX5" fmla="*/ 6355724 w 8333336"/>
              <a:gd name="connsiteY5" fmla="*/ 450761 h 824248"/>
              <a:gd name="connsiteX6" fmla="*/ 5840569 w 8333336"/>
              <a:gd name="connsiteY6" fmla="*/ 399245 h 824248"/>
              <a:gd name="connsiteX7" fmla="*/ 5422005 w 8333336"/>
              <a:gd name="connsiteY7" fmla="*/ 367048 h 824248"/>
              <a:gd name="connsiteX8" fmla="*/ 5100033 w 8333336"/>
              <a:gd name="connsiteY8" fmla="*/ 347730 h 824248"/>
              <a:gd name="connsiteX9" fmla="*/ 4842456 w 8333336"/>
              <a:gd name="connsiteY9" fmla="*/ 328411 h 824248"/>
              <a:gd name="connsiteX10" fmla="*/ 4623515 w 8333336"/>
              <a:gd name="connsiteY10" fmla="*/ 315533 h 824248"/>
              <a:gd name="connsiteX11" fmla="*/ 4430332 w 8333336"/>
              <a:gd name="connsiteY11" fmla="*/ 334851 h 824248"/>
              <a:gd name="connsiteX12" fmla="*/ 4385256 w 8333336"/>
              <a:gd name="connsiteY12" fmla="*/ 264017 h 824248"/>
              <a:gd name="connsiteX13" fmla="*/ 4333741 w 8333336"/>
              <a:gd name="connsiteY13" fmla="*/ 218941 h 824248"/>
              <a:gd name="connsiteX14" fmla="*/ 4069724 w 8333336"/>
              <a:gd name="connsiteY14" fmla="*/ 238259 h 824248"/>
              <a:gd name="connsiteX15" fmla="*/ 3799267 w 8333336"/>
              <a:gd name="connsiteY15" fmla="*/ 251138 h 824248"/>
              <a:gd name="connsiteX16" fmla="*/ 3490174 w 8333336"/>
              <a:gd name="connsiteY16" fmla="*/ 257578 h 824248"/>
              <a:gd name="connsiteX17" fmla="*/ 3340726 w 8333336"/>
              <a:gd name="connsiteY17" fmla="*/ 255364 h 824248"/>
              <a:gd name="connsiteX18" fmla="*/ 3219718 w 8333336"/>
              <a:gd name="connsiteY18" fmla="*/ 251138 h 824248"/>
              <a:gd name="connsiteX19" fmla="*/ 3203751 w 8333336"/>
              <a:gd name="connsiteY19" fmla="*/ 264688 h 824248"/>
              <a:gd name="connsiteX20" fmla="*/ 3148884 w 8333336"/>
              <a:gd name="connsiteY20" fmla="*/ 264017 h 824248"/>
              <a:gd name="connsiteX21" fmla="*/ 2994338 w 8333336"/>
              <a:gd name="connsiteY21" fmla="*/ 251138 h 824248"/>
              <a:gd name="connsiteX22" fmla="*/ 2891307 w 8333336"/>
              <a:gd name="connsiteY22" fmla="*/ 244699 h 824248"/>
              <a:gd name="connsiteX23" fmla="*/ 2852670 w 8333336"/>
              <a:gd name="connsiteY23" fmla="*/ 231820 h 824248"/>
              <a:gd name="connsiteX24" fmla="*/ 2711002 w 8333336"/>
              <a:gd name="connsiteY24" fmla="*/ 225380 h 824248"/>
              <a:gd name="connsiteX25" fmla="*/ 2389031 w 8333336"/>
              <a:gd name="connsiteY25" fmla="*/ 193183 h 824248"/>
              <a:gd name="connsiteX26" fmla="*/ 2125014 w 8333336"/>
              <a:gd name="connsiteY26" fmla="*/ 173865 h 824248"/>
              <a:gd name="connsiteX27" fmla="*/ 1925391 w 8333336"/>
              <a:gd name="connsiteY27" fmla="*/ 141668 h 824248"/>
              <a:gd name="connsiteX28" fmla="*/ 1648495 w 8333336"/>
              <a:gd name="connsiteY28" fmla="*/ 109471 h 824248"/>
              <a:gd name="connsiteX29" fmla="*/ 1384479 w 8333336"/>
              <a:gd name="connsiteY29" fmla="*/ 90152 h 824248"/>
              <a:gd name="connsiteX30" fmla="*/ 1236372 w 8333336"/>
              <a:gd name="connsiteY30" fmla="*/ 77273 h 824248"/>
              <a:gd name="connsiteX31" fmla="*/ 1114022 w 8333336"/>
              <a:gd name="connsiteY31" fmla="*/ 51516 h 824248"/>
              <a:gd name="connsiteX32" fmla="*/ 1036749 w 8333336"/>
              <a:gd name="connsiteY32" fmla="*/ 51516 h 824248"/>
              <a:gd name="connsiteX33" fmla="*/ 766293 w 8333336"/>
              <a:gd name="connsiteY33" fmla="*/ 19319 h 824248"/>
              <a:gd name="connsiteX34" fmla="*/ 547352 w 8333336"/>
              <a:gd name="connsiteY34" fmla="*/ 0 h 824248"/>
              <a:gd name="connsiteX35" fmla="*/ 405684 w 8333336"/>
              <a:gd name="connsiteY35" fmla="*/ 0 h 824248"/>
              <a:gd name="connsiteX36" fmla="*/ 141667 w 8333336"/>
              <a:gd name="connsiteY36" fmla="*/ 0 h 824248"/>
              <a:gd name="connsiteX37" fmla="*/ 38636 w 8333336"/>
              <a:gd name="connsiteY37" fmla="*/ 0 h 824248"/>
              <a:gd name="connsiteX38" fmla="*/ 19318 w 8333336"/>
              <a:gd name="connsiteY38" fmla="*/ 32197 h 824248"/>
              <a:gd name="connsiteX39" fmla="*/ 6439 w 8333336"/>
              <a:gd name="connsiteY39" fmla="*/ 45076 h 824248"/>
              <a:gd name="connsiteX40" fmla="*/ 0 w 8333336"/>
              <a:gd name="connsiteY40" fmla="*/ 90152 h 824248"/>
              <a:gd name="connsiteX41" fmla="*/ 0 w 8333336"/>
              <a:gd name="connsiteY41" fmla="*/ 90152 h 824248"/>
              <a:gd name="connsiteX42" fmla="*/ 45076 w 8333336"/>
              <a:gd name="connsiteY42" fmla="*/ 148107 h 824248"/>
              <a:gd name="connsiteX43" fmla="*/ 166084 w 8333336"/>
              <a:gd name="connsiteY43" fmla="*/ 138784 h 824248"/>
              <a:gd name="connsiteX44" fmla="*/ 186744 w 8333336"/>
              <a:gd name="connsiteY44" fmla="*/ 181850 h 824248"/>
              <a:gd name="connsiteX45" fmla="*/ 122024 w 8333336"/>
              <a:gd name="connsiteY45" fmla="*/ 180974 h 824248"/>
              <a:gd name="connsiteX46" fmla="*/ 97811 w 8333336"/>
              <a:gd name="connsiteY46" fmla="*/ 219408 h 824248"/>
              <a:gd name="connsiteX47" fmla="*/ 84525 w 8333336"/>
              <a:gd name="connsiteY47" fmla="*/ 265825 h 824248"/>
              <a:gd name="connsiteX48" fmla="*/ 98805 w 8333336"/>
              <a:gd name="connsiteY48" fmla="*/ 300439 h 824248"/>
              <a:gd name="connsiteX49" fmla="*/ 128301 w 8333336"/>
              <a:gd name="connsiteY49" fmla="*/ 327558 h 824248"/>
              <a:gd name="connsiteX50" fmla="*/ 173864 w 8333336"/>
              <a:gd name="connsiteY50" fmla="*/ 328411 h 824248"/>
              <a:gd name="connsiteX51" fmla="*/ 231819 w 8333336"/>
              <a:gd name="connsiteY51" fmla="*/ 328411 h 824248"/>
              <a:gd name="connsiteX52" fmla="*/ 309093 w 8333336"/>
              <a:gd name="connsiteY52" fmla="*/ 302654 h 824248"/>
              <a:gd name="connsiteX53" fmla="*/ 403471 w 8333336"/>
              <a:gd name="connsiteY53" fmla="*/ 323516 h 824248"/>
              <a:gd name="connsiteX54" fmla="*/ 560231 w 8333336"/>
              <a:gd name="connsiteY54" fmla="*/ 315533 h 824248"/>
              <a:gd name="connsiteX55" fmla="*/ 637504 w 8333336"/>
              <a:gd name="connsiteY55" fmla="*/ 276896 h 824248"/>
              <a:gd name="connsiteX56" fmla="*/ 714777 w 8333336"/>
              <a:gd name="connsiteY56" fmla="*/ 283335 h 824248"/>
              <a:gd name="connsiteX57" fmla="*/ 798490 w 8333336"/>
              <a:gd name="connsiteY57" fmla="*/ 328411 h 824248"/>
              <a:gd name="connsiteX58" fmla="*/ 991673 w 8333336"/>
              <a:gd name="connsiteY58" fmla="*/ 321972 h 824248"/>
              <a:gd name="connsiteX59" fmla="*/ 1114895 w 8333336"/>
              <a:gd name="connsiteY59" fmla="*/ 327072 h 824248"/>
              <a:gd name="connsiteX60" fmla="*/ 1115363 w 8333336"/>
              <a:gd name="connsiteY60" fmla="*/ 352158 h 824248"/>
              <a:gd name="connsiteX61" fmla="*/ 1210614 w 8333336"/>
              <a:gd name="connsiteY61" fmla="*/ 347730 h 824248"/>
              <a:gd name="connsiteX62" fmla="*/ 1279234 w 8333336"/>
              <a:gd name="connsiteY62" fmla="*/ 359288 h 824248"/>
              <a:gd name="connsiteX63" fmla="*/ 1348726 w 8333336"/>
              <a:gd name="connsiteY63" fmla="*/ 365037 h 824248"/>
              <a:gd name="connsiteX64" fmla="*/ 1486574 w 8333336"/>
              <a:gd name="connsiteY64" fmla="*/ 365707 h 824248"/>
              <a:gd name="connsiteX65" fmla="*/ 1738648 w 8333336"/>
              <a:gd name="connsiteY65" fmla="*/ 379927 h 824248"/>
              <a:gd name="connsiteX66" fmla="*/ 2052636 w 8333336"/>
              <a:gd name="connsiteY66" fmla="*/ 397904 h 824248"/>
              <a:gd name="connsiteX67" fmla="*/ 2225830 w 8333336"/>
              <a:gd name="connsiteY67" fmla="*/ 400119 h 824248"/>
              <a:gd name="connsiteX68" fmla="*/ 2389031 w 8333336"/>
              <a:gd name="connsiteY68" fmla="*/ 420108 h 824248"/>
              <a:gd name="connsiteX69" fmla="*/ 1869448 w 8333336"/>
              <a:gd name="connsiteY69" fmla="*/ 434997 h 824248"/>
              <a:gd name="connsiteX70" fmla="*/ 1252805 w 8333336"/>
              <a:gd name="connsiteY70" fmla="*/ 452102 h 824248"/>
              <a:gd name="connsiteX71" fmla="*/ 1117699 w 8333336"/>
              <a:gd name="connsiteY71" fmla="*/ 466016 h 824248"/>
              <a:gd name="connsiteX72" fmla="*/ 1080951 w 8333336"/>
              <a:gd name="connsiteY72" fmla="*/ 473635 h 824248"/>
              <a:gd name="connsiteX73" fmla="*/ 920839 w 8333336"/>
              <a:gd name="connsiteY73" fmla="*/ 482958 h 824248"/>
              <a:gd name="connsiteX74" fmla="*/ 650383 w 8333336"/>
              <a:gd name="connsiteY74" fmla="*/ 489397 h 824248"/>
              <a:gd name="connsiteX75" fmla="*/ 412124 w 8333336"/>
              <a:gd name="connsiteY75" fmla="*/ 495837 h 824248"/>
              <a:gd name="connsiteX76" fmla="*/ 283335 w 8333336"/>
              <a:gd name="connsiteY76" fmla="*/ 495837 h 824248"/>
              <a:gd name="connsiteX77" fmla="*/ 251808 w 8333336"/>
              <a:gd name="connsiteY77" fmla="*/ 543127 h 824248"/>
              <a:gd name="connsiteX78" fmla="*/ 240941 w 8333336"/>
              <a:gd name="connsiteY78" fmla="*/ 599741 h 824248"/>
              <a:gd name="connsiteX79" fmla="*/ 278236 w 8333336"/>
              <a:gd name="connsiteY79" fmla="*/ 643273 h 824248"/>
              <a:gd name="connsiteX80" fmla="*/ 399245 w 8333336"/>
              <a:gd name="connsiteY80" fmla="*/ 637504 h 824248"/>
              <a:gd name="connsiteX81" fmla="*/ 481414 w 8333336"/>
              <a:gd name="connsiteY81" fmla="*/ 608862 h 824248"/>
              <a:gd name="connsiteX82" fmla="*/ 547352 w 8333336"/>
              <a:gd name="connsiteY82" fmla="*/ 631065 h 824248"/>
              <a:gd name="connsiteX83" fmla="*/ 560231 w 8333336"/>
              <a:gd name="connsiteY83" fmla="*/ 637504 h 824248"/>
              <a:gd name="connsiteX84" fmla="*/ 676141 w 8333336"/>
              <a:gd name="connsiteY84" fmla="*/ 637504 h 824248"/>
              <a:gd name="connsiteX85" fmla="*/ 746974 w 8333336"/>
              <a:gd name="connsiteY85" fmla="*/ 618186 h 824248"/>
              <a:gd name="connsiteX86" fmla="*/ 809154 w 8333336"/>
              <a:gd name="connsiteY86" fmla="*/ 590884 h 824248"/>
              <a:gd name="connsiteX87" fmla="*/ 922383 w 8333336"/>
              <a:gd name="connsiteY87" fmla="*/ 604434 h 824248"/>
              <a:gd name="connsiteX88" fmla="*/ 953036 w 8333336"/>
              <a:gd name="connsiteY88" fmla="*/ 637504 h 824248"/>
              <a:gd name="connsiteX89" fmla="*/ 873548 w 8333336"/>
              <a:gd name="connsiteY89" fmla="*/ 651724 h 824248"/>
              <a:gd name="connsiteX90" fmla="*/ 701898 w 8333336"/>
              <a:gd name="connsiteY90" fmla="*/ 669702 h 824248"/>
              <a:gd name="connsiteX91" fmla="*/ 553121 w 8333336"/>
              <a:gd name="connsiteY91" fmla="*/ 673926 h 824248"/>
              <a:gd name="connsiteX92" fmla="*/ 370603 w 8333336"/>
              <a:gd name="connsiteY92" fmla="*/ 672383 h 824248"/>
              <a:gd name="connsiteX93" fmla="*/ 336191 w 8333336"/>
              <a:gd name="connsiteY93" fmla="*/ 728997 h 824248"/>
              <a:gd name="connsiteX94" fmla="*/ 339746 w 8333336"/>
              <a:gd name="connsiteY94" fmla="*/ 802919 h 824248"/>
              <a:gd name="connsiteX95" fmla="*/ 392805 w 8333336"/>
              <a:gd name="connsiteY95" fmla="*/ 824248 h 824248"/>
              <a:gd name="connsiteX96" fmla="*/ 463639 w 8333336"/>
              <a:gd name="connsiteY96" fmla="*/ 824248 h 824248"/>
              <a:gd name="connsiteX97" fmla="*/ 585988 w 8333336"/>
              <a:gd name="connsiteY97" fmla="*/ 824248 h 824248"/>
              <a:gd name="connsiteX98" fmla="*/ 786485 w 8333336"/>
              <a:gd name="connsiteY98" fmla="*/ 802918 h 824248"/>
              <a:gd name="connsiteX99" fmla="*/ 843566 w 8333336"/>
              <a:gd name="connsiteY99" fmla="*/ 792051 h 824248"/>
              <a:gd name="connsiteX100" fmla="*/ 907960 w 8333336"/>
              <a:gd name="connsiteY100" fmla="*/ 785611 h 824248"/>
              <a:gd name="connsiteX101" fmla="*/ 1036749 w 8333336"/>
              <a:gd name="connsiteY101" fmla="*/ 779172 h 824248"/>
              <a:gd name="connsiteX102" fmla="*/ 1159098 w 8333336"/>
              <a:gd name="connsiteY102" fmla="*/ 779172 h 824248"/>
              <a:gd name="connsiteX103" fmla="*/ 1191295 w 8333336"/>
              <a:gd name="connsiteY103" fmla="*/ 772733 h 824248"/>
              <a:gd name="connsiteX104" fmla="*/ 1204174 w 8333336"/>
              <a:gd name="connsiteY104" fmla="*/ 785611 h 824248"/>
              <a:gd name="connsiteX105" fmla="*/ 1358721 w 8333336"/>
              <a:gd name="connsiteY105" fmla="*/ 772733 h 824248"/>
              <a:gd name="connsiteX106" fmla="*/ 1571222 w 8333336"/>
              <a:gd name="connsiteY106" fmla="*/ 753414 h 824248"/>
              <a:gd name="connsiteX107" fmla="*/ 1964028 w 8333336"/>
              <a:gd name="connsiteY107" fmla="*/ 708338 h 824248"/>
              <a:gd name="connsiteX108" fmla="*/ 2328394 w 8333336"/>
              <a:gd name="connsiteY108" fmla="*/ 662592 h 824248"/>
              <a:gd name="connsiteX109" fmla="*/ 2665926 w 8333336"/>
              <a:gd name="connsiteY109" fmla="*/ 618186 h 824248"/>
              <a:gd name="connsiteX110" fmla="*/ 2897746 w 8333336"/>
              <a:gd name="connsiteY110" fmla="*/ 592428 h 824248"/>
              <a:gd name="connsiteX111" fmla="*/ 2962141 w 8333336"/>
              <a:gd name="connsiteY111" fmla="*/ 585989 h 824248"/>
              <a:gd name="connsiteX112" fmla="*/ 2941949 w 8333336"/>
              <a:gd name="connsiteY112" fmla="*/ 585989 h 824248"/>
              <a:gd name="connsiteX113" fmla="*/ 2983998 w 8333336"/>
              <a:gd name="connsiteY113" fmla="*/ 538130 h 824248"/>
              <a:gd name="connsiteX114" fmla="*/ 3091804 w 8333336"/>
              <a:gd name="connsiteY114" fmla="*/ 532260 h 824248"/>
              <a:gd name="connsiteX115" fmla="*/ 3177262 w 8333336"/>
              <a:gd name="connsiteY115" fmla="*/ 523707 h 824248"/>
              <a:gd name="connsiteX116" fmla="*/ 3188801 w 8333336"/>
              <a:gd name="connsiteY116" fmla="*/ 538130 h 824248"/>
              <a:gd name="connsiteX117" fmla="*/ 3295529 w 8333336"/>
              <a:gd name="connsiteY117" fmla="*/ 535245 h 824248"/>
              <a:gd name="connsiteX118" fmla="*/ 3315721 w 8333336"/>
              <a:gd name="connsiteY118" fmla="*/ 578513 h 824248"/>
              <a:gd name="connsiteX119" fmla="*/ 3799247 w 8333336"/>
              <a:gd name="connsiteY119" fmla="*/ 568417 h 824248"/>
              <a:gd name="connsiteX120" fmla="*/ 4258966 w 8333336"/>
              <a:gd name="connsiteY120" fmla="*/ 552553 h 824248"/>
              <a:gd name="connsiteX121" fmla="*/ 4417616 w 8333336"/>
              <a:gd name="connsiteY121" fmla="*/ 541015 h 824248"/>
              <a:gd name="connsiteX122" fmla="*/ 4446461 w 8333336"/>
              <a:gd name="connsiteY122" fmla="*/ 494862 h 824248"/>
              <a:gd name="connsiteX123" fmla="*/ 4778184 w 8333336"/>
              <a:gd name="connsiteY123" fmla="*/ 500631 h 824248"/>
              <a:gd name="connsiteX124" fmla="*/ 4858951 w 8333336"/>
              <a:gd name="connsiteY124" fmla="*/ 506400 h 824248"/>
              <a:gd name="connsiteX125" fmla="*/ 4870488 w 8333336"/>
              <a:gd name="connsiteY125" fmla="*/ 477555 h 824248"/>
              <a:gd name="connsiteX126" fmla="*/ 4982986 w 8333336"/>
              <a:gd name="connsiteY126" fmla="*/ 486208 h 824248"/>
              <a:gd name="connsiteX127" fmla="*/ 5389707 w 8333336"/>
              <a:gd name="connsiteY127" fmla="*/ 517938 h 824248"/>
              <a:gd name="connsiteX128" fmla="*/ 5833926 w 8333336"/>
              <a:gd name="connsiteY128" fmla="*/ 549668 h 824248"/>
              <a:gd name="connsiteX129" fmla="*/ 6428142 w 8333336"/>
              <a:gd name="connsiteY129" fmla="*/ 610243 h 824248"/>
              <a:gd name="connsiteX130" fmla="*/ 6947360 w 8333336"/>
              <a:gd name="connsiteY130" fmla="*/ 647742 h 824248"/>
              <a:gd name="connsiteX131" fmla="*/ 7365618 w 8333336"/>
              <a:gd name="connsiteY131" fmla="*/ 667935 h 824248"/>
              <a:gd name="connsiteX132" fmla="*/ 7628111 w 8333336"/>
              <a:gd name="connsiteY132" fmla="*/ 670819 h 824248"/>
              <a:gd name="connsiteX133" fmla="*/ 7792531 w 8333336"/>
              <a:gd name="connsiteY133" fmla="*/ 673703 h 824248"/>
              <a:gd name="connsiteX134" fmla="*/ 8118484 w 8333336"/>
              <a:gd name="connsiteY134" fmla="*/ 667934 h 824248"/>
              <a:gd name="connsiteX135" fmla="*/ 8303095 w 8333336"/>
              <a:gd name="connsiteY135" fmla="*/ 670819 h 824248"/>
              <a:gd name="connsiteX136" fmla="*/ 8326171 w 8333336"/>
              <a:gd name="connsiteY136" fmla="*/ 613128 h 824248"/>
              <a:gd name="connsiteX137" fmla="*/ 8331939 w 8333336"/>
              <a:gd name="connsiteY137" fmla="*/ 575629 h 824248"/>
              <a:gd name="connsiteX138" fmla="*/ 8314631 w 8333336"/>
              <a:gd name="connsiteY138" fmla="*/ 532361 h 824248"/>
              <a:gd name="connsiteX139" fmla="*/ 8261797 w 8333336"/>
              <a:gd name="connsiteY139" fmla="*/ 515155 h 824248"/>
              <a:gd name="connsiteX0" fmla="*/ 8261797 w 8333336"/>
              <a:gd name="connsiteY0" fmla="*/ 515155 h 824248"/>
              <a:gd name="connsiteX1" fmla="*/ 8126569 w 8333336"/>
              <a:gd name="connsiteY1" fmla="*/ 521595 h 824248"/>
              <a:gd name="connsiteX2" fmla="*/ 7849673 w 8333336"/>
              <a:gd name="connsiteY2" fmla="*/ 521595 h 824248"/>
              <a:gd name="connsiteX3" fmla="*/ 7431110 w 8333336"/>
              <a:gd name="connsiteY3" fmla="*/ 521595 h 824248"/>
              <a:gd name="connsiteX4" fmla="*/ 6915955 w 8333336"/>
              <a:gd name="connsiteY4" fmla="*/ 495837 h 824248"/>
              <a:gd name="connsiteX5" fmla="*/ 6355724 w 8333336"/>
              <a:gd name="connsiteY5" fmla="*/ 450761 h 824248"/>
              <a:gd name="connsiteX6" fmla="*/ 5840569 w 8333336"/>
              <a:gd name="connsiteY6" fmla="*/ 399245 h 824248"/>
              <a:gd name="connsiteX7" fmla="*/ 5422005 w 8333336"/>
              <a:gd name="connsiteY7" fmla="*/ 367048 h 824248"/>
              <a:gd name="connsiteX8" fmla="*/ 5100033 w 8333336"/>
              <a:gd name="connsiteY8" fmla="*/ 347730 h 824248"/>
              <a:gd name="connsiteX9" fmla="*/ 4842456 w 8333336"/>
              <a:gd name="connsiteY9" fmla="*/ 328411 h 824248"/>
              <a:gd name="connsiteX10" fmla="*/ 4623515 w 8333336"/>
              <a:gd name="connsiteY10" fmla="*/ 315533 h 824248"/>
              <a:gd name="connsiteX11" fmla="*/ 4430332 w 8333336"/>
              <a:gd name="connsiteY11" fmla="*/ 334851 h 824248"/>
              <a:gd name="connsiteX12" fmla="*/ 4385256 w 8333336"/>
              <a:gd name="connsiteY12" fmla="*/ 264017 h 824248"/>
              <a:gd name="connsiteX13" fmla="*/ 4333741 w 8333336"/>
              <a:gd name="connsiteY13" fmla="*/ 218941 h 824248"/>
              <a:gd name="connsiteX14" fmla="*/ 4069724 w 8333336"/>
              <a:gd name="connsiteY14" fmla="*/ 238259 h 824248"/>
              <a:gd name="connsiteX15" fmla="*/ 3799267 w 8333336"/>
              <a:gd name="connsiteY15" fmla="*/ 251138 h 824248"/>
              <a:gd name="connsiteX16" fmla="*/ 3490174 w 8333336"/>
              <a:gd name="connsiteY16" fmla="*/ 257578 h 824248"/>
              <a:gd name="connsiteX17" fmla="*/ 3340726 w 8333336"/>
              <a:gd name="connsiteY17" fmla="*/ 255364 h 824248"/>
              <a:gd name="connsiteX18" fmla="*/ 3219718 w 8333336"/>
              <a:gd name="connsiteY18" fmla="*/ 251138 h 824248"/>
              <a:gd name="connsiteX19" fmla="*/ 3203751 w 8333336"/>
              <a:gd name="connsiteY19" fmla="*/ 264688 h 824248"/>
              <a:gd name="connsiteX20" fmla="*/ 3148884 w 8333336"/>
              <a:gd name="connsiteY20" fmla="*/ 264017 h 824248"/>
              <a:gd name="connsiteX21" fmla="*/ 2994338 w 8333336"/>
              <a:gd name="connsiteY21" fmla="*/ 251138 h 824248"/>
              <a:gd name="connsiteX22" fmla="*/ 2891307 w 8333336"/>
              <a:gd name="connsiteY22" fmla="*/ 244699 h 824248"/>
              <a:gd name="connsiteX23" fmla="*/ 2852670 w 8333336"/>
              <a:gd name="connsiteY23" fmla="*/ 231820 h 824248"/>
              <a:gd name="connsiteX24" fmla="*/ 2711002 w 8333336"/>
              <a:gd name="connsiteY24" fmla="*/ 225380 h 824248"/>
              <a:gd name="connsiteX25" fmla="*/ 2389031 w 8333336"/>
              <a:gd name="connsiteY25" fmla="*/ 193183 h 824248"/>
              <a:gd name="connsiteX26" fmla="*/ 2125014 w 8333336"/>
              <a:gd name="connsiteY26" fmla="*/ 173865 h 824248"/>
              <a:gd name="connsiteX27" fmla="*/ 1925391 w 8333336"/>
              <a:gd name="connsiteY27" fmla="*/ 141668 h 824248"/>
              <a:gd name="connsiteX28" fmla="*/ 1648495 w 8333336"/>
              <a:gd name="connsiteY28" fmla="*/ 109471 h 824248"/>
              <a:gd name="connsiteX29" fmla="*/ 1384479 w 8333336"/>
              <a:gd name="connsiteY29" fmla="*/ 90152 h 824248"/>
              <a:gd name="connsiteX30" fmla="*/ 1236372 w 8333336"/>
              <a:gd name="connsiteY30" fmla="*/ 77273 h 824248"/>
              <a:gd name="connsiteX31" fmla="*/ 1114022 w 8333336"/>
              <a:gd name="connsiteY31" fmla="*/ 51516 h 824248"/>
              <a:gd name="connsiteX32" fmla="*/ 1036749 w 8333336"/>
              <a:gd name="connsiteY32" fmla="*/ 51516 h 824248"/>
              <a:gd name="connsiteX33" fmla="*/ 766293 w 8333336"/>
              <a:gd name="connsiteY33" fmla="*/ 19319 h 824248"/>
              <a:gd name="connsiteX34" fmla="*/ 547352 w 8333336"/>
              <a:gd name="connsiteY34" fmla="*/ 0 h 824248"/>
              <a:gd name="connsiteX35" fmla="*/ 405684 w 8333336"/>
              <a:gd name="connsiteY35" fmla="*/ 0 h 824248"/>
              <a:gd name="connsiteX36" fmla="*/ 141667 w 8333336"/>
              <a:gd name="connsiteY36" fmla="*/ 0 h 824248"/>
              <a:gd name="connsiteX37" fmla="*/ 38636 w 8333336"/>
              <a:gd name="connsiteY37" fmla="*/ 0 h 824248"/>
              <a:gd name="connsiteX38" fmla="*/ 19318 w 8333336"/>
              <a:gd name="connsiteY38" fmla="*/ 32197 h 824248"/>
              <a:gd name="connsiteX39" fmla="*/ 6439 w 8333336"/>
              <a:gd name="connsiteY39" fmla="*/ 45076 h 824248"/>
              <a:gd name="connsiteX40" fmla="*/ 0 w 8333336"/>
              <a:gd name="connsiteY40" fmla="*/ 90152 h 824248"/>
              <a:gd name="connsiteX41" fmla="*/ 0 w 8333336"/>
              <a:gd name="connsiteY41" fmla="*/ 90152 h 824248"/>
              <a:gd name="connsiteX42" fmla="*/ 36422 w 8333336"/>
              <a:gd name="connsiteY42" fmla="*/ 148107 h 824248"/>
              <a:gd name="connsiteX43" fmla="*/ 166084 w 8333336"/>
              <a:gd name="connsiteY43" fmla="*/ 138784 h 824248"/>
              <a:gd name="connsiteX44" fmla="*/ 186744 w 8333336"/>
              <a:gd name="connsiteY44" fmla="*/ 181850 h 824248"/>
              <a:gd name="connsiteX45" fmla="*/ 122024 w 8333336"/>
              <a:gd name="connsiteY45" fmla="*/ 180974 h 824248"/>
              <a:gd name="connsiteX46" fmla="*/ 97811 w 8333336"/>
              <a:gd name="connsiteY46" fmla="*/ 219408 h 824248"/>
              <a:gd name="connsiteX47" fmla="*/ 84525 w 8333336"/>
              <a:gd name="connsiteY47" fmla="*/ 265825 h 824248"/>
              <a:gd name="connsiteX48" fmla="*/ 98805 w 8333336"/>
              <a:gd name="connsiteY48" fmla="*/ 300439 h 824248"/>
              <a:gd name="connsiteX49" fmla="*/ 128301 w 8333336"/>
              <a:gd name="connsiteY49" fmla="*/ 327558 h 824248"/>
              <a:gd name="connsiteX50" fmla="*/ 173864 w 8333336"/>
              <a:gd name="connsiteY50" fmla="*/ 328411 h 824248"/>
              <a:gd name="connsiteX51" fmla="*/ 231819 w 8333336"/>
              <a:gd name="connsiteY51" fmla="*/ 328411 h 824248"/>
              <a:gd name="connsiteX52" fmla="*/ 309093 w 8333336"/>
              <a:gd name="connsiteY52" fmla="*/ 302654 h 824248"/>
              <a:gd name="connsiteX53" fmla="*/ 403471 w 8333336"/>
              <a:gd name="connsiteY53" fmla="*/ 323516 h 824248"/>
              <a:gd name="connsiteX54" fmla="*/ 560231 w 8333336"/>
              <a:gd name="connsiteY54" fmla="*/ 315533 h 824248"/>
              <a:gd name="connsiteX55" fmla="*/ 637504 w 8333336"/>
              <a:gd name="connsiteY55" fmla="*/ 276896 h 824248"/>
              <a:gd name="connsiteX56" fmla="*/ 714777 w 8333336"/>
              <a:gd name="connsiteY56" fmla="*/ 283335 h 824248"/>
              <a:gd name="connsiteX57" fmla="*/ 798490 w 8333336"/>
              <a:gd name="connsiteY57" fmla="*/ 328411 h 824248"/>
              <a:gd name="connsiteX58" fmla="*/ 991673 w 8333336"/>
              <a:gd name="connsiteY58" fmla="*/ 321972 h 824248"/>
              <a:gd name="connsiteX59" fmla="*/ 1114895 w 8333336"/>
              <a:gd name="connsiteY59" fmla="*/ 327072 h 824248"/>
              <a:gd name="connsiteX60" fmla="*/ 1115363 w 8333336"/>
              <a:gd name="connsiteY60" fmla="*/ 352158 h 824248"/>
              <a:gd name="connsiteX61" fmla="*/ 1210614 w 8333336"/>
              <a:gd name="connsiteY61" fmla="*/ 347730 h 824248"/>
              <a:gd name="connsiteX62" fmla="*/ 1279234 w 8333336"/>
              <a:gd name="connsiteY62" fmla="*/ 359288 h 824248"/>
              <a:gd name="connsiteX63" fmla="*/ 1348726 w 8333336"/>
              <a:gd name="connsiteY63" fmla="*/ 365037 h 824248"/>
              <a:gd name="connsiteX64" fmla="*/ 1486574 w 8333336"/>
              <a:gd name="connsiteY64" fmla="*/ 365707 h 824248"/>
              <a:gd name="connsiteX65" fmla="*/ 1738648 w 8333336"/>
              <a:gd name="connsiteY65" fmla="*/ 379927 h 824248"/>
              <a:gd name="connsiteX66" fmla="*/ 2052636 w 8333336"/>
              <a:gd name="connsiteY66" fmla="*/ 397904 h 824248"/>
              <a:gd name="connsiteX67" fmla="*/ 2225830 w 8333336"/>
              <a:gd name="connsiteY67" fmla="*/ 400119 h 824248"/>
              <a:gd name="connsiteX68" fmla="*/ 2389031 w 8333336"/>
              <a:gd name="connsiteY68" fmla="*/ 420108 h 824248"/>
              <a:gd name="connsiteX69" fmla="*/ 1869448 w 8333336"/>
              <a:gd name="connsiteY69" fmla="*/ 434997 h 824248"/>
              <a:gd name="connsiteX70" fmla="*/ 1252805 w 8333336"/>
              <a:gd name="connsiteY70" fmla="*/ 452102 h 824248"/>
              <a:gd name="connsiteX71" fmla="*/ 1117699 w 8333336"/>
              <a:gd name="connsiteY71" fmla="*/ 466016 h 824248"/>
              <a:gd name="connsiteX72" fmla="*/ 1080951 w 8333336"/>
              <a:gd name="connsiteY72" fmla="*/ 473635 h 824248"/>
              <a:gd name="connsiteX73" fmla="*/ 920839 w 8333336"/>
              <a:gd name="connsiteY73" fmla="*/ 482958 h 824248"/>
              <a:gd name="connsiteX74" fmla="*/ 650383 w 8333336"/>
              <a:gd name="connsiteY74" fmla="*/ 489397 h 824248"/>
              <a:gd name="connsiteX75" fmla="*/ 412124 w 8333336"/>
              <a:gd name="connsiteY75" fmla="*/ 495837 h 824248"/>
              <a:gd name="connsiteX76" fmla="*/ 283335 w 8333336"/>
              <a:gd name="connsiteY76" fmla="*/ 495837 h 824248"/>
              <a:gd name="connsiteX77" fmla="*/ 251808 w 8333336"/>
              <a:gd name="connsiteY77" fmla="*/ 543127 h 824248"/>
              <a:gd name="connsiteX78" fmla="*/ 240941 w 8333336"/>
              <a:gd name="connsiteY78" fmla="*/ 599741 h 824248"/>
              <a:gd name="connsiteX79" fmla="*/ 278236 w 8333336"/>
              <a:gd name="connsiteY79" fmla="*/ 643273 h 824248"/>
              <a:gd name="connsiteX80" fmla="*/ 399245 w 8333336"/>
              <a:gd name="connsiteY80" fmla="*/ 637504 h 824248"/>
              <a:gd name="connsiteX81" fmla="*/ 481414 w 8333336"/>
              <a:gd name="connsiteY81" fmla="*/ 608862 h 824248"/>
              <a:gd name="connsiteX82" fmla="*/ 547352 w 8333336"/>
              <a:gd name="connsiteY82" fmla="*/ 631065 h 824248"/>
              <a:gd name="connsiteX83" fmla="*/ 560231 w 8333336"/>
              <a:gd name="connsiteY83" fmla="*/ 637504 h 824248"/>
              <a:gd name="connsiteX84" fmla="*/ 676141 w 8333336"/>
              <a:gd name="connsiteY84" fmla="*/ 637504 h 824248"/>
              <a:gd name="connsiteX85" fmla="*/ 746974 w 8333336"/>
              <a:gd name="connsiteY85" fmla="*/ 618186 h 824248"/>
              <a:gd name="connsiteX86" fmla="*/ 809154 w 8333336"/>
              <a:gd name="connsiteY86" fmla="*/ 590884 h 824248"/>
              <a:gd name="connsiteX87" fmla="*/ 922383 w 8333336"/>
              <a:gd name="connsiteY87" fmla="*/ 604434 h 824248"/>
              <a:gd name="connsiteX88" fmla="*/ 953036 w 8333336"/>
              <a:gd name="connsiteY88" fmla="*/ 637504 h 824248"/>
              <a:gd name="connsiteX89" fmla="*/ 873548 w 8333336"/>
              <a:gd name="connsiteY89" fmla="*/ 651724 h 824248"/>
              <a:gd name="connsiteX90" fmla="*/ 701898 w 8333336"/>
              <a:gd name="connsiteY90" fmla="*/ 669702 h 824248"/>
              <a:gd name="connsiteX91" fmla="*/ 553121 w 8333336"/>
              <a:gd name="connsiteY91" fmla="*/ 673926 h 824248"/>
              <a:gd name="connsiteX92" fmla="*/ 370603 w 8333336"/>
              <a:gd name="connsiteY92" fmla="*/ 672383 h 824248"/>
              <a:gd name="connsiteX93" fmla="*/ 336191 w 8333336"/>
              <a:gd name="connsiteY93" fmla="*/ 728997 h 824248"/>
              <a:gd name="connsiteX94" fmla="*/ 339746 w 8333336"/>
              <a:gd name="connsiteY94" fmla="*/ 802919 h 824248"/>
              <a:gd name="connsiteX95" fmla="*/ 392805 w 8333336"/>
              <a:gd name="connsiteY95" fmla="*/ 824248 h 824248"/>
              <a:gd name="connsiteX96" fmla="*/ 463639 w 8333336"/>
              <a:gd name="connsiteY96" fmla="*/ 824248 h 824248"/>
              <a:gd name="connsiteX97" fmla="*/ 585988 w 8333336"/>
              <a:gd name="connsiteY97" fmla="*/ 824248 h 824248"/>
              <a:gd name="connsiteX98" fmla="*/ 786485 w 8333336"/>
              <a:gd name="connsiteY98" fmla="*/ 802918 h 824248"/>
              <a:gd name="connsiteX99" fmla="*/ 843566 w 8333336"/>
              <a:gd name="connsiteY99" fmla="*/ 792051 h 824248"/>
              <a:gd name="connsiteX100" fmla="*/ 907960 w 8333336"/>
              <a:gd name="connsiteY100" fmla="*/ 785611 h 824248"/>
              <a:gd name="connsiteX101" fmla="*/ 1036749 w 8333336"/>
              <a:gd name="connsiteY101" fmla="*/ 779172 h 824248"/>
              <a:gd name="connsiteX102" fmla="*/ 1159098 w 8333336"/>
              <a:gd name="connsiteY102" fmla="*/ 779172 h 824248"/>
              <a:gd name="connsiteX103" fmla="*/ 1191295 w 8333336"/>
              <a:gd name="connsiteY103" fmla="*/ 772733 h 824248"/>
              <a:gd name="connsiteX104" fmla="*/ 1204174 w 8333336"/>
              <a:gd name="connsiteY104" fmla="*/ 785611 h 824248"/>
              <a:gd name="connsiteX105" fmla="*/ 1358721 w 8333336"/>
              <a:gd name="connsiteY105" fmla="*/ 772733 h 824248"/>
              <a:gd name="connsiteX106" fmla="*/ 1571222 w 8333336"/>
              <a:gd name="connsiteY106" fmla="*/ 753414 h 824248"/>
              <a:gd name="connsiteX107" fmla="*/ 1964028 w 8333336"/>
              <a:gd name="connsiteY107" fmla="*/ 708338 h 824248"/>
              <a:gd name="connsiteX108" fmla="*/ 2328394 w 8333336"/>
              <a:gd name="connsiteY108" fmla="*/ 662592 h 824248"/>
              <a:gd name="connsiteX109" fmla="*/ 2665926 w 8333336"/>
              <a:gd name="connsiteY109" fmla="*/ 618186 h 824248"/>
              <a:gd name="connsiteX110" fmla="*/ 2897746 w 8333336"/>
              <a:gd name="connsiteY110" fmla="*/ 592428 h 824248"/>
              <a:gd name="connsiteX111" fmla="*/ 2962141 w 8333336"/>
              <a:gd name="connsiteY111" fmla="*/ 585989 h 824248"/>
              <a:gd name="connsiteX112" fmla="*/ 2941949 w 8333336"/>
              <a:gd name="connsiteY112" fmla="*/ 585989 h 824248"/>
              <a:gd name="connsiteX113" fmla="*/ 2983998 w 8333336"/>
              <a:gd name="connsiteY113" fmla="*/ 538130 h 824248"/>
              <a:gd name="connsiteX114" fmla="*/ 3091804 w 8333336"/>
              <a:gd name="connsiteY114" fmla="*/ 532260 h 824248"/>
              <a:gd name="connsiteX115" fmla="*/ 3177262 w 8333336"/>
              <a:gd name="connsiteY115" fmla="*/ 523707 h 824248"/>
              <a:gd name="connsiteX116" fmla="*/ 3188801 w 8333336"/>
              <a:gd name="connsiteY116" fmla="*/ 538130 h 824248"/>
              <a:gd name="connsiteX117" fmla="*/ 3295529 w 8333336"/>
              <a:gd name="connsiteY117" fmla="*/ 535245 h 824248"/>
              <a:gd name="connsiteX118" fmla="*/ 3315721 w 8333336"/>
              <a:gd name="connsiteY118" fmla="*/ 578513 h 824248"/>
              <a:gd name="connsiteX119" fmla="*/ 3799247 w 8333336"/>
              <a:gd name="connsiteY119" fmla="*/ 568417 h 824248"/>
              <a:gd name="connsiteX120" fmla="*/ 4258966 w 8333336"/>
              <a:gd name="connsiteY120" fmla="*/ 552553 h 824248"/>
              <a:gd name="connsiteX121" fmla="*/ 4417616 w 8333336"/>
              <a:gd name="connsiteY121" fmla="*/ 541015 h 824248"/>
              <a:gd name="connsiteX122" fmla="*/ 4446461 w 8333336"/>
              <a:gd name="connsiteY122" fmla="*/ 494862 h 824248"/>
              <a:gd name="connsiteX123" fmla="*/ 4778184 w 8333336"/>
              <a:gd name="connsiteY123" fmla="*/ 500631 h 824248"/>
              <a:gd name="connsiteX124" fmla="*/ 4858951 w 8333336"/>
              <a:gd name="connsiteY124" fmla="*/ 506400 h 824248"/>
              <a:gd name="connsiteX125" fmla="*/ 4870488 w 8333336"/>
              <a:gd name="connsiteY125" fmla="*/ 477555 h 824248"/>
              <a:gd name="connsiteX126" fmla="*/ 4982986 w 8333336"/>
              <a:gd name="connsiteY126" fmla="*/ 486208 h 824248"/>
              <a:gd name="connsiteX127" fmla="*/ 5389707 w 8333336"/>
              <a:gd name="connsiteY127" fmla="*/ 517938 h 824248"/>
              <a:gd name="connsiteX128" fmla="*/ 5833926 w 8333336"/>
              <a:gd name="connsiteY128" fmla="*/ 549668 h 824248"/>
              <a:gd name="connsiteX129" fmla="*/ 6428142 w 8333336"/>
              <a:gd name="connsiteY129" fmla="*/ 610243 h 824248"/>
              <a:gd name="connsiteX130" fmla="*/ 6947360 w 8333336"/>
              <a:gd name="connsiteY130" fmla="*/ 647742 h 824248"/>
              <a:gd name="connsiteX131" fmla="*/ 7365618 w 8333336"/>
              <a:gd name="connsiteY131" fmla="*/ 667935 h 824248"/>
              <a:gd name="connsiteX132" fmla="*/ 7628111 w 8333336"/>
              <a:gd name="connsiteY132" fmla="*/ 670819 h 824248"/>
              <a:gd name="connsiteX133" fmla="*/ 7792531 w 8333336"/>
              <a:gd name="connsiteY133" fmla="*/ 673703 h 824248"/>
              <a:gd name="connsiteX134" fmla="*/ 8118484 w 8333336"/>
              <a:gd name="connsiteY134" fmla="*/ 667934 h 824248"/>
              <a:gd name="connsiteX135" fmla="*/ 8303095 w 8333336"/>
              <a:gd name="connsiteY135" fmla="*/ 670819 h 824248"/>
              <a:gd name="connsiteX136" fmla="*/ 8326171 w 8333336"/>
              <a:gd name="connsiteY136" fmla="*/ 613128 h 824248"/>
              <a:gd name="connsiteX137" fmla="*/ 8331939 w 8333336"/>
              <a:gd name="connsiteY137" fmla="*/ 575629 h 824248"/>
              <a:gd name="connsiteX138" fmla="*/ 8314631 w 8333336"/>
              <a:gd name="connsiteY138" fmla="*/ 532361 h 824248"/>
              <a:gd name="connsiteX139" fmla="*/ 8261797 w 8333336"/>
              <a:gd name="connsiteY139" fmla="*/ 515155 h 824248"/>
              <a:gd name="connsiteX0" fmla="*/ 8261890 w 8333429"/>
              <a:gd name="connsiteY0" fmla="*/ 515155 h 824248"/>
              <a:gd name="connsiteX1" fmla="*/ 8126662 w 8333429"/>
              <a:gd name="connsiteY1" fmla="*/ 521595 h 824248"/>
              <a:gd name="connsiteX2" fmla="*/ 7849766 w 8333429"/>
              <a:gd name="connsiteY2" fmla="*/ 521595 h 824248"/>
              <a:gd name="connsiteX3" fmla="*/ 7431203 w 8333429"/>
              <a:gd name="connsiteY3" fmla="*/ 521595 h 824248"/>
              <a:gd name="connsiteX4" fmla="*/ 6916048 w 8333429"/>
              <a:gd name="connsiteY4" fmla="*/ 495837 h 824248"/>
              <a:gd name="connsiteX5" fmla="*/ 6355817 w 8333429"/>
              <a:gd name="connsiteY5" fmla="*/ 450761 h 824248"/>
              <a:gd name="connsiteX6" fmla="*/ 5840662 w 8333429"/>
              <a:gd name="connsiteY6" fmla="*/ 399245 h 824248"/>
              <a:gd name="connsiteX7" fmla="*/ 5422098 w 8333429"/>
              <a:gd name="connsiteY7" fmla="*/ 367048 h 824248"/>
              <a:gd name="connsiteX8" fmla="*/ 5100126 w 8333429"/>
              <a:gd name="connsiteY8" fmla="*/ 347730 h 824248"/>
              <a:gd name="connsiteX9" fmla="*/ 4842549 w 8333429"/>
              <a:gd name="connsiteY9" fmla="*/ 328411 h 824248"/>
              <a:gd name="connsiteX10" fmla="*/ 4623608 w 8333429"/>
              <a:gd name="connsiteY10" fmla="*/ 315533 h 824248"/>
              <a:gd name="connsiteX11" fmla="*/ 4430425 w 8333429"/>
              <a:gd name="connsiteY11" fmla="*/ 334851 h 824248"/>
              <a:gd name="connsiteX12" fmla="*/ 4385349 w 8333429"/>
              <a:gd name="connsiteY12" fmla="*/ 264017 h 824248"/>
              <a:gd name="connsiteX13" fmla="*/ 4333834 w 8333429"/>
              <a:gd name="connsiteY13" fmla="*/ 218941 h 824248"/>
              <a:gd name="connsiteX14" fmla="*/ 4069817 w 8333429"/>
              <a:gd name="connsiteY14" fmla="*/ 238259 h 824248"/>
              <a:gd name="connsiteX15" fmla="*/ 3799360 w 8333429"/>
              <a:gd name="connsiteY15" fmla="*/ 251138 h 824248"/>
              <a:gd name="connsiteX16" fmla="*/ 3490267 w 8333429"/>
              <a:gd name="connsiteY16" fmla="*/ 257578 h 824248"/>
              <a:gd name="connsiteX17" fmla="*/ 3340819 w 8333429"/>
              <a:gd name="connsiteY17" fmla="*/ 255364 h 824248"/>
              <a:gd name="connsiteX18" fmla="*/ 3219811 w 8333429"/>
              <a:gd name="connsiteY18" fmla="*/ 251138 h 824248"/>
              <a:gd name="connsiteX19" fmla="*/ 3203844 w 8333429"/>
              <a:gd name="connsiteY19" fmla="*/ 264688 h 824248"/>
              <a:gd name="connsiteX20" fmla="*/ 3148977 w 8333429"/>
              <a:gd name="connsiteY20" fmla="*/ 264017 h 824248"/>
              <a:gd name="connsiteX21" fmla="*/ 2994431 w 8333429"/>
              <a:gd name="connsiteY21" fmla="*/ 251138 h 824248"/>
              <a:gd name="connsiteX22" fmla="*/ 2891400 w 8333429"/>
              <a:gd name="connsiteY22" fmla="*/ 244699 h 824248"/>
              <a:gd name="connsiteX23" fmla="*/ 2852763 w 8333429"/>
              <a:gd name="connsiteY23" fmla="*/ 231820 h 824248"/>
              <a:gd name="connsiteX24" fmla="*/ 2711095 w 8333429"/>
              <a:gd name="connsiteY24" fmla="*/ 225380 h 824248"/>
              <a:gd name="connsiteX25" fmla="*/ 2389124 w 8333429"/>
              <a:gd name="connsiteY25" fmla="*/ 193183 h 824248"/>
              <a:gd name="connsiteX26" fmla="*/ 2125107 w 8333429"/>
              <a:gd name="connsiteY26" fmla="*/ 173865 h 824248"/>
              <a:gd name="connsiteX27" fmla="*/ 1925484 w 8333429"/>
              <a:gd name="connsiteY27" fmla="*/ 141668 h 824248"/>
              <a:gd name="connsiteX28" fmla="*/ 1648588 w 8333429"/>
              <a:gd name="connsiteY28" fmla="*/ 109471 h 824248"/>
              <a:gd name="connsiteX29" fmla="*/ 1384572 w 8333429"/>
              <a:gd name="connsiteY29" fmla="*/ 90152 h 824248"/>
              <a:gd name="connsiteX30" fmla="*/ 1236465 w 8333429"/>
              <a:gd name="connsiteY30" fmla="*/ 77273 h 824248"/>
              <a:gd name="connsiteX31" fmla="*/ 1114115 w 8333429"/>
              <a:gd name="connsiteY31" fmla="*/ 51516 h 824248"/>
              <a:gd name="connsiteX32" fmla="*/ 1036842 w 8333429"/>
              <a:gd name="connsiteY32" fmla="*/ 51516 h 824248"/>
              <a:gd name="connsiteX33" fmla="*/ 766386 w 8333429"/>
              <a:gd name="connsiteY33" fmla="*/ 19319 h 824248"/>
              <a:gd name="connsiteX34" fmla="*/ 547445 w 8333429"/>
              <a:gd name="connsiteY34" fmla="*/ 0 h 824248"/>
              <a:gd name="connsiteX35" fmla="*/ 405777 w 8333429"/>
              <a:gd name="connsiteY35" fmla="*/ 0 h 824248"/>
              <a:gd name="connsiteX36" fmla="*/ 141760 w 8333429"/>
              <a:gd name="connsiteY36" fmla="*/ 0 h 824248"/>
              <a:gd name="connsiteX37" fmla="*/ 38729 w 8333429"/>
              <a:gd name="connsiteY37" fmla="*/ 0 h 824248"/>
              <a:gd name="connsiteX38" fmla="*/ 19411 w 8333429"/>
              <a:gd name="connsiteY38" fmla="*/ 32197 h 824248"/>
              <a:gd name="connsiteX39" fmla="*/ 6532 w 8333429"/>
              <a:gd name="connsiteY39" fmla="*/ 45076 h 824248"/>
              <a:gd name="connsiteX40" fmla="*/ 93 w 8333429"/>
              <a:gd name="connsiteY40" fmla="*/ 90152 h 824248"/>
              <a:gd name="connsiteX41" fmla="*/ 11631 w 8333429"/>
              <a:gd name="connsiteY41" fmla="*/ 136305 h 824248"/>
              <a:gd name="connsiteX42" fmla="*/ 36515 w 8333429"/>
              <a:gd name="connsiteY42" fmla="*/ 148107 h 824248"/>
              <a:gd name="connsiteX43" fmla="*/ 166177 w 8333429"/>
              <a:gd name="connsiteY43" fmla="*/ 138784 h 824248"/>
              <a:gd name="connsiteX44" fmla="*/ 186837 w 8333429"/>
              <a:gd name="connsiteY44" fmla="*/ 181850 h 824248"/>
              <a:gd name="connsiteX45" fmla="*/ 122117 w 8333429"/>
              <a:gd name="connsiteY45" fmla="*/ 180974 h 824248"/>
              <a:gd name="connsiteX46" fmla="*/ 97904 w 8333429"/>
              <a:gd name="connsiteY46" fmla="*/ 219408 h 824248"/>
              <a:gd name="connsiteX47" fmla="*/ 84618 w 8333429"/>
              <a:gd name="connsiteY47" fmla="*/ 265825 h 824248"/>
              <a:gd name="connsiteX48" fmla="*/ 98898 w 8333429"/>
              <a:gd name="connsiteY48" fmla="*/ 300439 h 824248"/>
              <a:gd name="connsiteX49" fmla="*/ 128394 w 8333429"/>
              <a:gd name="connsiteY49" fmla="*/ 327558 h 824248"/>
              <a:gd name="connsiteX50" fmla="*/ 173957 w 8333429"/>
              <a:gd name="connsiteY50" fmla="*/ 328411 h 824248"/>
              <a:gd name="connsiteX51" fmla="*/ 231912 w 8333429"/>
              <a:gd name="connsiteY51" fmla="*/ 328411 h 824248"/>
              <a:gd name="connsiteX52" fmla="*/ 309186 w 8333429"/>
              <a:gd name="connsiteY52" fmla="*/ 302654 h 824248"/>
              <a:gd name="connsiteX53" fmla="*/ 403564 w 8333429"/>
              <a:gd name="connsiteY53" fmla="*/ 323516 h 824248"/>
              <a:gd name="connsiteX54" fmla="*/ 560324 w 8333429"/>
              <a:gd name="connsiteY54" fmla="*/ 315533 h 824248"/>
              <a:gd name="connsiteX55" fmla="*/ 637597 w 8333429"/>
              <a:gd name="connsiteY55" fmla="*/ 276896 h 824248"/>
              <a:gd name="connsiteX56" fmla="*/ 714870 w 8333429"/>
              <a:gd name="connsiteY56" fmla="*/ 283335 h 824248"/>
              <a:gd name="connsiteX57" fmla="*/ 798583 w 8333429"/>
              <a:gd name="connsiteY57" fmla="*/ 328411 h 824248"/>
              <a:gd name="connsiteX58" fmla="*/ 991766 w 8333429"/>
              <a:gd name="connsiteY58" fmla="*/ 321972 h 824248"/>
              <a:gd name="connsiteX59" fmla="*/ 1114988 w 8333429"/>
              <a:gd name="connsiteY59" fmla="*/ 327072 h 824248"/>
              <a:gd name="connsiteX60" fmla="*/ 1115456 w 8333429"/>
              <a:gd name="connsiteY60" fmla="*/ 352158 h 824248"/>
              <a:gd name="connsiteX61" fmla="*/ 1210707 w 8333429"/>
              <a:gd name="connsiteY61" fmla="*/ 347730 h 824248"/>
              <a:gd name="connsiteX62" fmla="*/ 1279327 w 8333429"/>
              <a:gd name="connsiteY62" fmla="*/ 359288 h 824248"/>
              <a:gd name="connsiteX63" fmla="*/ 1348819 w 8333429"/>
              <a:gd name="connsiteY63" fmla="*/ 365037 h 824248"/>
              <a:gd name="connsiteX64" fmla="*/ 1486667 w 8333429"/>
              <a:gd name="connsiteY64" fmla="*/ 365707 h 824248"/>
              <a:gd name="connsiteX65" fmla="*/ 1738741 w 8333429"/>
              <a:gd name="connsiteY65" fmla="*/ 379927 h 824248"/>
              <a:gd name="connsiteX66" fmla="*/ 2052729 w 8333429"/>
              <a:gd name="connsiteY66" fmla="*/ 397904 h 824248"/>
              <a:gd name="connsiteX67" fmla="*/ 2225923 w 8333429"/>
              <a:gd name="connsiteY67" fmla="*/ 400119 h 824248"/>
              <a:gd name="connsiteX68" fmla="*/ 2389124 w 8333429"/>
              <a:gd name="connsiteY68" fmla="*/ 420108 h 824248"/>
              <a:gd name="connsiteX69" fmla="*/ 1869541 w 8333429"/>
              <a:gd name="connsiteY69" fmla="*/ 434997 h 824248"/>
              <a:gd name="connsiteX70" fmla="*/ 1252898 w 8333429"/>
              <a:gd name="connsiteY70" fmla="*/ 452102 h 824248"/>
              <a:gd name="connsiteX71" fmla="*/ 1117792 w 8333429"/>
              <a:gd name="connsiteY71" fmla="*/ 466016 h 824248"/>
              <a:gd name="connsiteX72" fmla="*/ 1081044 w 8333429"/>
              <a:gd name="connsiteY72" fmla="*/ 473635 h 824248"/>
              <a:gd name="connsiteX73" fmla="*/ 920932 w 8333429"/>
              <a:gd name="connsiteY73" fmla="*/ 482958 h 824248"/>
              <a:gd name="connsiteX74" fmla="*/ 650476 w 8333429"/>
              <a:gd name="connsiteY74" fmla="*/ 489397 h 824248"/>
              <a:gd name="connsiteX75" fmla="*/ 412217 w 8333429"/>
              <a:gd name="connsiteY75" fmla="*/ 495837 h 824248"/>
              <a:gd name="connsiteX76" fmla="*/ 283428 w 8333429"/>
              <a:gd name="connsiteY76" fmla="*/ 495837 h 824248"/>
              <a:gd name="connsiteX77" fmla="*/ 251901 w 8333429"/>
              <a:gd name="connsiteY77" fmla="*/ 543127 h 824248"/>
              <a:gd name="connsiteX78" fmla="*/ 241034 w 8333429"/>
              <a:gd name="connsiteY78" fmla="*/ 599741 h 824248"/>
              <a:gd name="connsiteX79" fmla="*/ 278329 w 8333429"/>
              <a:gd name="connsiteY79" fmla="*/ 643273 h 824248"/>
              <a:gd name="connsiteX80" fmla="*/ 399338 w 8333429"/>
              <a:gd name="connsiteY80" fmla="*/ 637504 h 824248"/>
              <a:gd name="connsiteX81" fmla="*/ 481507 w 8333429"/>
              <a:gd name="connsiteY81" fmla="*/ 608862 h 824248"/>
              <a:gd name="connsiteX82" fmla="*/ 547445 w 8333429"/>
              <a:gd name="connsiteY82" fmla="*/ 631065 h 824248"/>
              <a:gd name="connsiteX83" fmla="*/ 560324 w 8333429"/>
              <a:gd name="connsiteY83" fmla="*/ 637504 h 824248"/>
              <a:gd name="connsiteX84" fmla="*/ 676234 w 8333429"/>
              <a:gd name="connsiteY84" fmla="*/ 637504 h 824248"/>
              <a:gd name="connsiteX85" fmla="*/ 747067 w 8333429"/>
              <a:gd name="connsiteY85" fmla="*/ 618186 h 824248"/>
              <a:gd name="connsiteX86" fmla="*/ 809247 w 8333429"/>
              <a:gd name="connsiteY86" fmla="*/ 590884 h 824248"/>
              <a:gd name="connsiteX87" fmla="*/ 922476 w 8333429"/>
              <a:gd name="connsiteY87" fmla="*/ 604434 h 824248"/>
              <a:gd name="connsiteX88" fmla="*/ 953129 w 8333429"/>
              <a:gd name="connsiteY88" fmla="*/ 637504 h 824248"/>
              <a:gd name="connsiteX89" fmla="*/ 873641 w 8333429"/>
              <a:gd name="connsiteY89" fmla="*/ 651724 h 824248"/>
              <a:gd name="connsiteX90" fmla="*/ 701991 w 8333429"/>
              <a:gd name="connsiteY90" fmla="*/ 669702 h 824248"/>
              <a:gd name="connsiteX91" fmla="*/ 553214 w 8333429"/>
              <a:gd name="connsiteY91" fmla="*/ 673926 h 824248"/>
              <a:gd name="connsiteX92" fmla="*/ 370696 w 8333429"/>
              <a:gd name="connsiteY92" fmla="*/ 672383 h 824248"/>
              <a:gd name="connsiteX93" fmla="*/ 336284 w 8333429"/>
              <a:gd name="connsiteY93" fmla="*/ 728997 h 824248"/>
              <a:gd name="connsiteX94" fmla="*/ 339839 w 8333429"/>
              <a:gd name="connsiteY94" fmla="*/ 802919 h 824248"/>
              <a:gd name="connsiteX95" fmla="*/ 392898 w 8333429"/>
              <a:gd name="connsiteY95" fmla="*/ 824248 h 824248"/>
              <a:gd name="connsiteX96" fmla="*/ 463732 w 8333429"/>
              <a:gd name="connsiteY96" fmla="*/ 824248 h 824248"/>
              <a:gd name="connsiteX97" fmla="*/ 586081 w 8333429"/>
              <a:gd name="connsiteY97" fmla="*/ 824248 h 824248"/>
              <a:gd name="connsiteX98" fmla="*/ 786578 w 8333429"/>
              <a:gd name="connsiteY98" fmla="*/ 802918 h 824248"/>
              <a:gd name="connsiteX99" fmla="*/ 843659 w 8333429"/>
              <a:gd name="connsiteY99" fmla="*/ 792051 h 824248"/>
              <a:gd name="connsiteX100" fmla="*/ 908053 w 8333429"/>
              <a:gd name="connsiteY100" fmla="*/ 785611 h 824248"/>
              <a:gd name="connsiteX101" fmla="*/ 1036842 w 8333429"/>
              <a:gd name="connsiteY101" fmla="*/ 779172 h 824248"/>
              <a:gd name="connsiteX102" fmla="*/ 1159191 w 8333429"/>
              <a:gd name="connsiteY102" fmla="*/ 779172 h 824248"/>
              <a:gd name="connsiteX103" fmla="*/ 1191388 w 8333429"/>
              <a:gd name="connsiteY103" fmla="*/ 772733 h 824248"/>
              <a:gd name="connsiteX104" fmla="*/ 1204267 w 8333429"/>
              <a:gd name="connsiteY104" fmla="*/ 785611 h 824248"/>
              <a:gd name="connsiteX105" fmla="*/ 1358814 w 8333429"/>
              <a:gd name="connsiteY105" fmla="*/ 772733 h 824248"/>
              <a:gd name="connsiteX106" fmla="*/ 1571315 w 8333429"/>
              <a:gd name="connsiteY106" fmla="*/ 753414 h 824248"/>
              <a:gd name="connsiteX107" fmla="*/ 1964121 w 8333429"/>
              <a:gd name="connsiteY107" fmla="*/ 708338 h 824248"/>
              <a:gd name="connsiteX108" fmla="*/ 2328487 w 8333429"/>
              <a:gd name="connsiteY108" fmla="*/ 662592 h 824248"/>
              <a:gd name="connsiteX109" fmla="*/ 2666019 w 8333429"/>
              <a:gd name="connsiteY109" fmla="*/ 618186 h 824248"/>
              <a:gd name="connsiteX110" fmla="*/ 2897839 w 8333429"/>
              <a:gd name="connsiteY110" fmla="*/ 592428 h 824248"/>
              <a:gd name="connsiteX111" fmla="*/ 2962234 w 8333429"/>
              <a:gd name="connsiteY111" fmla="*/ 585989 h 824248"/>
              <a:gd name="connsiteX112" fmla="*/ 2942042 w 8333429"/>
              <a:gd name="connsiteY112" fmla="*/ 585989 h 824248"/>
              <a:gd name="connsiteX113" fmla="*/ 2984091 w 8333429"/>
              <a:gd name="connsiteY113" fmla="*/ 538130 h 824248"/>
              <a:gd name="connsiteX114" fmla="*/ 3091897 w 8333429"/>
              <a:gd name="connsiteY114" fmla="*/ 532260 h 824248"/>
              <a:gd name="connsiteX115" fmla="*/ 3177355 w 8333429"/>
              <a:gd name="connsiteY115" fmla="*/ 523707 h 824248"/>
              <a:gd name="connsiteX116" fmla="*/ 3188894 w 8333429"/>
              <a:gd name="connsiteY116" fmla="*/ 538130 h 824248"/>
              <a:gd name="connsiteX117" fmla="*/ 3295622 w 8333429"/>
              <a:gd name="connsiteY117" fmla="*/ 535245 h 824248"/>
              <a:gd name="connsiteX118" fmla="*/ 3315814 w 8333429"/>
              <a:gd name="connsiteY118" fmla="*/ 578513 h 824248"/>
              <a:gd name="connsiteX119" fmla="*/ 3799340 w 8333429"/>
              <a:gd name="connsiteY119" fmla="*/ 568417 h 824248"/>
              <a:gd name="connsiteX120" fmla="*/ 4259059 w 8333429"/>
              <a:gd name="connsiteY120" fmla="*/ 552553 h 824248"/>
              <a:gd name="connsiteX121" fmla="*/ 4417709 w 8333429"/>
              <a:gd name="connsiteY121" fmla="*/ 541015 h 824248"/>
              <a:gd name="connsiteX122" fmla="*/ 4446554 w 8333429"/>
              <a:gd name="connsiteY122" fmla="*/ 494862 h 824248"/>
              <a:gd name="connsiteX123" fmla="*/ 4778277 w 8333429"/>
              <a:gd name="connsiteY123" fmla="*/ 500631 h 824248"/>
              <a:gd name="connsiteX124" fmla="*/ 4859044 w 8333429"/>
              <a:gd name="connsiteY124" fmla="*/ 506400 h 824248"/>
              <a:gd name="connsiteX125" fmla="*/ 4870581 w 8333429"/>
              <a:gd name="connsiteY125" fmla="*/ 477555 h 824248"/>
              <a:gd name="connsiteX126" fmla="*/ 4983079 w 8333429"/>
              <a:gd name="connsiteY126" fmla="*/ 486208 h 824248"/>
              <a:gd name="connsiteX127" fmla="*/ 5389800 w 8333429"/>
              <a:gd name="connsiteY127" fmla="*/ 517938 h 824248"/>
              <a:gd name="connsiteX128" fmla="*/ 5834019 w 8333429"/>
              <a:gd name="connsiteY128" fmla="*/ 549668 h 824248"/>
              <a:gd name="connsiteX129" fmla="*/ 6428235 w 8333429"/>
              <a:gd name="connsiteY129" fmla="*/ 610243 h 824248"/>
              <a:gd name="connsiteX130" fmla="*/ 6947453 w 8333429"/>
              <a:gd name="connsiteY130" fmla="*/ 647742 h 824248"/>
              <a:gd name="connsiteX131" fmla="*/ 7365711 w 8333429"/>
              <a:gd name="connsiteY131" fmla="*/ 667935 h 824248"/>
              <a:gd name="connsiteX132" fmla="*/ 7628204 w 8333429"/>
              <a:gd name="connsiteY132" fmla="*/ 670819 h 824248"/>
              <a:gd name="connsiteX133" fmla="*/ 7792624 w 8333429"/>
              <a:gd name="connsiteY133" fmla="*/ 673703 h 824248"/>
              <a:gd name="connsiteX134" fmla="*/ 8118577 w 8333429"/>
              <a:gd name="connsiteY134" fmla="*/ 667934 h 824248"/>
              <a:gd name="connsiteX135" fmla="*/ 8303188 w 8333429"/>
              <a:gd name="connsiteY135" fmla="*/ 670819 h 824248"/>
              <a:gd name="connsiteX136" fmla="*/ 8326264 w 8333429"/>
              <a:gd name="connsiteY136" fmla="*/ 613128 h 824248"/>
              <a:gd name="connsiteX137" fmla="*/ 8332032 w 8333429"/>
              <a:gd name="connsiteY137" fmla="*/ 575629 h 824248"/>
              <a:gd name="connsiteX138" fmla="*/ 8314724 w 8333429"/>
              <a:gd name="connsiteY138" fmla="*/ 532361 h 824248"/>
              <a:gd name="connsiteX139" fmla="*/ 8261890 w 8333429"/>
              <a:gd name="connsiteY139" fmla="*/ 515155 h 824248"/>
              <a:gd name="connsiteX0" fmla="*/ 8262147 w 8333686"/>
              <a:gd name="connsiteY0" fmla="*/ 515155 h 824248"/>
              <a:gd name="connsiteX1" fmla="*/ 8126919 w 8333686"/>
              <a:gd name="connsiteY1" fmla="*/ 521595 h 824248"/>
              <a:gd name="connsiteX2" fmla="*/ 7850023 w 8333686"/>
              <a:gd name="connsiteY2" fmla="*/ 521595 h 824248"/>
              <a:gd name="connsiteX3" fmla="*/ 7431460 w 8333686"/>
              <a:gd name="connsiteY3" fmla="*/ 521595 h 824248"/>
              <a:gd name="connsiteX4" fmla="*/ 6916305 w 8333686"/>
              <a:gd name="connsiteY4" fmla="*/ 495837 h 824248"/>
              <a:gd name="connsiteX5" fmla="*/ 6356074 w 8333686"/>
              <a:gd name="connsiteY5" fmla="*/ 450761 h 824248"/>
              <a:gd name="connsiteX6" fmla="*/ 5840919 w 8333686"/>
              <a:gd name="connsiteY6" fmla="*/ 399245 h 824248"/>
              <a:gd name="connsiteX7" fmla="*/ 5422355 w 8333686"/>
              <a:gd name="connsiteY7" fmla="*/ 367048 h 824248"/>
              <a:gd name="connsiteX8" fmla="*/ 5100383 w 8333686"/>
              <a:gd name="connsiteY8" fmla="*/ 347730 h 824248"/>
              <a:gd name="connsiteX9" fmla="*/ 4842806 w 8333686"/>
              <a:gd name="connsiteY9" fmla="*/ 328411 h 824248"/>
              <a:gd name="connsiteX10" fmla="*/ 4623865 w 8333686"/>
              <a:gd name="connsiteY10" fmla="*/ 315533 h 824248"/>
              <a:gd name="connsiteX11" fmla="*/ 4430682 w 8333686"/>
              <a:gd name="connsiteY11" fmla="*/ 334851 h 824248"/>
              <a:gd name="connsiteX12" fmla="*/ 4385606 w 8333686"/>
              <a:gd name="connsiteY12" fmla="*/ 264017 h 824248"/>
              <a:gd name="connsiteX13" fmla="*/ 4334091 w 8333686"/>
              <a:gd name="connsiteY13" fmla="*/ 218941 h 824248"/>
              <a:gd name="connsiteX14" fmla="*/ 4070074 w 8333686"/>
              <a:gd name="connsiteY14" fmla="*/ 238259 h 824248"/>
              <a:gd name="connsiteX15" fmla="*/ 3799617 w 8333686"/>
              <a:gd name="connsiteY15" fmla="*/ 251138 h 824248"/>
              <a:gd name="connsiteX16" fmla="*/ 3490524 w 8333686"/>
              <a:gd name="connsiteY16" fmla="*/ 257578 h 824248"/>
              <a:gd name="connsiteX17" fmla="*/ 3341076 w 8333686"/>
              <a:gd name="connsiteY17" fmla="*/ 255364 h 824248"/>
              <a:gd name="connsiteX18" fmla="*/ 3220068 w 8333686"/>
              <a:gd name="connsiteY18" fmla="*/ 251138 h 824248"/>
              <a:gd name="connsiteX19" fmla="*/ 3204101 w 8333686"/>
              <a:gd name="connsiteY19" fmla="*/ 264688 h 824248"/>
              <a:gd name="connsiteX20" fmla="*/ 3149234 w 8333686"/>
              <a:gd name="connsiteY20" fmla="*/ 264017 h 824248"/>
              <a:gd name="connsiteX21" fmla="*/ 2994688 w 8333686"/>
              <a:gd name="connsiteY21" fmla="*/ 251138 h 824248"/>
              <a:gd name="connsiteX22" fmla="*/ 2891657 w 8333686"/>
              <a:gd name="connsiteY22" fmla="*/ 244699 h 824248"/>
              <a:gd name="connsiteX23" fmla="*/ 2853020 w 8333686"/>
              <a:gd name="connsiteY23" fmla="*/ 231820 h 824248"/>
              <a:gd name="connsiteX24" fmla="*/ 2711352 w 8333686"/>
              <a:gd name="connsiteY24" fmla="*/ 225380 h 824248"/>
              <a:gd name="connsiteX25" fmla="*/ 2389381 w 8333686"/>
              <a:gd name="connsiteY25" fmla="*/ 193183 h 824248"/>
              <a:gd name="connsiteX26" fmla="*/ 2125364 w 8333686"/>
              <a:gd name="connsiteY26" fmla="*/ 173865 h 824248"/>
              <a:gd name="connsiteX27" fmla="*/ 1925741 w 8333686"/>
              <a:gd name="connsiteY27" fmla="*/ 141668 h 824248"/>
              <a:gd name="connsiteX28" fmla="*/ 1648845 w 8333686"/>
              <a:gd name="connsiteY28" fmla="*/ 109471 h 824248"/>
              <a:gd name="connsiteX29" fmla="*/ 1384829 w 8333686"/>
              <a:gd name="connsiteY29" fmla="*/ 90152 h 824248"/>
              <a:gd name="connsiteX30" fmla="*/ 1236722 w 8333686"/>
              <a:gd name="connsiteY30" fmla="*/ 77273 h 824248"/>
              <a:gd name="connsiteX31" fmla="*/ 1114372 w 8333686"/>
              <a:gd name="connsiteY31" fmla="*/ 51516 h 824248"/>
              <a:gd name="connsiteX32" fmla="*/ 1037099 w 8333686"/>
              <a:gd name="connsiteY32" fmla="*/ 51516 h 824248"/>
              <a:gd name="connsiteX33" fmla="*/ 766643 w 8333686"/>
              <a:gd name="connsiteY33" fmla="*/ 19319 h 824248"/>
              <a:gd name="connsiteX34" fmla="*/ 547702 w 8333686"/>
              <a:gd name="connsiteY34" fmla="*/ 0 h 824248"/>
              <a:gd name="connsiteX35" fmla="*/ 406034 w 8333686"/>
              <a:gd name="connsiteY35" fmla="*/ 0 h 824248"/>
              <a:gd name="connsiteX36" fmla="*/ 142017 w 8333686"/>
              <a:gd name="connsiteY36" fmla="*/ 0 h 824248"/>
              <a:gd name="connsiteX37" fmla="*/ 38986 w 8333686"/>
              <a:gd name="connsiteY37" fmla="*/ 0 h 824248"/>
              <a:gd name="connsiteX38" fmla="*/ 19668 w 8333686"/>
              <a:gd name="connsiteY38" fmla="*/ 32197 h 824248"/>
              <a:gd name="connsiteX39" fmla="*/ 3905 w 8333686"/>
              <a:gd name="connsiteY39" fmla="*/ 27769 h 824248"/>
              <a:gd name="connsiteX40" fmla="*/ 350 w 8333686"/>
              <a:gd name="connsiteY40" fmla="*/ 90152 h 824248"/>
              <a:gd name="connsiteX41" fmla="*/ 11888 w 8333686"/>
              <a:gd name="connsiteY41" fmla="*/ 136305 h 824248"/>
              <a:gd name="connsiteX42" fmla="*/ 36772 w 8333686"/>
              <a:gd name="connsiteY42" fmla="*/ 148107 h 824248"/>
              <a:gd name="connsiteX43" fmla="*/ 166434 w 8333686"/>
              <a:gd name="connsiteY43" fmla="*/ 138784 h 824248"/>
              <a:gd name="connsiteX44" fmla="*/ 187094 w 8333686"/>
              <a:gd name="connsiteY44" fmla="*/ 181850 h 824248"/>
              <a:gd name="connsiteX45" fmla="*/ 122374 w 8333686"/>
              <a:gd name="connsiteY45" fmla="*/ 180974 h 824248"/>
              <a:gd name="connsiteX46" fmla="*/ 98161 w 8333686"/>
              <a:gd name="connsiteY46" fmla="*/ 219408 h 824248"/>
              <a:gd name="connsiteX47" fmla="*/ 84875 w 8333686"/>
              <a:gd name="connsiteY47" fmla="*/ 265825 h 824248"/>
              <a:gd name="connsiteX48" fmla="*/ 99155 w 8333686"/>
              <a:gd name="connsiteY48" fmla="*/ 300439 h 824248"/>
              <a:gd name="connsiteX49" fmla="*/ 128651 w 8333686"/>
              <a:gd name="connsiteY49" fmla="*/ 327558 h 824248"/>
              <a:gd name="connsiteX50" fmla="*/ 174214 w 8333686"/>
              <a:gd name="connsiteY50" fmla="*/ 328411 h 824248"/>
              <a:gd name="connsiteX51" fmla="*/ 232169 w 8333686"/>
              <a:gd name="connsiteY51" fmla="*/ 328411 h 824248"/>
              <a:gd name="connsiteX52" fmla="*/ 309443 w 8333686"/>
              <a:gd name="connsiteY52" fmla="*/ 302654 h 824248"/>
              <a:gd name="connsiteX53" fmla="*/ 403821 w 8333686"/>
              <a:gd name="connsiteY53" fmla="*/ 323516 h 824248"/>
              <a:gd name="connsiteX54" fmla="*/ 560581 w 8333686"/>
              <a:gd name="connsiteY54" fmla="*/ 315533 h 824248"/>
              <a:gd name="connsiteX55" fmla="*/ 637854 w 8333686"/>
              <a:gd name="connsiteY55" fmla="*/ 276896 h 824248"/>
              <a:gd name="connsiteX56" fmla="*/ 715127 w 8333686"/>
              <a:gd name="connsiteY56" fmla="*/ 283335 h 824248"/>
              <a:gd name="connsiteX57" fmla="*/ 798840 w 8333686"/>
              <a:gd name="connsiteY57" fmla="*/ 328411 h 824248"/>
              <a:gd name="connsiteX58" fmla="*/ 992023 w 8333686"/>
              <a:gd name="connsiteY58" fmla="*/ 321972 h 824248"/>
              <a:gd name="connsiteX59" fmla="*/ 1115245 w 8333686"/>
              <a:gd name="connsiteY59" fmla="*/ 327072 h 824248"/>
              <a:gd name="connsiteX60" fmla="*/ 1115713 w 8333686"/>
              <a:gd name="connsiteY60" fmla="*/ 352158 h 824248"/>
              <a:gd name="connsiteX61" fmla="*/ 1210964 w 8333686"/>
              <a:gd name="connsiteY61" fmla="*/ 347730 h 824248"/>
              <a:gd name="connsiteX62" fmla="*/ 1279584 w 8333686"/>
              <a:gd name="connsiteY62" fmla="*/ 359288 h 824248"/>
              <a:gd name="connsiteX63" fmla="*/ 1349076 w 8333686"/>
              <a:gd name="connsiteY63" fmla="*/ 365037 h 824248"/>
              <a:gd name="connsiteX64" fmla="*/ 1486924 w 8333686"/>
              <a:gd name="connsiteY64" fmla="*/ 365707 h 824248"/>
              <a:gd name="connsiteX65" fmla="*/ 1738998 w 8333686"/>
              <a:gd name="connsiteY65" fmla="*/ 379927 h 824248"/>
              <a:gd name="connsiteX66" fmla="*/ 2052986 w 8333686"/>
              <a:gd name="connsiteY66" fmla="*/ 397904 h 824248"/>
              <a:gd name="connsiteX67" fmla="*/ 2226180 w 8333686"/>
              <a:gd name="connsiteY67" fmla="*/ 400119 h 824248"/>
              <a:gd name="connsiteX68" fmla="*/ 2389381 w 8333686"/>
              <a:gd name="connsiteY68" fmla="*/ 420108 h 824248"/>
              <a:gd name="connsiteX69" fmla="*/ 1869798 w 8333686"/>
              <a:gd name="connsiteY69" fmla="*/ 434997 h 824248"/>
              <a:gd name="connsiteX70" fmla="*/ 1253155 w 8333686"/>
              <a:gd name="connsiteY70" fmla="*/ 452102 h 824248"/>
              <a:gd name="connsiteX71" fmla="*/ 1118049 w 8333686"/>
              <a:gd name="connsiteY71" fmla="*/ 466016 h 824248"/>
              <a:gd name="connsiteX72" fmla="*/ 1081301 w 8333686"/>
              <a:gd name="connsiteY72" fmla="*/ 473635 h 824248"/>
              <a:gd name="connsiteX73" fmla="*/ 921189 w 8333686"/>
              <a:gd name="connsiteY73" fmla="*/ 482958 h 824248"/>
              <a:gd name="connsiteX74" fmla="*/ 650733 w 8333686"/>
              <a:gd name="connsiteY74" fmla="*/ 489397 h 824248"/>
              <a:gd name="connsiteX75" fmla="*/ 412474 w 8333686"/>
              <a:gd name="connsiteY75" fmla="*/ 495837 h 824248"/>
              <a:gd name="connsiteX76" fmla="*/ 283685 w 8333686"/>
              <a:gd name="connsiteY76" fmla="*/ 495837 h 824248"/>
              <a:gd name="connsiteX77" fmla="*/ 252158 w 8333686"/>
              <a:gd name="connsiteY77" fmla="*/ 543127 h 824248"/>
              <a:gd name="connsiteX78" fmla="*/ 241291 w 8333686"/>
              <a:gd name="connsiteY78" fmla="*/ 599741 h 824248"/>
              <a:gd name="connsiteX79" fmla="*/ 278586 w 8333686"/>
              <a:gd name="connsiteY79" fmla="*/ 643273 h 824248"/>
              <a:gd name="connsiteX80" fmla="*/ 399595 w 8333686"/>
              <a:gd name="connsiteY80" fmla="*/ 637504 h 824248"/>
              <a:gd name="connsiteX81" fmla="*/ 481764 w 8333686"/>
              <a:gd name="connsiteY81" fmla="*/ 608862 h 824248"/>
              <a:gd name="connsiteX82" fmla="*/ 547702 w 8333686"/>
              <a:gd name="connsiteY82" fmla="*/ 631065 h 824248"/>
              <a:gd name="connsiteX83" fmla="*/ 560581 w 8333686"/>
              <a:gd name="connsiteY83" fmla="*/ 637504 h 824248"/>
              <a:gd name="connsiteX84" fmla="*/ 676491 w 8333686"/>
              <a:gd name="connsiteY84" fmla="*/ 637504 h 824248"/>
              <a:gd name="connsiteX85" fmla="*/ 747324 w 8333686"/>
              <a:gd name="connsiteY85" fmla="*/ 618186 h 824248"/>
              <a:gd name="connsiteX86" fmla="*/ 809504 w 8333686"/>
              <a:gd name="connsiteY86" fmla="*/ 590884 h 824248"/>
              <a:gd name="connsiteX87" fmla="*/ 922733 w 8333686"/>
              <a:gd name="connsiteY87" fmla="*/ 604434 h 824248"/>
              <a:gd name="connsiteX88" fmla="*/ 953386 w 8333686"/>
              <a:gd name="connsiteY88" fmla="*/ 637504 h 824248"/>
              <a:gd name="connsiteX89" fmla="*/ 873898 w 8333686"/>
              <a:gd name="connsiteY89" fmla="*/ 651724 h 824248"/>
              <a:gd name="connsiteX90" fmla="*/ 702248 w 8333686"/>
              <a:gd name="connsiteY90" fmla="*/ 669702 h 824248"/>
              <a:gd name="connsiteX91" fmla="*/ 553471 w 8333686"/>
              <a:gd name="connsiteY91" fmla="*/ 673926 h 824248"/>
              <a:gd name="connsiteX92" fmla="*/ 370953 w 8333686"/>
              <a:gd name="connsiteY92" fmla="*/ 672383 h 824248"/>
              <a:gd name="connsiteX93" fmla="*/ 336541 w 8333686"/>
              <a:gd name="connsiteY93" fmla="*/ 728997 h 824248"/>
              <a:gd name="connsiteX94" fmla="*/ 340096 w 8333686"/>
              <a:gd name="connsiteY94" fmla="*/ 802919 h 824248"/>
              <a:gd name="connsiteX95" fmla="*/ 393155 w 8333686"/>
              <a:gd name="connsiteY95" fmla="*/ 824248 h 824248"/>
              <a:gd name="connsiteX96" fmla="*/ 463989 w 8333686"/>
              <a:gd name="connsiteY96" fmla="*/ 824248 h 824248"/>
              <a:gd name="connsiteX97" fmla="*/ 586338 w 8333686"/>
              <a:gd name="connsiteY97" fmla="*/ 824248 h 824248"/>
              <a:gd name="connsiteX98" fmla="*/ 786835 w 8333686"/>
              <a:gd name="connsiteY98" fmla="*/ 802918 h 824248"/>
              <a:gd name="connsiteX99" fmla="*/ 843916 w 8333686"/>
              <a:gd name="connsiteY99" fmla="*/ 792051 h 824248"/>
              <a:gd name="connsiteX100" fmla="*/ 908310 w 8333686"/>
              <a:gd name="connsiteY100" fmla="*/ 785611 h 824248"/>
              <a:gd name="connsiteX101" fmla="*/ 1037099 w 8333686"/>
              <a:gd name="connsiteY101" fmla="*/ 779172 h 824248"/>
              <a:gd name="connsiteX102" fmla="*/ 1159448 w 8333686"/>
              <a:gd name="connsiteY102" fmla="*/ 779172 h 824248"/>
              <a:gd name="connsiteX103" fmla="*/ 1191645 w 8333686"/>
              <a:gd name="connsiteY103" fmla="*/ 772733 h 824248"/>
              <a:gd name="connsiteX104" fmla="*/ 1204524 w 8333686"/>
              <a:gd name="connsiteY104" fmla="*/ 785611 h 824248"/>
              <a:gd name="connsiteX105" fmla="*/ 1359071 w 8333686"/>
              <a:gd name="connsiteY105" fmla="*/ 772733 h 824248"/>
              <a:gd name="connsiteX106" fmla="*/ 1571572 w 8333686"/>
              <a:gd name="connsiteY106" fmla="*/ 753414 h 824248"/>
              <a:gd name="connsiteX107" fmla="*/ 1964378 w 8333686"/>
              <a:gd name="connsiteY107" fmla="*/ 708338 h 824248"/>
              <a:gd name="connsiteX108" fmla="*/ 2328744 w 8333686"/>
              <a:gd name="connsiteY108" fmla="*/ 662592 h 824248"/>
              <a:gd name="connsiteX109" fmla="*/ 2666276 w 8333686"/>
              <a:gd name="connsiteY109" fmla="*/ 618186 h 824248"/>
              <a:gd name="connsiteX110" fmla="*/ 2898096 w 8333686"/>
              <a:gd name="connsiteY110" fmla="*/ 592428 h 824248"/>
              <a:gd name="connsiteX111" fmla="*/ 2962491 w 8333686"/>
              <a:gd name="connsiteY111" fmla="*/ 585989 h 824248"/>
              <a:gd name="connsiteX112" fmla="*/ 2942299 w 8333686"/>
              <a:gd name="connsiteY112" fmla="*/ 585989 h 824248"/>
              <a:gd name="connsiteX113" fmla="*/ 2984348 w 8333686"/>
              <a:gd name="connsiteY113" fmla="*/ 538130 h 824248"/>
              <a:gd name="connsiteX114" fmla="*/ 3092154 w 8333686"/>
              <a:gd name="connsiteY114" fmla="*/ 532260 h 824248"/>
              <a:gd name="connsiteX115" fmla="*/ 3177612 w 8333686"/>
              <a:gd name="connsiteY115" fmla="*/ 523707 h 824248"/>
              <a:gd name="connsiteX116" fmla="*/ 3189151 w 8333686"/>
              <a:gd name="connsiteY116" fmla="*/ 538130 h 824248"/>
              <a:gd name="connsiteX117" fmla="*/ 3295879 w 8333686"/>
              <a:gd name="connsiteY117" fmla="*/ 535245 h 824248"/>
              <a:gd name="connsiteX118" fmla="*/ 3316071 w 8333686"/>
              <a:gd name="connsiteY118" fmla="*/ 578513 h 824248"/>
              <a:gd name="connsiteX119" fmla="*/ 3799597 w 8333686"/>
              <a:gd name="connsiteY119" fmla="*/ 568417 h 824248"/>
              <a:gd name="connsiteX120" fmla="*/ 4259316 w 8333686"/>
              <a:gd name="connsiteY120" fmla="*/ 552553 h 824248"/>
              <a:gd name="connsiteX121" fmla="*/ 4417966 w 8333686"/>
              <a:gd name="connsiteY121" fmla="*/ 541015 h 824248"/>
              <a:gd name="connsiteX122" fmla="*/ 4446811 w 8333686"/>
              <a:gd name="connsiteY122" fmla="*/ 494862 h 824248"/>
              <a:gd name="connsiteX123" fmla="*/ 4778534 w 8333686"/>
              <a:gd name="connsiteY123" fmla="*/ 500631 h 824248"/>
              <a:gd name="connsiteX124" fmla="*/ 4859301 w 8333686"/>
              <a:gd name="connsiteY124" fmla="*/ 506400 h 824248"/>
              <a:gd name="connsiteX125" fmla="*/ 4870838 w 8333686"/>
              <a:gd name="connsiteY125" fmla="*/ 477555 h 824248"/>
              <a:gd name="connsiteX126" fmla="*/ 4983336 w 8333686"/>
              <a:gd name="connsiteY126" fmla="*/ 486208 h 824248"/>
              <a:gd name="connsiteX127" fmla="*/ 5390057 w 8333686"/>
              <a:gd name="connsiteY127" fmla="*/ 517938 h 824248"/>
              <a:gd name="connsiteX128" fmla="*/ 5834276 w 8333686"/>
              <a:gd name="connsiteY128" fmla="*/ 549668 h 824248"/>
              <a:gd name="connsiteX129" fmla="*/ 6428492 w 8333686"/>
              <a:gd name="connsiteY129" fmla="*/ 610243 h 824248"/>
              <a:gd name="connsiteX130" fmla="*/ 6947710 w 8333686"/>
              <a:gd name="connsiteY130" fmla="*/ 647742 h 824248"/>
              <a:gd name="connsiteX131" fmla="*/ 7365968 w 8333686"/>
              <a:gd name="connsiteY131" fmla="*/ 667935 h 824248"/>
              <a:gd name="connsiteX132" fmla="*/ 7628461 w 8333686"/>
              <a:gd name="connsiteY132" fmla="*/ 670819 h 824248"/>
              <a:gd name="connsiteX133" fmla="*/ 7792881 w 8333686"/>
              <a:gd name="connsiteY133" fmla="*/ 673703 h 824248"/>
              <a:gd name="connsiteX134" fmla="*/ 8118834 w 8333686"/>
              <a:gd name="connsiteY134" fmla="*/ 667934 h 824248"/>
              <a:gd name="connsiteX135" fmla="*/ 8303445 w 8333686"/>
              <a:gd name="connsiteY135" fmla="*/ 670819 h 824248"/>
              <a:gd name="connsiteX136" fmla="*/ 8326521 w 8333686"/>
              <a:gd name="connsiteY136" fmla="*/ 613128 h 824248"/>
              <a:gd name="connsiteX137" fmla="*/ 8332289 w 8333686"/>
              <a:gd name="connsiteY137" fmla="*/ 575629 h 824248"/>
              <a:gd name="connsiteX138" fmla="*/ 8314981 w 8333686"/>
              <a:gd name="connsiteY138" fmla="*/ 532361 h 824248"/>
              <a:gd name="connsiteX139" fmla="*/ 8262147 w 8333686"/>
              <a:gd name="connsiteY139" fmla="*/ 515155 h 824248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49234 w 8333686"/>
              <a:gd name="connsiteY20" fmla="*/ 264871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25364 w 8333686"/>
              <a:gd name="connsiteY26" fmla="*/ 174719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14372 w 8333686"/>
              <a:gd name="connsiteY31" fmla="*/ 52370 h 825102"/>
              <a:gd name="connsiteX32" fmla="*/ 1037099 w 8333686"/>
              <a:gd name="connsiteY32" fmla="*/ 52370 h 825102"/>
              <a:gd name="connsiteX33" fmla="*/ 766643 w 8333686"/>
              <a:gd name="connsiteY33" fmla="*/ 20173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187094 w 8333686"/>
              <a:gd name="connsiteY44" fmla="*/ 182704 h 825102"/>
              <a:gd name="connsiteX45" fmla="*/ 122374 w 8333686"/>
              <a:gd name="connsiteY45" fmla="*/ 181828 h 825102"/>
              <a:gd name="connsiteX46" fmla="*/ 98161 w 8333686"/>
              <a:gd name="connsiteY46" fmla="*/ 220262 h 825102"/>
              <a:gd name="connsiteX47" fmla="*/ 84875 w 8333686"/>
              <a:gd name="connsiteY47" fmla="*/ 266679 h 825102"/>
              <a:gd name="connsiteX48" fmla="*/ 99155 w 8333686"/>
              <a:gd name="connsiteY48" fmla="*/ 301293 h 825102"/>
              <a:gd name="connsiteX49" fmla="*/ 128651 w 8333686"/>
              <a:gd name="connsiteY49" fmla="*/ 328412 h 825102"/>
              <a:gd name="connsiteX50" fmla="*/ 174214 w 8333686"/>
              <a:gd name="connsiteY50" fmla="*/ 329265 h 825102"/>
              <a:gd name="connsiteX51" fmla="*/ 232169 w 8333686"/>
              <a:gd name="connsiteY51" fmla="*/ 329265 h 825102"/>
              <a:gd name="connsiteX52" fmla="*/ 309443 w 8333686"/>
              <a:gd name="connsiteY52" fmla="*/ 303508 h 825102"/>
              <a:gd name="connsiteX53" fmla="*/ 403821 w 8333686"/>
              <a:gd name="connsiteY53" fmla="*/ 324370 h 825102"/>
              <a:gd name="connsiteX54" fmla="*/ 560581 w 8333686"/>
              <a:gd name="connsiteY54" fmla="*/ 316387 h 825102"/>
              <a:gd name="connsiteX55" fmla="*/ 637854 w 8333686"/>
              <a:gd name="connsiteY55" fmla="*/ 277750 h 825102"/>
              <a:gd name="connsiteX56" fmla="*/ 715127 w 8333686"/>
              <a:gd name="connsiteY56" fmla="*/ 284189 h 825102"/>
              <a:gd name="connsiteX57" fmla="*/ 798840 w 8333686"/>
              <a:gd name="connsiteY57" fmla="*/ 329265 h 825102"/>
              <a:gd name="connsiteX58" fmla="*/ 992023 w 8333686"/>
              <a:gd name="connsiteY58" fmla="*/ 322826 h 825102"/>
              <a:gd name="connsiteX59" fmla="*/ 1115245 w 8333686"/>
              <a:gd name="connsiteY59" fmla="*/ 327926 h 825102"/>
              <a:gd name="connsiteX60" fmla="*/ 1115713 w 8333686"/>
              <a:gd name="connsiteY60" fmla="*/ 353012 h 825102"/>
              <a:gd name="connsiteX61" fmla="*/ 1210964 w 8333686"/>
              <a:gd name="connsiteY61" fmla="*/ 348584 h 825102"/>
              <a:gd name="connsiteX62" fmla="*/ 1279584 w 8333686"/>
              <a:gd name="connsiteY62" fmla="*/ 360142 h 825102"/>
              <a:gd name="connsiteX63" fmla="*/ 1349076 w 8333686"/>
              <a:gd name="connsiteY63" fmla="*/ 365891 h 825102"/>
              <a:gd name="connsiteX64" fmla="*/ 1486924 w 8333686"/>
              <a:gd name="connsiteY64" fmla="*/ 366561 h 825102"/>
              <a:gd name="connsiteX65" fmla="*/ 1738998 w 8333686"/>
              <a:gd name="connsiteY65" fmla="*/ 380781 h 825102"/>
              <a:gd name="connsiteX66" fmla="*/ 2052986 w 8333686"/>
              <a:gd name="connsiteY66" fmla="*/ 398758 h 825102"/>
              <a:gd name="connsiteX67" fmla="*/ 2226180 w 8333686"/>
              <a:gd name="connsiteY67" fmla="*/ 400973 h 825102"/>
              <a:gd name="connsiteX68" fmla="*/ 2389381 w 8333686"/>
              <a:gd name="connsiteY68" fmla="*/ 420962 h 825102"/>
              <a:gd name="connsiteX69" fmla="*/ 1869798 w 8333686"/>
              <a:gd name="connsiteY69" fmla="*/ 435851 h 825102"/>
              <a:gd name="connsiteX70" fmla="*/ 1253155 w 8333686"/>
              <a:gd name="connsiteY70" fmla="*/ 452956 h 825102"/>
              <a:gd name="connsiteX71" fmla="*/ 1118049 w 8333686"/>
              <a:gd name="connsiteY71" fmla="*/ 466870 h 825102"/>
              <a:gd name="connsiteX72" fmla="*/ 1081301 w 8333686"/>
              <a:gd name="connsiteY72" fmla="*/ 474489 h 825102"/>
              <a:gd name="connsiteX73" fmla="*/ 921189 w 8333686"/>
              <a:gd name="connsiteY73" fmla="*/ 483812 h 825102"/>
              <a:gd name="connsiteX74" fmla="*/ 650733 w 8333686"/>
              <a:gd name="connsiteY74" fmla="*/ 490251 h 825102"/>
              <a:gd name="connsiteX75" fmla="*/ 412474 w 8333686"/>
              <a:gd name="connsiteY75" fmla="*/ 496691 h 825102"/>
              <a:gd name="connsiteX76" fmla="*/ 283685 w 8333686"/>
              <a:gd name="connsiteY76" fmla="*/ 496691 h 825102"/>
              <a:gd name="connsiteX77" fmla="*/ 252158 w 8333686"/>
              <a:gd name="connsiteY77" fmla="*/ 543981 h 825102"/>
              <a:gd name="connsiteX78" fmla="*/ 241291 w 8333686"/>
              <a:gd name="connsiteY78" fmla="*/ 600595 h 825102"/>
              <a:gd name="connsiteX79" fmla="*/ 278586 w 8333686"/>
              <a:gd name="connsiteY79" fmla="*/ 644127 h 825102"/>
              <a:gd name="connsiteX80" fmla="*/ 399595 w 8333686"/>
              <a:gd name="connsiteY80" fmla="*/ 638358 h 825102"/>
              <a:gd name="connsiteX81" fmla="*/ 481764 w 8333686"/>
              <a:gd name="connsiteY81" fmla="*/ 609716 h 825102"/>
              <a:gd name="connsiteX82" fmla="*/ 547702 w 8333686"/>
              <a:gd name="connsiteY82" fmla="*/ 631919 h 825102"/>
              <a:gd name="connsiteX83" fmla="*/ 560581 w 8333686"/>
              <a:gd name="connsiteY83" fmla="*/ 638358 h 825102"/>
              <a:gd name="connsiteX84" fmla="*/ 676491 w 8333686"/>
              <a:gd name="connsiteY84" fmla="*/ 638358 h 825102"/>
              <a:gd name="connsiteX85" fmla="*/ 747324 w 8333686"/>
              <a:gd name="connsiteY85" fmla="*/ 619040 h 825102"/>
              <a:gd name="connsiteX86" fmla="*/ 809504 w 8333686"/>
              <a:gd name="connsiteY86" fmla="*/ 591738 h 825102"/>
              <a:gd name="connsiteX87" fmla="*/ 922733 w 8333686"/>
              <a:gd name="connsiteY87" fmla="*/ 605288 h 825102"/>
              <a:gd name="connsiteX88" fmla="*/ 953386 w 8333686"/>
              <a:gd name="connsiteY88" fmla="*/ 638358 h 825102"/>
              <a:gd name="connsiteX89" fmla="*/ 873898 w 8333686"/>
              <a:gd name="connsiteY89" fmla="*/ 652578 h 825102"/>
              <a:gd name="connsiteX90" fmla="*/ 702248 w 8333686"/>
              <a:gd name="connsiteY90" fmla="*/ 670556 h 825102"/>
              <a:gd name="connsiteX91" fmla="*/ 553471 w 8333686"/>
              <a:gd name="connsiteY91" fmla="*/ 674780 h 825102"/>
              <a:gd name="connsiteX92" fmla="*/ 370953 w 8333686"/>
              <a:gd name="connsiteY92" fmla="*/ 673237 h 825102"/>
              <a:gd name="connsiteX93" fmla="*/ 336541 w 8333686"/>
              <a:gd name="connsiteY93" fmla="*/ 729851 h 825102"/>
              <a:gd name="connsiteX94" fmla="*/ 340096 w 8333686"/>
              <a:gd name="connsiteY94" fmla="*/ 803773 h 825102"/>
              <a:gd name="connsiteX95" fmla="*/ 393155 w 8333686"/>
              <a:gd name="connsiteY95" fmla="*/ 825102 h 825102"/>
              <a:gd name="connsiteX96" fmla="*/ 463989 w 8333686"/>
              <a:gd name="connsiteY96" fmla="*/ 825102 h 825102"/>
              <a:gd name="connsiteX97" fmla="*/ 586338 w 8333686"/>
              <a:gd name="connsiteY97" fmla="*/ 825102 h 825102"/>
              <a:gd name="connsiteX98" fmla="*/ 786835 w 8333686"/>
              <a:gd name="connsiteY98" fmla="*/ 803772 h 825102"/>
              <a:gd name="connsiteX99" fmla="*/ 843916 w 8333686"/>
              <a:gd name="connsiteY99" fmla="*/ 792905 h 825102"/>
              <a:gd name="connsiteX100" fmla="*/ 908310 w 8333686"/>
              <a:gd name="connsiteY100" fmla="*/ 786465 h 825102"/>
              <a:gd name="connsiteX101" fmla="*/ 1037099 w 8333686"/>
              <a:gd name="connsiteY101" fmla="*/ 780026 h 825102"/>
              <a:gd name="connsiteX102" fmla="*/ 1159448 w 8333686"/>
              <a:gd name="connsiteY102" fmla="*/ 780026 h 825102"/>
              <a:gd name="connsiteX103" fmla="*/ 1191645 w 8333686"/>
              <a:gd name="connsiteY103" fmla="*/ 773587 h 825102"/>
              <a:gd name="connsiteX104" fmla="*/ 1204524 w 8333686"/>
              <a:gd name="connsiteY104" fmla="*/ 786465 h 825102"/>
              <a:gd name="connsiteX105" fmla="*/ 1359071 w 8333686"/>
              <a:gd name="connsiteY105" fmla="*/ 773587 h 825102"/>
              <a:gd name="connsiteX106" fmla="*/ 1571572 w 8333686"/>
              <a:gd name="connsiteY106" fmla="*/ 754268 h 825102"/>
              <a:gd name="connsiteX107" fmla="*/ 1964378 w 8333686"/>
              <a:gd name="connsiteY107" fmla="*/ 709192 h 825102"/>
              <a:gd name="connsiteX108" fmla="*/ 2328744 w 8333686"/>
              <a:gd name="connsiteY108" fmla="*/ 663446 h 825102"/>
              <a:gd name="connsiteX109" fmla="*/ 2666276 w 8333686"/>
              <a:gd name="connsiteY109" fmla="*/ 619040 h 825102"/>
              <a:gd name="connsiteX110" fmla="*/ 2898096 w 8333686"/>
              <a:gd name="connsiteY110" fmla="*/ 593282 h 825102"/>
              <a:gd name="connsiteX111" fmla="*/ 2962491 w 8333686"/>
              <a:gd name="connsiteY111" fmla="*/ 586843 h 825102"/>
              <a:gd name="connsiteX112" fmla="*/ 2942299 w 8333686"/>
              <a:gd name="connsiteY112" fmla="*/ 586843 h 825102"/>
              <a:gd name="connsiteX113" fmla="*/ 2984348 w 8333686"/>
              <a:gd name="connsiteY113" fmla="*/ 538984 h 825102"/>
              <a:gd name="connsiteX114" fmla="*/ 3092154 w 8333686"/>
              <a:gd name="connsiteY114" fmla="*/ 533114 h 825102"/>
              <a:gd name="connsiteX115" fmla="*/ 3177612 w 8333686"/>
              <a:gd name="connsiteY115" fmla="*/ 524561 h 825102"/>
              <a:gd name="connsiteX116" fmla="*/ 3189151 w 8333686"/>
              <a:gd name="connsiteY116" fmla="*/ 538984 h 825102"/>
              <a:gd name="connsiteX117" fmla="*/ 3295879 w 8333686"/>
              <a:gd name="connsiteY117" fmla="*/ 536099 h 825102"/>
              <a:gd name="connsiteX118" fmla="*/ 3316071 w 8333686"/>
              <a:gd name="connsiteY118" fmla="*/ 579367 h 825102"/>
              <a:gd name="connsiteX119" fmla="*/ 3799597 w 8333686"/>
              <a:gd name="connsiteY119" fmla="*/ 569271 h 825102"/>
              <a:gd name="connsiteX120" fmla="*/ 4259316 w 8333686"/>
              <a:gd name="connsiteY120" fmla="*/ 553407 h 825102"/>
              <a:gd name="connsiteX121" fmla="*/ 4417966 w 8333686"/>
              <a:gd name="connsiteY121" fmla="*/ 541869 h 825102"/>
              <a:gd name="connsiteX122" fmla="*/ 4446811 w 8333686"/>
              <a:gd name="connsiteY122" fmla="*/ 495716 h 825102"/>
              <a:gd name="connsiteX123" fmla="*/ 4778534 w 8333686"/>
              <a:gd name="connsiteY123" fmla="*/ 501485 h 825102"/>
              <a:gd name="connsiteX124" fmla="*/ 4859301 w 8333686"/>
              <a:gd name="connsiteY124" fmla="*/ 507254 h 825102"/>
              <a:gd name="connsiteX125" fmla="*/ 4870838 w 8333686"/>
              <a:gd name="connsiteY125" fmla="*/ 478409 h 825102"/>
              <a:gd name="connsiteX126" fmla="*/ 4983336 w 8333686"/>
              <a:gd name="connsiteY126" fmla="*/ 487062 h 825102"/>
              <a:gd name="connsiteX127" fmla="*/ 5390057 w 8333686"/>
              <a:gd name="connsiteY127" fmla="*/ 518792 h 825102"/>
              <a:gd name="connsiteX128" fmla="*/ 5834276 w 8333686"/>
              <a:gd name="connsiteY128" fmla="*/ 550522 h 825102"/>
              <a:gd name="connsiteX129" fmla="*/ 6428492 w 8333686"/>
              <a:gd name="connsiteY129" fmla="*/ 611097 h 825102"/>
              <a:gd name="connsiteX130" fmla="*/ 6947710 w 8333686"/>
              <a:gd name="connsiteY130" fmla="*/ 648596 h 825102"/>
              <a:gd name="connsiteX131" fmla="*/ 7365968 w 8333686"/>
              <a:gd name="connsiteY131" fmla="*/ 668789 h 825102"/>
              <a:gd name="connsiteX132" fmla="*/ 7628461 w 8333686"/>
              <a:gd name="connsiteY132" fmla="*/ 671673 h 825102"/>
              <a:gd name="connsiteX133" fmla="*/ 7792881 w 8333686"/>
              <a:gd name="connsiteY133" fmla="*/ 674557 h 825102"/>
              <a:gd name="connsiteX134" fmla="*/ 8118834 w 8333686"/>
              <a:gd name="connsiteY134" fmla="*/ 668788 h 825102"/>
              <a:gd name="connsiteX135" fmla="*/ 8303445 w 8333686"/>
              <a:gd name="connsiteY135" fmla="*/ 671673 h 825102"/>
              <a:gd name="connsiteX136" fmla="*/ 8326521 w 8333686"/>
              <a:gd name="connsiteY136" fmla="*/ 613982 h 825102"/>
              <a:gd name="connsiteX137" fmla="*/ 8332289 w 8333686"/>
              <a:gd name="connsiteY137" fmla="*/ 576483 h 825102"/>
              <a:gd name="connsiteX138" fmla="*/ 8314981 w 8333686"/>
              <a:gd name="connsiteY138" fmla="*/ 533215 h 825102"/>
              <a:gd name="connsiteX139" fmla="*/ 8262147 w 8333686"/>
              <a:gd name="connsiteY139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49234 w 8333686"/>
              <a:gd name="connsiteY20" fmla="*/ 264871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25364 w 8333686"/>
              <a:gd name="connsiteY26" fmla="*/ 174719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14372 w 8333686"/>
              <a:gd name="connsiteY31" fmla="*/ 52370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187094 w 8333686"/>
              <a:gd name="connsiteY44" fmla="*/ 182704 h 825102"/>
              <a:gd name="connsiteX45" fmla="*/ 122374 w 8333686"/>
              <a:gd name="connsiteY45" fmla="*/ 181828 h 825102"/>
              <a:gd name="connsiteX46" fmla="*/ 98161 w 8333686"/>
              <a:gd name="connsiteY46" fmla="*/ 220262 h 825102"/>
              <a:gd name="connsiteX47" fmla="*/ 84875 w 8333686"/>
              <a:gd name="connsiteY47" fmla="*/ 266679 h 825102"/>
              <a:gd name="connsiteX48" fmla="*/ 99155 w 8333686"/>
              <a:gd name="connsiteY48" fmla="*/ 301293 h 825102"/>
              <a:gd name="connsiteX49" fmla="*/ 128651 w 8333686"/>
              <a:gd name="connsiteY49" fmla="*/ 328412 h 825102"/>
              <a:gd name="connsiteX50" fmla="*/ 174214 w 8333686"/>
              <a:gd name="connsiteY50" fmla="*/ 329265 h 825102"/>
              <a:gd name="connsiteX51" fmla="*/ 232169 w 8333686"/>
              <a:gd name="connsiteY51" fmla="*/ 329265 h 825102"/>
              <a:gd name="connsiteX52" fmla="*/ 309443 w 8333686"/>
              <a:gd name="connsiteY52" fmla="*/ 303508 h 825102"/>
              <a:gd name="connsiteX53" fmla="*/ 403821 w 8333686"/>
              <a:gd name="connsiteY53" fmla="*/ 324370 h 825102"/>
              <a:gd name="connsiteX54" fmla="*/ 560581 w 8333686"/>
              <a:gd name="connsiteY54" fmla="*/ 316387 h 825102"/>
              <a:gd name="connsiteX55" fmla="*/ 637854 w 8333686"/>
              <a:gd name="connsiteY55" fmla="*/ 277750 h 825102"/>
              <a:gd name="connsiteX56" fmla="*/ 715127 w 8333686"/>
              <a:gd name="connsiteY56" fmla="*/ 284189 h 825102"/>
              <a:gd name="connsiteX57" fmla="*/ 798840 w 8333686"/>
              <a:gd name="connsiteY57" fmla="*/ 329265 h 825102"/>
              <a:gd name="connsiteX58" fmla="*/ 992023 w 8333686"/>
              <a:gd name="connsiteY58" fmla="*/ 322826 h 825102"/>
              <a:gd name="connsiteX59" fmla="*/ 1115245 w 8333686"/>
              <a:gd name="connsiteY59" fmla="*/ 327926 h 825102"/>
              <a:gd name="connsiteX60" fmla="*/ 1115713 w 8333686"/>
              <a:gd name="connsiteY60" fmla="*/ 353012 h 825102"/>
              <a:gd name="connsiteX61" fmla="*/ 1210964 w 8333686"/>
              <a:gd name="connsiteY61" fmla="*/ 348584 h 825102"/>
              <a:gd name="connsiteX62" fmla="*/ 1279584 w 8333686"/>
              <a:gd name="connsiteY62" fmla="*/ 360142 h 825102"/>
              <a:gd name="connsiteX63" fmla="*/ 1349076 w 8333686"/>
              <a:gd name="connsiteY63" fmla="*/ 365891 h 825102"/>
              <a:gd name="connsiteX64" fmla="*/ 1486924 w 8333686"/>
              <a:gd name="connsiteY64" fmla="*/ 366561 h 825102"/>
              <a:gd name="connsiteX65" fmla="*/ 1738998 w 8333686"/>
              <a:gd name="connsiteY65" fmla="*/ 380781 h 825102"/>
              <a:gd name="connsiteX66" fmla="*/ 2052986 w 8333686"/>
              <a:gd name="connsiteY66" fmla="*/ 398758 h 825102"/>
              <a:gd name="connsiteX67" fmla="*/ 2226180 w 8333686"/>
              <a:gd name="connsiteY67" fmla="*/ 400973 h 825102"/>
              <a:gd name="connsiteX68" fmla="*/ 2389381 w 8333686"/>
              <a:gd name="connsiteY68" fmla="*/ 420962 h 825102"/>
              <a:gd name="connsiteX69" fmla="*/ 1869798 w 8333686"/>
              <a:gd name="connsiteY69" fmla="*/ 435851 h 825102"/>
              <a:gd name="connsiteX70" fmla="*/ 1253155 w 8333686"/>
              <a:gd name="connsiteY70" fmla="*/ 452956 h 825102"/>
              <a:gd name="connsiteX71" fmla="*/ 1118049 w 8333686"/>
              <a:gd name="connsiteY71" fmla="*/ 466870 h 825102"/>
              <a:gd name="connsiteX72" fmla="*/ 1081301 w 8333686"/>
              <a:gd name="connsiteY72" fmla="*/ 474489 h 825102"/>
              <a:gd name="connsiteX73" fmla="*/ 921189 w 8333686"/>
              <a:gd name="connsiteY73" fmla="*/ 483812 h 825102"/>
              <a:gd name="connsiteX74" fmla="*/ 650733 w 8333686"/>
              <a:gd name="connsiteY74" fmla="*/ 490251 h 825102"/>
              <a:gd name="connsiteX75" fmla="*/ 412474 w 8333686"/>
              <a:gd name="connsiteY75" fmla="*/ 496691 h 825102"/>
              <a:gd name="connsiteX76" fmla="*/ 283685 w 8333686"/>
              <a:gd name="connsiteY76" fmla="*/ 496691 h 825102"/>
              <a:gd name="connsiteX77" fmla="*/ 252158 w 8333686"/>
              <a:gd name="connsiteY77" fmla="*/ 543981 h 825102"/>
              <a:gd name="connsiteX78" fmla="*/ 241291 w 8333686"/>
              <a:gd name="connsiteY78" fmla="*/ 600595 h 825102"/>
              <a:gd name="connsiteX79" fmla="*/ 278586 w 8333686"/>
              <a:gd name="connsiteY79" fmla="*/ 644127 h 825102"/>
              <a:gd name="connsiteX80" fmla="*/ 399595 w 8333686"/>
              <a:gd name="connsiteY80" fmla="*/ 638358 h 825102"/>
              <a:gd name="connsiteX81" fmla="*/ 481764 w 8333686"/>
              <a:gd name="connsiteY81" fmla="*/ 609716 h 825102"/>
              <a:gd name="connsiteX82" fmla="*/ 547702 w 8333686"/>
              <a:gd name="connsiteY82" fmla="*/ 631919 h 825102"/>
              <a:gd name="connsiteX83" fmla="*/ 560581 w 8333686"/>
              <a:gd name="connsiteY83" fmla="*/ 638358 h 825102"/>
              <a:gd name="connsiteX84" fmla="*/ 676491 w 8333686"/>
              <a:gd name="connsiteY84" fmla="*/ 638358 h 825102"/>
              <a:gd name="connsiteX85" fmla="*/ 747324 w 8333686"/>
              <a:gd name="connsiteY85" fmla="*/ 619040 h 825102"/>
              <a:gd name="connsiteX86" fmla="*/ 809504 w 8333686"/>
              <a:gd name="connsiteY86" fmla="*/ 591738 h 825102"/>
              <a:gd name="connsiteX87" fmla="*/ 922733 w 8333686"/>
              <a:gd name="connsiteY87" fmla="*/ 605288 h 825102"/>
              <a:gd name="connsiteX88" fmla="*/ 953386 w 8333686"/>
              <a:gd name="connsiteY88" fmla="*/ 638358 h 825102"/>
              <a:gd name="connsiteX89" fmla="*/ 873898 w 8333686"/>
              <a:gd name="connsiteY89" fmla="*/ 652578 h 825102"/>
              <a:gd name="connsiteX90" fmla="*/ 702248 w 8333686"/>
              <a:gd name="connsiteY90" fmla="*/ 670556 h 825102"/>
              <a:gd name="connsiteX91" fmla="*/ 553471 w 8333686"/>
              <a:gd name="connsiteY91" fmla="*/ 674780 h 825102"/>
              <a:gd name="connsiteX92" fmla="*/ 370953 w 8333686"/>
              <a:gd name="connsiteY92" fmla="*/ 673237 h 825102"/>
              <a:gd name="connsiteX93" fmla="*/ 336541 w 8333686"/>
              <a:gd name="connsiteY93" fmla="*/ 729851 h 825102"/>
              <a:gd name="connsiteX94" fmla="*/ 340096 w 8333686"/>
              <a:gd name="connsiteY94" fmla="*/ 803773 h 825102"/>
              <a:gd name="connsiteX95" fmla="*/ 393155 w 8333686"/>
              <a:gd name="connsiteY95" fmla="*/ 825102 h 825102"/>
              <a:gd name="connsiteX96" fmla="*/ 463989 w 8333686"/>
              <a:gd name="connsiteY96" fmla="*/ 825102 h 825102"/>
              <a:gd name="connsiteX97" fmla="*/ 586338 w 8333686"/>
              <a:gd name="connsiteY97" fmla="*/ 825102 h 825102"/>
              <a:gd name="connsiteX98" fmla="*/ 786835 w 8333686"/>
              <a:gd name="connsiteY98" fmla="*/ 803772 h 825102"/>
              <a:gd name="connsiteX99" fmla="*/ 843916 w 8333686"/>
              <a:gd name="connsiteY99" fmla="*/ 792905 h 825102"/>
              <a:gd name="connsiteX100" fmla="*/ 908310 w 8333686"/>
              <a:gd name="connsiteY100" fmla="*/ 786465 h 825102"/>
              <a:gd name="connsiteX101" fmla="*/ 1037099 w 8333686"/>
              <a:gd name="connsiteY101" fmla="*/ 780026 h 825102"/>
              <a:gd name="connsiteX102" fmla="*/ 1159448 w 8333686"/>
              <a:gd name="connsiteY102" fmla="*/ 780026 h 825102"/>
              <a:gd name="connsiteX103" fmla="*/ 1191645 w 8333686"/>
              <a:gd name="connsiteY103" fmla="*/ 773587 h 825102"/>
              <a:gd name="connsiteX104" fmla="*/ 1204524 w 8333686"/>
              <a:gd name="connsiteY104" fmla="*/ 786465 h 825102"/>
              <a:gd name="connsiteX105" fmla="*/ 1359071 w 8333686"/>
              <a:gd name="connsiteY105" fmla="*/ 773587 h 825102"/>
              <a:gd name="connsiteX106" fmla="*/ 1571572 w 8333686"/>
              <a:gd name="connsiteY106" fmla="*/ 754268 h 825102"/>
              <a:gd name="connsiteX107" fmla="*/ 1964378 w 8333686"/>
              <a:gd name="connsiteY107" fmla="*/ 709192 h 825102"/>
              <a:gd name="connsiteX108" fmla="*/ 2328744 w 8333686"/>
              <a:gd name="connsiteY108" fmla="*/ 663446 h 825102"/>
              <a:gd name="connsiteX109" fmla="*/ 2666276 w 8333686"/>
              <a:gd name="connsiteY109" fmla="*/ 619040 h 825102"/>
              <a:gd name="connsiteX110" fmla="*/ 2898096 w 8333686"/>
              <a:gd name="connsiteY110" fmla="*/ 593282 h 825102"/>
              <a:gd name="connsiteX111" fmla="*/ 2962491 w 8333686"/>
              <a:gd name="connsiteY111" fmla="*/ 586843 h 825102"/>
              <a:gd name="connsiteX112" fmla="*/ 2942299 w 8333686"/>
              <a:gd name="connsiteY112" fmla="*/ 586843 h 825102"/>
              <a:gd name="connsiteX113" fmla="*/ 2984348 w 8333686"/>
              <a:gd name="connsiteY113" fmla="*/ 538984 h 825102"/>
              <a:gd name="connsiteX114" fmla="*/ 3092154 w 8333686"/>
              <a:gd name="connsiteY114" fmla="*/ 533114 h 825102"/>
              <a:gd name="connsiteX115" fmla="*/ 3177612 w 8333686"/>
              <a:gd name="connsiteY115" fmla="*/ 524561 h 825102"/>
              <a:gd name="connsiteX116" fmla="*/ 3189151 w 8333686"/>
              <a:gd name="connsiteY116" fmla="*/ 538984 h 825102"/>
              <a:gd name="connsiteX117" fmla="*/ 3295879 w 8333686"/>
              <a:gd name="connsiteY117" fmla="*/ 536099 h 825102"/>
              <a:gd name="connsiteX118" fmla="*/ 3316071 w 8333686"/>
              <a:gd name="connsiteY118" fmla="*/ 579367 h 825102"/>
              <a:gd name="connsiteX119" fmla="*/ 3799597 w 8333686"/>
              <a:gd name="connsiteY119" fmla="*/ 569271 h 825102"/>
              <a:gd name="connsiteX120" fmla="*/ 4259316 w 8333686"/>
              <a:gd name="connsiteY120" fmla="*/ 553407 h 825102"/>
              <a:gd name="connsiteX121" fmla="*/ 4417966 w 8333686"/>
              <a:gd name="connsiteY121" fmla="*/ 541869 h 825102"/>
              <a:gd name="connsiteX122" fmla="*/ 4446811 w 8333686"/>
              <a:gd name="connsiteY122" fmla="*/ 495716 h 825102"/>
              <a:gd name="connsiteX123" fmla="*/ 4778534 w 8333686"/>
              <a:gd name="connsiteY123" fmla="*/ 501485 h 825102"/>
              <a:gd name="connsiteX124" fmla="*/ 4859301 w 8333686"/>
              <a:gd name="connsiteY124" fmla="*/ 507254 h 825102"/>
              <a:gd name="connsiteX125" fmla="*/ 4870838 w 8333686"/>
              <a:gd name="connsiteY125" fmla="*/ 478409 h 825102"/>
              <a:gd name="connsiteX126" fmla="*/ 4983336 w 8333686"/>
              <a:gd name="connsiteY126" fmla="*/ 487062 h 825102"/>
              <a:gd name="connsiteX127" fmla="*/ 5390057 w 8333686"/>
              <a:gd name="connsiteY127" fmla="*/ 518792 h 825102"/>
              <a:gd name="connsiteX128" fmla="*/ 5834276 w 8333686"/>
              <a:gd name="connsiteY128" fmla="*/ 550522 h 825102"/>
              <a:gd name="connsiteX129" fmla="*/ 6428492 w 8333686"/>
              <a:gd name="connsiteY129" fmla="*/ 611097 h 825102"/>
              <a:gd name="connsiteX130" fmla="*/ 6947710 w 8333686"/>
              <a:gd name="connsiteY130" fmla="*/ 648596 h 825102"/>
              <a:gd name="connsiteX131" fmla="*/ 7365968 w 8333686"/>
              <a:gd name="connsiteY131" fmla="*/ 668789 h 825102"/>
              <a:gd name="connsiteX132" fmla="*/ 7628461 w 8333686"/>
              <a:gd name="connsiteY132" fmla="*/ 671673 h 825102"/>
              <a:gd name="connsiteX133" fmla="*/ 7792881 w 8333686"/>
              <a:gd name="connsiteY133" fmla="*/ 674557 h 825102"/>
              <a:gd name="connsiteX134" fmla="*/ 8118834 w 8333686"/>
              <a:gd name="connsiteY134" fmla="*/ 668788 h 825102"/>
              <a:gd name="connsiteX135" fmla="*/ 8303445 w 8333686"/>
              <a:gd name="connsiteY135" fmla="*/ 671673 h 825102"/>
              <a:gd name="connsiteX136" fmla="*/ 8326521 w 8333686"/>
              <a:gd name="connsiteY136" fmla="*/ 613982 h 825102"/>
              <a:gd name="connsiteX137" fmla="*/ 8332289 w 8333686"/>
              <a:gd name="connsiteY137" fmla="*/ 576483 h 825102"/>
              <a:gd name="connsiteX138" fmla="*/ 8314981 w 8333686"/>
              <a:gd name="connsiteY138" fmla="*/ 533215 h 825102"/>
              <a:gd name="connsiteX139" fmla="*/ 8262147 w 8333686"/>
              <a:gd name="connsiteY139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49234 w 8333686"/>
              <a:gd name="connsiteY20" fmla="*/ 264871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25364 w 8333686"/>
              <a:gd name="connsiteY26" fmla="*/ 174719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187094 w 8333686"/>
              <a:gd name="connsiteY44" fmla="*/ 182704 h 825102"/>
              <a:gd name="connsiteX45" fmla="*/ 122374 w 8333686"/>
              <a:gd name="connsiteY45" fmla="*/ 181828 h 825102"/>
              <a:gd name="connsiteX46" fmla="*/ 98161 w 8333686"/>
              <a:gd name="connsiteY46" fmla="*/ 220262 h 825102"/>
              <a:gd name="connsiteX47" fmla="*/ 84875 w 8333686"/>
              <a:gd name="connsiteY47" fmla="*/ 266679 h 825102"/>
              <a:gd name="connsiteX48" fmla="*/ 99155 w 8333686"/>
              <a:gd name="connsiteY48" fmla="*/ 301293 h 825102"/>
              <a:gd name="connsiteX49" fmla="*/ 128651 w 8333686"/>
              <a:gd name="connsiteY49" fmla="*/ 328412 h 825102"/>
              <a:gd name="connsiteX50" fmla="*/ 174214 w 8333686"/>
              <a:gd name="connsiteY50" fmla="*/ 329265 h 825102"/>
              <a:gd name="connsiteX51" fmla="*/ 232169 w 8333686"/>
              <a:gd name="connsiteY51" fmla="*/ 329265 h 825102"/>
              <a:gd name="connsiteX52" fmla="*/ 309443 w 8333686"/>
              <a:gd name="connsiteY52" fmla="*/ 303508 h 825102"/>
              <a:gd name="connsiteX53" fmla="*/ 403821 w 8333686"/>
              <a:gd name="connsiteY53" fmla="*/ 324370 h 825102"/>
              <a:gd name="connsiteX54" fmla="*/ 560581 w 8333686"/>
              <a:gd name="connsiteY54" fmla="*/ 316387 h 825102"/>
              <a:gd name="connsiteX55" fmla="*/ 637854 w 8333686"/>
              <a:gd name="connsiteY55" fmla="*/ 277750 h 825102"/>
              <a:gd name="connsiteX56" fmla="*/ 715127 w 8333686"/>
              <a:gd name="connsiteY56" fmla="*/ 284189 h 825102"/>
              <a:gd name="connsiteX57" fmla="*/ 798840 w 8333686"/>
              <a:gd name="connsiteY57" fmla="*/ 329265 h 825102"/>
              <a:gd name="connsiteX58" fmla="*/ 992023 w 8333686"/>
              <a:gd name="connsiteY58" fmla="*/ 322826 h 825102"/>
              <a:gd name="connsiteX59" fmla="*/ 1115245 w 8333686"/>
              <a:gd name="connsiteY59" fmla="*/ 327926 h 825102"/>
              <a:gd name="connsiteX60" fmla="*/ 1115713 w 8333686"/>
              <a:gd name="connsiteY60" fmla="*/ 353012 h 825102"/>
              <a:gd name="connsiteX61" fmla="*/ 1210964 w 8333686"/>
              <a:gd name="connsiteY61" fmla="*/ 348584 h 825102"/>
              <a:gd name="connsiteX62" fmla="*/ 1279584 w 8333686"/>
              <a:gd name="connsiteY62" fmla="*/ 360142 h 825102"/>
              <a:gd name="connsiteX63" fmla="*/ 1349076 w 8333686"/>
              <a:gd name="connsiteY63" fmla="*/ 365891 h 825102"/>
              <a:gd name="connsiteX64" fmla="*/ 1486924 w 8333686"/>
              <a:gd name="connsiteY64" fmla="*/ 366561 h 825102"/>
              <a:gd name="connsiteX65" fmla="*/ 1738998 w 8333686"/>
              <a:gd name="connsiteY65" fmla="*/ 380781 h 825102"/>
              <a:gd name="connsiteX66" fmla="*/ 2052986 w 8333686"/>
              <a:gd name="connsiteY66" fmla="*/ 398758 h 825102"/>
              <a:gd name="connsiteX67" fmla="*/ 2226180 w 8333686"/>
              <a:gd name="connsiteY67" fmla="*/ 400973 h 825102"/>
              <a:gd name="connsiteX68" fmla="*/ 2389381 w 8333686"/>
              <a:gd name="connsiteY68" fmla="*/ 420962 h 825102"/>
              <a:gd name="connsiteX69" fmla="*/ 1869798 w 8333686"/>
              <a:gd name="connsiteY69" fmla="*/ 435851 h 825102"/>
              <a:gd name="connsiteX70" fmla="*/ 1253155 w 8333686"/>
              <a:gd name="connsiteY70" fmla="*/ 452956 h 825102"/>
              <a:gd name="connsiteX71" fmla="*/ 1118049 w 8333686"/>
              <a:gd name="connsiteY71" fmla="*/ 466870 h 825102"/>
              <a:gd name="connsiteX72" fmla="*/ 1081301 w 8333686"/>
              <a:gd name="connsiteY72" fmla="*/ 474489 h 825102"/>
              <a:gd name="connsiteX73" fmla="*/ 921189 w 8333686"/>
              <a:gd name="connsiteY73" fmla="*/ 483812 h 825102"/>
              <a:gd name="connsiteX74" fmla="*/ 650733 w 8333686"/>
              <a:gd name="connsiteY74" fmla="*/ 490251 h 825102"/>
              <a:gd name="connsiteX75" fmla="*/ 412474 w 8333686"/>
              <a:gd name="connsiteY75" fmla="*/ 496691 h 825102"/>
              <a:gd name="connsiteX76" fmla="*/ 283685 w 8333686"/>
              <a:gd name="connsiteY76" fmla="*/ 496691 h 825102"/>
              <a:gd name="connsiteX77" fmla="*/ 252158 w 8333686"/>
              <a:gd name="connsiteY77" fmla="*/ 543981 h 825102"/>
              <a:gd name="connsiteX78" fmla="*/ 241291 w 8333686"/>
              <a:gd name="connsiteY78" fmla="*/ 600595 h 825102"/>
              <a:gd name="connsiteX79" fmla="*/ 278586 w 8333686"/>
              <a:gd name="connsiteY79" fmla="*/ 644127 h 825102"/>
              <a:gd name="connsiteX80" fmla="*/ 399595 w 8333686"/>
              <a:gd name="connsiteY80" fmla="*/ 638358 h 825102"/>
              <a:gd name="connsiteX81" fmla="*/ 481764 w 8333686"/>
              <a:gd name="connsiteY81" fmla="*/ 609716 h 825102"/>
              <a:gd name="connsiteX82" fmla="*/ 547702 w 8333686"/>
              <a:gd name="connsiteY82" fmla="*/ 631919 h 825102"/>
              <a:gd name="connsiteX83" fmla="*/ 560581 w 8333686"/>
              <a:gd name="connsiteY83" fmla="*/ 638358 h 825102"/>
              <a:gd name="connsiteX84" fmla="*/ 676491 w 8333686"/>
              <a:gd name="connsiteY84" fmla="*/ 638358 h 825102"/>
              <a:gd name="connsiteX85" fmla="*/ 747324 w 8333686"/>
              <a:gd name="connsiteY85" fmla="*/ 619040 h 825102"/>
              <a:gd name="connsiteX86" fmla="*/ 809504 w 8333686"/>
              <a:gd name="connsiteY86" fmla="*/ 591738 h 825102"/>
              <a:gd name="connsiteX87" fmla="*/ 922733 w 8333686"/>
              <a:gd name="connsiteY87" fmla="*/ 605288 h 825102"/>
              <a:gd name="connsiteX88" fmla="*/ 953386 w 8333686"/>
              <a:gd name="connsiteY88" fmla="*/ 638358 h 825102"/>
              <a:gd name="connsiteX89" fmla="*/ 873898 w 8333686"/>
              <a:gd name="connsiteY89" fmla="*/ 652578 h 825102"/>
              <a:gd name="connsiteX90" fmla="*/ 702248 w 8333686"/>
              <a:gd name="connsiteY90" fmla="*/ 670556 h 825102"/>
              <a:gd name="connsiteX91" fmla="*/ 553471 w 8333686"/>
              <a:gd name="connsiteY91" fmla="*/ 674780 h 825102"/>
              <a:gd name="connsiteX92" fmla="*/ 370953 w 8333686"/>
              <a:gd name="connsiteY92" fmla="*/ 673237 h 825102"/>
              <a:gd name="connsiteX93" fmla="*/ 336541 w 8333686"/>
              <a:gd name="connsiteY93" fmla="*/ 729851 h 825102"/>
              <a:gd name="connsiteX94" fmla="*/ 340096 w 8333686"/>
              <a:gd name="connsiteY94" fmla="*/ 803773 h 825102"/>
              <a:gd name="connsiteX95" fmla="*/ 393155 w 8333686"/>
              <a:gd name="connsiteY95" fmla="*/ 825102 h 825102"/>
              <a:gd name="connsiteX96" fmla="*/ 463989 w 8333686"/>
              <a:gd name="connsiteY96" fmla="*/ 825102 h 825102"/>
              <a:gd name="connsiteX97" fmla="*/ 586338 w 8333686"/>
              <a:gd name="connsiteY97" fmla="*/ 825102 h 825102"/>
              <a:gd name="connsiteX98" fmla="*/ 786835 w 8333686"/>
              <a:gd name="connsiteY98" fmla="*/ 803772 h 825102"/>
              <a:gd name="connsiteX99" fmla="*/ 843916 w 8333686"/>
              <a:gd name="connsiteY99" fmla="*/ 792905 h 825102"/>
              <a:gd name="connsiteX100" fmla="*/ 908310 w 8333686"/>
              <a:gd name="connsiteY100" fmla="*/ 786465 h 825102"/>
              <a:gd name="connsiteX101" fmla="*/ 1037099 w 8333686"/>
              <a:gd name="connsiteY101" fmla="*/ 780026 h 825102"/>
              <a:gd name="connsiteX102" fmla="*/ 1159448 w 8333686"/>
              <a:gd name="connsiteY102" fmla="*/ 780026 h 825102"/>
              <a:gd name="connsiteX103" fmla="*/ 1191645 w 8333686"/>
              <a:gd name="connsiteY103" fmla="*/ 773587 h 825102"/>
              <a:gd name="connsiteX104" fmla="*/ 1204524 w 8333686"/>
              <a:gd name="connsiteY104" fmla="*/ 786465 h 825102"/>
              <a:gd name="connsiteX105" fmla="*/ 1359071 w 8333686"/>
              <a:gd name="connsiteY105" fmla="*/ 773587 h 825102"/>
              <a:gd name="connsiteX106" fmla="*/ 1571572 w 8333686"/>
              <a:gd name="connsiteY106" fmla="*/ 754268 h 825102"/>
              <a:gd name="connsiteX107" fmla="*/ 1964378 w 8333686"/>
              <a:gd name="connsiteY107" fmla="*/ 709192 h 825102"/>
              <a:gd name="connsiteX108" fmla="*/ 2328744 w 8333686"/>
              <a:gd name="connsiteY108" fmla="*/ 663446 h 825102"/>
              <a:gd name="connsiteX109" fmla="*/ 2666276 w 8333686"/>
              <a:gd name="connsiteY109" fmla="*/ 619040 h 825102"/>
              <a:gd name="connsiteX110" fmla="*/ 2898096 w 8333686"/>
              <a:gd name="connsiteY110" fmla="*/ 593282 h 825102"/>
              <a:gd name="connsiteX111" fmla="*/ 2962491 w 8333686"/>
              <a:gd name="connsiteY111" fmla="*/ 586843 h 825102"/>
              <a:gd name="connsiteX112" fmla="*/ 2942299 w 8333686"/>
              <a:gd name="connsiteY112" fmla="*/ 586843 h 825102"/>
              <a:gd name="connsiteX113" fmla="*/ 2984348 w 8333686"/>
              <a:gd name="connsiteY113" fmla="*/ 538984 h 825102"/>
              <a:gd name="connsiteX114" fmla="*/ 3092154 w 8333686"/>
              <a:gd name="connsiteY114" fmla="*/ 533114 h 825102"/>
              <a:gd name="connsiteX115" fmla="*/ 3177612 w 8333686"/>
              <a:gd name="connsiteY115" fmla="*/ 524561 h 825102"/>
              <a:gd name="connsiteX116" fmla="*/ 3189151 w 8333686"/>
              <a:gd name="connsiteY116" fmla="*/ 538984 h 825102"/>
              <a:gd name="connsiteX117" fmla="*/ 3295879 w 8333686"/>
              <a:gd name="connsiteY117" fmla="*/ 536099 h 825102"/>
              <a:gd name="connsiteX118" fmla="*/ 3316071 w 8333686"/>
              <a:gd name="connsiteY118" fmla="*/ 579367 h 825102"/>
              <a:gd name="connsiteX119" fmla="*/ 3799597 w 8333686"/>
              <a:gd name="connsiteY119" fmla="*/ 569271 h 825102"/>
              <a:gd name="connsiteX120" fmla="*/ 4259316 w 8333686"/>
              <a:gd name="connsiteY120" fmla="*/ 553407 h 825102"/>
              <a:gd name="connsiteX121" fmla="*/ 4417966 w 8333686"/>
              <a:gd name="connsiteY121" fmla="*/ 541869 h 825102"/>
              <a:gd name="connsiteX122" fmla="*/ 4446811 w 8333686"/>
              <a:gd name="connsiteY122" fmla="*/ 495716 h 825102"/>
              <a:gd name="connsiteX123" fmla="*/ 4778534 w 8333686"/>
              <a:gd name="connsiteY123" fmla="*/ 501485 h 825102"/>
              <a:gd name="connsiteX124" fmla="*/ 4859301 w 8333686"/>
              <a:gd name="connsiteY124" fmla="*/ 507254 h 825102"/>
              <a:gd name="connsiteX125" fmla="*/ 4870838 w 8333686"/>
              <a:gd name="connsiteY125" fmla="*/ 478409 h 825102"/>
              <a:gd name="connsiteX126" fmla="*/ 4983336 w 8333686"/>
              <a:gd name="connsiteY126" fmla="*/ 487062 h 825102"/>
              <a:gd name="connsiteX127" fmla="*/ 5390057 w 8333686"/>
              <a:gd name="connsiteY127" fmla="*/ 518792 h 825102"/>
              <a:gd name="connsiteX128" fmla="*/ 5834276 w 8333686"/>
              <a:gd name="connsiteY128" fmla="*/ 550522 h 825102"/>
              <a:gd name="connsiteX129" fmla="*/ 6428492 w 8333686"/>
              <a:gd name="connsiteY129" fmla="*/ 611097 h 825102"/>
              <a:gd name="connsiteX130" fmla="*/ 6947710 w 8333686"/>
              <a:gd name="connsiteY130" fmla="*/ 648596 h 825102"/>
              <a:gd name="connsiteX131" fmla="*/ 7365968 w 8333686"/>
              <a:gd name="connsiteY131" fmla="*/ 668789 h 825102"/>
              <a:gd name="connsiteX132" fmla="*/ 7628461 w 8333686"/>
              <a:gd name="connsiteY132" fmla="*/ 671673 h 825102"/>
              <a:gd name="connsiteX133" fmla="*/ 7792881 w 8333686"/>
              <a:gd name="connsiteY133" fmla="*/ 674557 h 825102"/>
              <a:gd name="connsiteX134" fmla="*/ 8118834 w 8333686"/>
              <a:gd name="connsiteY134" fmla="*/ 668788 h 825102"/>
              <a:gd name="connsiteX135" fmla="*/ 8303445 w 8333686"/>
              <a:gd name="connsiteY135" fmla="*/ 671673 h 825102"/>
              <a:gd name="connsiteX136" fmla="*/ 8326521 w 8333686"/>
              <a:gd name="connsiteY136" fmla="*/ 613982 h 825102"/>
              <a:gd name="connsiteX137" fmla="*/ 8332289 w 8333686"/>
              <a:gd name="connsiteY137" fmla="*/ 576483 h 825102"/>
              <a:gd name="connsiteX138" fmla="*/ 8314981 w 8333686"/>
              <a:gd name="connsiteY138" fmla="*/ 533215 h 825102"/>
              <a:gd name="connsiteX139" fmla="*/ 8262147 w 8333686"/>
              <a:gd name="connsiteY139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49234 w 8333686"/>
              <a:gd name="connsiteY20" fmla="*/ 264871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05172 w 8333686"/>
              <a:gd name="connsiteY26" fmla="*/ 168950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187094 w 8333686"/>
              <a:gd name="connsiteY44" fmla="*/ 182704 h 825102"/>
              <a:gd name="connsiteX45" fmla="*/ 122374 w 8333686"/>
              <a:gd name="connsiteY45" fmla="*/ 181828 h 825102"/>
              <a:gd name="connsiteX46" fmla="*/ 98161 w 8333686"/>
              <a:gd name="connsiteY46" fmla="*/ 220262 h 825102"/>
              <a:gd name="connsiteX47" fmla="*/ 84875 w 8333686"/>
              <a:gd name="connsiteY47" fmla="*/ 266679 h 825102"/>
              <a:gd name="connsiteX48" fmla="*/ 99155 w 8333686"/>
              <a:gd name="connsiteY48" fmla="*/ 301293 h 825102"/>
              <a:gd name="connsiteX49" fmla="*/ 128651 w 8333686"/>
              <a:gd name="connsiteY49" fmla="*/ 328412 h 825102"/>
              <a:gd name="connsiteX50" fmla="*/ 174214 w 8333686"/>
              <a:gd name="connsiteY50" fmla="*/ 329265 h 825102"/>
              <a:gd name="connsiteX51" fmla="*/ 232169 w 8333686"/>
              <a:gd name="connsiteY51" fmla="*/ 329265 h 825102"/>
              <a:gd name="connsiteX52" fmla="*/ 309443 w 8333686"/>
              <a:gd name="connsiteY52" fmla="*/ 303508 h 825102"/>
              <a:gd name="connsiteX53" fmla="*/ 403821 w 8333686"/>
              <a:gd name="connsiteY53" fmla="*/ 324370 h 825102"/>
              <a:gd name="connsiteX54" fmla="*/ 560581 w 8333686"/>
              <a:gd name="connsiteY54" fmla="*/ 316387 h 825102"/>
              <a:gd name="connsiteX55" fmla="*/ 637854 w 8333686"/>
              <a:gd name="connsiteY55" fmla="*/ 277750 h 825102"/>
              <a:gd name="connsiteX56" fmla="*/ 715127 w 8333686"/>
              <a:gd name="connsiteY56" fmla="*/ 284189 h 825102"/>
              <a:gd name="connsiteX57" fmla="*/ 798840 w 8333686"/>
              <a:gd name="connsiteY57" fmla="*/ 329265 h 825102"/>
              <a:gd name="connsiteX58" fmla="*/ 992023 w 8333686"/>
              <a:gd name="connsiteY58" fmla="*/ 322826 h 825102"/>
              <a:gd name="connsiteX59" fmla="*/ 1115245 w 8333686"/>
              <a:gd name="connsiteY59" fmla="*/ 327926 h 825102"/>
              <a:gd name="connsiteX60" fmla="*/ 1115713 w 8333686"/>
              <a:gd name="connsiteY60" fmla="*/ 353012 h 825102"/>
              <a:gd name="connsiteX61" fmla="*/ 1210964 w 8333686"/>
              <a:gd name="connsiteY61" fmla="*/ 348584 h 825102"/>
              <a:gd name="connsiteX62" fmla="*/ 1279584 w 8333686"/>
              <a:gd name="connsiteY62" fmla="*/ 360142 h 825102"/>
              <a:gd name="connsiteX63" fmla="*/ 1349076 w 8333686"/>
              <a:gd name="connsiteY63" fmla="*/ 365891 h 825102"/>
              <a:gd name="connsiteX64" fmla="*/ 1486924 w 8333686"/>
              <a:gd name="connsiteY64" fmla="*/ 366561 h 825102"/>
              <a:gd name="connsiteX65" fmla="*/ 1738998 w 8333686"/>
              <a:gd name="connsiteY65" fmla="*/ 380781 h 825102"/>
              <a:gd name="connsiteX66" fmla="*/ 2052986 w 8333686"/>
              <a:gd name="connsiteY66" fmla="*/ 398758 h 825102"/>
              <a:gd name="connsiteX67" fmla="*/ 2226180 w 8333686"/>
              <a:gd name="connsiteY67" fmla="*/ 400973 h 825102"/>
              <a:gd name="connsiteX68" fmla="*/ 2389381 w 8333686"/>
              <a:gd name="connsiteY68" fmla="*/ 420962 h 825102"/>
              <a:gd name="connsiteX69" fmla="*/ 1869798 w 8333686"/>
              <a:gd name="connsiteY69" fmla="*/ 435851 h 825102"/>
              <a:gd name="connsiteX70" fmla="*/ 1253155 w 8333686"/>
              <a:gd name="connsiteY70" fmla="*/ 452956 h 825102"/>
              <a:gd name="connsiteX71" fmla="*/ 1118049 w 8333686"/>
              <a:gd name="connsiteY71" fmla="*/ 466870 h 825102"/>
              <a:gd name="connsiteX72" fmla="*/ 1081301 w 8333686"/>
              <a:gd name="connsiteY72" fmla="*/ 474489 h 825102"/>
              <a:gd name="connsiteX73" fmla="*/ 921189 w 8333686"/>
              <a:gd name="connsiteY73" fmla="*/ 483812 h 825102"/>
              <a:gd name="connsiteX74" fmla="*/ 650733 w 8333686"/>
              <a:gd name="connsiteY74" fmla="*/ 490251 h 825102"/>
              <a:gd name="connsiteX75" fmla="*/ 412474 w 8333686"/>
              <a:gd name="connsiteY75" fmla="*/ 496691 h 825102"/>
              <a:gd name="connsiteX76" fmla="*/ 283685 w 8333686"/>
              <a:gd name="connsiteY76" fmla="*/ 496691 h 825102"/>
              <a:gd name="connsiteX77" fmla="*/ 252158 w 8333686"/>
              <a:gd name="connsiteY77" fmla="*/ 543981 h 825102"/>
              <a:gd name="connsiteX78" fmla="*/ 241291 w 8333686"/>
              <a:gd name="connsiteY78" fmla="*/ 600595 h 825102"/>
              <a:gd name="connsiteX79" fmla="*/ 278586 w 8333686"/>
              <a:gd name="connsiteY79" fmla="*/ 644127 h 825102"/>
              <a:gd name="connsiteX80" fmla="*/ 399595 w 8333686"/>
              <a:gd name="connsiteY80" fmla="*/ 638358 h 825102"/>
              <a:gd name="connsiteX81" fmla="*/ 481764 w 8333686"/>
              <a:gd name="connsiteY81" fmla="*/ 609716 h 825102"/>
              <a:gd name="connsiteX82" fmla="*/ 547702 w 8333686"/>
              <a:gd name="connsiteY82" fmla="*/ 631919 h 825102"/>
              <a:gd name="connsiteX83" fmla="*/ 560581 w 8333686"/>
              <a:gd name="connsiteY83" fmla="*/ 638358 h 825102"/>
              <a:gd name="connsiteX84" fmla="*/ 676491 w 8333686"/>
              <a:gd name="connsiteY84" fmla="*/ 638358 h 825102"/>
              <a:gd name="connsiteX85" fmla="*/ 747324 w 8333686"/>
              <a:gd name="connsiteY85" fmla="*/ 619040 h 825102"/>
              <a:gd name="connsiteX86" fmla="*/ 809504 w 8333686"/>
              <a:gd name="connsiteY86" fmla="*/ 591738 h 825102"/>
              <a:gd name="connsiteX87" fmla="*/ 922733 w 8333686"/>
              <a:gd name="connsiteY87" fmla="*/ 605288 h 825102"/>
              <a:gd name="connsiteX88" fmla="*/ 953386 w 8333686"/>
              <a:gd name="connsiteY88" fmla="*/ 638358 h 825102"/>
              <a:gd name="connsiteX89" fmla="*/ 873898 w 8333686"/>
              <a:gd name="connsiteY89" fmla="*/ 652578 h 825102"/>
              <a:gd name="connsiteX90" fmla="*/ 702248 w 8333686"/>
              <a:gd name="connsiteY90" fmla="*/ 670556 h 825102"/>
              <a:gd name="connsiteX91" fmla="*/ 553471 w 8333686"/>
              <a:gd name="connsiteY91" fmla="*/ 674780 h 825102"/>
              <a:gd name="connsiteX92" fmla="*/ 370953 w 8333686"/>
              <a:gd name="connsiteY92" fmla="*/ 673237 h 825102"/>
              <a:gd name="connsiteX93" fmla="*/ 336541 w 8333686"/>
              <a:gd name="connsiteY93" fmla="*/ 729851 h 825102"/>
              <a:gd name="connsiteX94" fmla="*/ 340096 w 8333686"/>
              <a:gd name="connsiteY94" fmla="*/ 803773 h 825102"/>
              <a:gd name="connsiteX95" fmla="*/ 393155 w 8333686"/>
              <a:gd name="connsiteY95" fmla="*/ 825102 h 825102"/>
              <a:gd name="connsiteX96" fmla="*/ 463989 w 8333686"/>
              <a:gd name="connsiteY96" fmla="*/ 825102 h 825102"/>
              <a:gd name="connsiteX97" fmla="*/ 586338 w 8333686"/>
              <a:gd name="connsiteY97" fmla="*/ 825102 h 825102"/>
              <a:gd name="connsiteX98" fmla="*/ 786835 w 8333686"/>
              <a:gd name="connsiteY98" fmla="*/ 803772 h 825102"/>
              <a:gd name="connsiteX99" fmla="*/ 843916 w 8333686"/>
              <a:gd name="connsiteY99" fmla="*/ 792905 h 825102"/>
              <a:gd name="connsiteX100" fmla="*/ 908310 w 8333686"/>
              <a:gd name="connsiteY100" fmla="*/ 786465 h 825102"/>
              <a:gd name="connsiteX101" fmla="*/ 1037099 w 8333686"/>
              <a:gd name="connsiteY101" fmla="*/ 780026 h 825102"/>
              <a:gd name="connsiteX102" fmla="*/ 1159448 w 8333686"/>
              <a:gd name="connsiteY102" fmla="*/ 780026 h 825102"/>
              <a:gd name="connsiteX103" fmla="*/ 1191645 w 8333686"/>
              <a:gd name="connsiteY103" fmla="*/ 773587 h 825102"/>
              <a:gd name="connsiteX104" fmla="*/ 1204524 w 8333686"/>
              <a:gd name="connsiteY104" fmla="*/ 786465 h 825102"/>
              <a:gd name="connsiteX105" fmla="*/ 1359071 w 8333686"/>
              <a:gd name="connsiteY105" fmla="*/ 773587 h 825102"/>
              <a:gd name="connsiteX106" fmla="*/ 1571572 w 8333686"/>
              <a:gd name="connsiteY106" fmla="*/ 754268 h 825102"/>
              <a:gd name="connsiteX107" fmla="*/ 1964378 w 8333686"/>
              <a:gd name="connsiteY107" fmla="*/ 709192 h 825102"/>
              <a:gd name="connsiteX108" fmla="*/ 2328744 w 8333686"/>
              <a:gd name="connsiteY108" fmla="*/ 663446 h 825102"/>
              <a:gd name="connsiteX109" fmla="*/ 2666276 w 8333686"/>
              <a:gd name="connsiteY109" fmla="*/ 619040 h 825102"/>
              <a:gd name="connsiteX110" fmla="*/ 2898096 w 8333686"/>
              <a:gd name="connsiteY110" fmla="*/ 593282 h 825102"/>
              <a:gd name="connsiteX111" fmla="*/ 2962491 w 8333686"/>
              <a:gd name="connsiteY111" fmla="*/ 586843 h 825102"/>
              <a:gd name="connsiteX112" fmla="*/ 2942299 w 8333686"/>
              <a:gd name="connsiteY112" fmla="*/ 586843 h 825102"/>
              <a:gd name="connsiteX113" fmla="*/ 2984348 w 8333686"/>
              <a:gd name="connsiteY113" fmla="*/ 538984 h 825102"/>
              <a:gd name="connsiteX114" fmla="*/ 3092154 w 8333686"/>
              <a:gd name="connsiteY114" fmla="*/ 533114 h 825102"/>
              <a:gd name="connsiteX115" fmla="*/ 3177612 w 8333686"/>
              <a:gd name="connsiteY115" fmla="*/ 524561 h 825102"/>
              <a:gd name="connsiteX116" fmla="*/ 3189151 w 8333686"/>
              <a:gd name="connsiteY116" fmla="*/ 538984 h 825102"/>
              <a:gd name="connsiteX117" fmla="*/ 3295879 w 8333686"/>
              <a:gd name="connsiteY117" fmla="*/ 536099 h 825102"/>
              <a:gd name="connsiteX118" fmla="*/ 3316071 w 8333686"/>
              <a:gd name="connsiteY118" fmla="*/ 579367 h 825102"/>
              <a:gd name="connsiteX119" fmla="*/ 3799597 w 8333686"/>
              <a:gd name="connsiteY119" fmla="*/ 569271 h 825102"/>
              <a:gd name="connsiteX120" fmla="*/ 4259316 w 8333686"/>
              <a:gd name="connsiteY120" fmla="*/ 553407 h 825102"/>
              <a:gd name="connsiteX121" fmla="*/ 4417966 w 8333686"/>
              <a:gd name="connsiteY121" fmla="*/ 541869 h 825102"/>
              <a:gd name="connsiteX122" fmla="*/ 4446811 w 8333686"/>
              <a:gd name="connsiteY122" fmla="*/ 495716 h 825102"/>
              <a:gd name="connsiteX123" fmla="*/ 4778534 w 8333686"/>
              <a:gd name="connsiteY123" fmla="*/ 501485 h 825102"/>
              <a:gd name="connsiteX124" fmla="*/ 4859301 w 8333686"/>
              <a:gd name="connsiteY124" fmla="*/ 507254 h 825102"/>
              <a:gd name="connsiteX125" fmla="*/ 4870838 w 8333686"/>
              <a:gd name="connsiteY125" fmla="*/ 478409 h 825102"/>
              <a:gd name="connsiteX126" fmla="*/ 4983336 w 8333686"/>
              <a:gd name="connsiteY126" fmla="*/ 487062 h 825102"/>
              <a:gd name="connsiteX127" fmla="*/ 5390057 w 8333686"/>
              <a:gd name="connsiteY127" fmla="*/ 518792 h 825102"/>
              <a:gd name="connsiteX128" fmla="*/ 5834276 w 8333686"/>
              <a:gd name="connsiteY128" fmla="*/ 550522 h 825102"/>
              <a:gd name="connsiteX129" fmla="*/ 6428492 w 8333686"/>
              <a:gd name="connsiteY129" fmla="*/ 611097 h 825102"/>
              <a:gd name="connsiteX130" fmla="*/ 6947710 w 8333686"/>
              <a:gd name="connsiteY130" fmla="*/ 648596 h 825102"/>
              <a:gd name="connsiteX131" fmla="*/ 7365968 w 8333686"/>
              <a:gd name="connsiteY131" fmla="*/ 668789 h 825102"/>
              <a:gd name="connsiteX132" fmla="*/ 7628461 w 8333686"/>
              <a:gd name="connsiteY132" fmla="*/ 671673 h 825102"/>
              <a:gd name="connsiteX133" fmla="*/ 7792881 w 8333686"/>
              <a:gd name="connsiteY133" fmla="*/ 674557 h 825102"/>
              <a:gd name="connsiteX134" fmla="*/ 8118834 w 8333686"/>
              <a:gd name="connsiteY134" fmla="*/ 668788 h 825102"/>
              <a:gd name="connsiteX135" fmla="*/ 8303445 w 8333686"/>
              <a:gd name="connsiteY135" fmla="*/ 671673 h 825102"/>
              <a:gd name="connsiteX136" fmla="*/ 8326521 w 8333686"/>
              <a:gd name="connsiteY136" fmla="*/ 613982 h 825102"/>
              <a:gd name="connsiteX137" fmla="*/ 8332289 w 8333686"/>
              <a:gd name="connsiteY137" fmla="*/ 576483 h 825102"/>
              <a:gd name="connsiteX138" fmla="*/ 8314981 w 8333686"/>
              <a:gd name="connsiteY138" fmla="*/ 533215 h 825102"/>
              <a:gd name="connsiteX139" fmla="*/ 8262147 w 8333686"/>
              <a:gd name="connsiteY139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20389 w 8333686"/>
              <a:gd name="connsiteY20" fmla="*/ 253333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05172 w 8333686"/>
              <a:gd name="connsiteY26" fmla="*/ 168950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187094 w 8333686"/>
              <a:gd name="connsiteY44" fmla="*/ 182704 h 825102"/>
              <a:gd name="connsiteX45" fmla="*/ 122374 w 8333686"/>
              <a:gd name="connsiteY45" fmla="*/ 181828 h 825102"/>
              <a:gd name="connsiteX46" fmla="*/ 98161 w 8333686"/>
              <a:gd name="connsiteY46" fmla="*/ 220262 h 825102"/>
              <a:gd name="connsiteX47" fmla="*/ 84875 w 8333686"/>
              <a:gd name="connsiteY47" fmla="*/ 266679 h 825102"/>
              <a:gd name="connsiteX48" fmla="*/ 99155 w 8333686"/>
              <a:gd name="connsiteY48" fmla="*/ 301293 h 825102"/>
              <a:gd name="connsiteX49" fmla="*/ 128651 w 8333686"/>
              <a:gd name="connsiteY49" fmla="*/ 328412 h 825102"/>
              <a:gd name="connsiteX50" fmla="*/ 174214 w 8333686"/>
              <a:gd name="connsiteY50" fmla="*/ 329265 h 825102"/>
              <a:gd name="connsiteX51" fmla="*/ 232169 w 8333686"/>
              <a:gd name="connsiteY51" fmla="*/ 329265 h 825102"/>
              <a:gd name="connsiteX52" fmla="*/ 309443 w 8333686"/>
              <a:gd name="connsiteY52" fmla="*/ 303508 h 825102"/>
              <a:gd name="connsiteX53" fmla="*/ 403821 w 8333686"/>
              <a:gd name="connsiteY53" fmla="*/ 324370 h 825102"/>
              <a:gd name="connsiteX54" fmla="*/ 560581 w 8333686"/>
              <a:gd name="connsiteY54" fmla="*/ 316387 h 825102"/>
              <a:gd name="connsiteX55" fmla="*/ 637854 w 8333686"/>
              <a:gd name="connsiteY55" fmla="*/ 277750 h 825102"/>
              <a:gd name="connsiteX56" fmla="*/ 715127 w 8333686"/>
              <a:gd name="connsiteY56" fmla="*/ 284189 h 825102"/>
              <a:gd name="connsiteX57" fmla="*/ 798840 w 8333686"/>
              <a:gd name="connsiteY57" fmla="*/ 329265 h 825102"/>
              <a:gd name="connsiteX58" fmla="*/ 992023 w 8333686"/>
              <a:gd name="connsiteY58" fmla="*/ 322826 h 825102"/>
              <a:gd name="connsiteX59" fmla="*/ 1115245 w 8333686"/>
              <a:gd name="connsiteY59" fmla="*/ 327926 h 825102"/>
              <a:gd name="connsiteX60" fmla="*/ 1115713 w 8333686"/>
              <a:gd name="connsiteY60" fmla="*/ 353012 h 825102"/>
              <a:gd name="connsiteX61" fmla="*/ 1210964 w 8333686"/>
              <a:gd name="connsiteY61" fmla="*/ 348584 h 825102"/>
              <a:gd name="connsiteX62" fmla="*/ 1279584 w 8333686"/>
              <a:gd name="connsiteY62" fmla="*/ 360142 h 825102"/>
              <a:gd name="connsiteX63" fmla="*/ 1349076 w 8333686"/>
              <a:gd name="connsiteY63" fmla="*/ 365891 h 825102"/>
              <a:gd name="connsiteX64" fmla="*/ 1486924 w 8333686"/>
              <a:gd name="connsiteY64" fmla="*/ 366561 h 825102"/>
              <a:gd name="connsiteX65" fmla="*/ 1738998 w 8333686"/>
              <a:gd name="connsiteY65" fmla="*/ 380781 h 825102"/>
              <a:gd name="connsiteX66" fmla="*/ 2052986 w 8333686"/>
              <a:gd name="connsiteY66" fmla="*/ 398758 h 825102"/>
              <a:gd name="connsiteX67" fmla="*/ 2226180 w 8333686"/>
              <a:gd name="connsiteY67" fmla="*/ 400973 h 825102"/>
              <a:gd name="connsiteX68" fmla="*/ 2389381 w 8333686"/>
              <a:gd name="connsiteY68" fmla="*/ 420962 h 825102"/>
              <a:gd name="connsiteX69" fmla="*/ 1869798 w 8333686"/>
              <a:gd name="connsiteY69" fmla="*/ 435851 h 825102"/>
              <a:gd name="connsiteX70" fmla="*/ 1253155 w 8333686"/>
              <a:gd name="connsiteY70" fmla="*/ 452956 h 825102"/>
              <a:gd name="connsiteX71" fmla="*/ 1118049 w 8333686"/>
              <a:gd name="connsiteY71" fmla="*/ 466870 h 825102"/>
              <a:gd name="connsiteX72" fmla="*/ 1081301 w 8333686"/>
              <a:gd name="connsiteY72" fmla="*/ 474489 h 825102"/>
              <a:gd name="connsiteX73" fmla="*/ 921189 w 8333686"/>
              <a:gd name="connsiteY73" fmla="*/ 483812 h 825102"/>
              <a:gd name="connsiteX74" fmla="*/ 650733 w 8333686"/>
              <a:gd name="connsiteY74" fmla="*/ 490251 h 825102"/>
              <a:gd name="connsiteX75" fmla="*/ 412474 w 8333686"/>
              <a:gd name="connsiteY75" fmla="*/ 496691 h 825102"/>
              <a:gd name="connsiteX76" fmla="*/ 283685 w 8333686"/>
              <a:gd name="connsiteY76" fmla="*/ 496691 h 825102"/>
              <a:gd name="connsiteX77" fmla="*/ 252158 w 8333686"/>
              <a:gd name="connsiteY77" fmla="*/ 543981 h 825102"/>
              <a:gd name="connsiteX78" fmla="*/ 241291 w 8333686"/>
              <a:gd name="connsiteY78" fmla="*/ 600595 h 825102"/>
              <a:gd name="connsiteX79" fmla="*/ 278586 w 8333686"/>
              <a:gd name="connsiteY79" fmla="*/ 644127 h 825102"/>
              <a:gd name="connsiteX80" fmla="*/ 399595 w 8333686"/>
              <a:gd name="connsiteY80" fmla="*/ 638358 h 825102"/>
              <a:gd name="connsiteX81" fmla="*/ 481764 w 8333686"/>
              <a:gd name="connsiteY81" fmla="*/ 609716 h 825102"/>
              <a:gd name="connsiteX82" fmla="*/ 547702 w 8333686"/>
              <a:gd name="connsiteY82" fmla="*/ 631919 h 825102"/>
              <a:gd name="connsiteX83" fmla="*/ 560581 w 8333686"/>
              <a:gd name="connsiteY83" fmla="*/ 638358 h 825102"/>
              <a:gd name="connsiteX84" fmla="*/ 676491 w 8333686"/>
              <a:gd name="connsiteY84" fmla="*/ 638358 h 825102"/>
              <a:gd name="connsiteX85" fmla="*/ 747324 w 8333686"/>
              <a:gd name="connsiteY85" fmla="*/ 619040 h 825102"/>
              <a:gd name="connsiteX86" fmla="*/ 809504 w 8333686"/>
              <a:gd name="connsiteY86" fmla="*/ 591738 h 825102"/>
              <a:gd name="connsiteX87" fmla="*/ 922733 w 8333686"/>
              <a:gd name="connsiteY87" fmla="*/ 605288 h 825102"/>
              <a:gd name="connsiteX88" fmla="*/ 953386 w 8333686"/>
              <a:gd name="connsiteY88" fmla="*/ 638358 h 825102"/>
              <a:gd name="connsiteX89" fmla="*/ 873898 w 8333686"/>
              <a:gd name="connsiteY89" fmla="*/ 652578 h 825102"/>
              <a:gd name="connsiteX90" fmla="*/ 702248 w 8333686"/>
              <a:gd name="connsiteY90" fmla="*/ 670556 h 825102"/>
              <a:gd name="connsiteX91" fmla="*/ 553471 w 8333686"/>
              <a:gd name="connsiteY91" fmla="*/ 674780 h 825102"/>
              <a:gd name="connsiteX92" fmla="*/ 370953 w 8333686"/>
              <a:gd name="connsiteY92" fmla="*/ 673237 h 825102"/>
              <a:gd name="connsiteX93" fmla="*/ 336541 w 8333686"/>
              <a:gd name="connsiteY93" fmla="*/ 729851 h 825102"/>
              <a:gd name="connsiteX94" fmla="*/ 340096 w 8333686"/>
              <a:gd name="connsiteY94" fmla="*/ 803773 h 825102"/>
              <a:gd name="connsiteX95" fmla="*/ 393155 w 8333686"/>
              <a:gd name="connsiteY95" fmla="*/ 825102 h 825102"/>
              <a:gd name="connsiteX96" fmla="*/ 463989 w 8333686"/>
              <a:gd name="connsiteY96" fmla="*/ 825102 h 825102"/>
              <a:gd name="connsiteX97" fmla="*/ 586338 w 8333686"/>
              <a:gd name="connsiteY97" fmla="*/ 825102 h 825102"/>
              <a:gd name="connsiteX98" fmla="*/ 786835 w 8333686"/>
              <a:gd name="connsiteY98" fmla="*/ 803772 h 825102"/>
              <a:gd name="connsiteX99" fmla="*/ 843916 w 8333686"/>
              <a:gd name="connsiteY99" fmla="*/ 792905 h 825102"/>
              <a:gd name="connsiteX100" fmla="*/ 908310 w 8333686"/>
              <a:gd name="connsiteY100" fmla="*/ 786465 h 825102"/>
              <a:gd name="connsiteX101" fmla="*/ 1037099 w 8333686"/>
              <a:gd name="connsiteY101" fmla="*/ 780026 h 825102"/>
              <a:gd name="connsiteX102" fmla="*/ 1159448 w 8333686"/>
              <a:gd name="connsiteY102" fmla="*/ 780026 h 825102"/>
              <a:gd name="connsiteX103" fmla="*/ 1191645 w 8333686"/>
              <a:gd name="connsiteY103" fmla="*/ 773587 h 825102"/>
              <a:gd name="connsiteX104" fmla="*/ 1204524 w 8333686"/>
              <a:gd name="connsiteY104" fmla="*/ 786465 h 825102"/>
              <a:gd name="connsiteX105" fmla="*/ 1359071 w 8333686"/>
              <a:gd name="connsiteY105" fmla="*/ 773587 h 825102"/>
              <a:gd name="connsiteX106" fmla="*/ 1571572 w 8333686"/>
              <a:gd name="connsiteY106" fmla="*/ 754268 h 825102"/>
              <a:gd name="connsiteX107" fmla="*/ 1964378 w 8333686"/>
              <a:gd name="connsiteY107" fmla="*/ 709192 h 825102"/>
              <a:gd name="connsiteX108" fmla="*/ 2328744 w 8333686"/>
              <a:gd name="connsiteY108" fmla="*/ 663446 h 825102"/>
              <a:gd name="connsiteX109" fmla="*/ 2666276 w 8333686"/>
              <a:gd name="connsiteY109" fmla="*/ 619040 h 825102"/>
              <a:gd name="connsiteX110" fmla="*/ 2898096 w 8333686"/>
              <a:gd name="connsiteY110" fmla="*/ 593282 h 825102"/>
              <a:gd name="connsiteX111" fmla="*/ 2962491 w 8333686"/>
              <a:gd name="connsiteY111" fmla="*/ 586843 h 825102"/>
              <a:gd name="connsiteX112" fmla="*/ 2942299 w 8333686"/>
              <a:gd name="connsiteY112" fmla="*/ 586843 h 825102"/>
              <a:gd name="connsiteX113" fmla="*/ 2984348 w 8333686"/>
              <a:gd name="connsiteY113" fmla="*/ 538984 h 825102"/>
              <a:gd name="connsiteX114" fmla="*/ 3092154 w 8333686"/>
              <a:gd name="connsiteY114" fmla="*/ 533114 h 825102"/>
              <a:gd name="connsiteX115" fmla="*/ 3177612 w 8333686"/>
              <a:gd name="connsiteY115" fmla="*/ 524561 h 825102"/>
              <a:gd name="connsiteX116" fmla="*/ 3189151 w 8333686"/>
              <a:gd name="connsiteY116" fmla="*/ 538984 h 825102"/>
              <a:gd name="connsiteX117" fmla="*/ 3295879 w 8333686"/>
              <a:gd name="connsiteY117" fmla="*/ 536099 h 825102"/>
              <a:gd name="connsiteX118" fmla="*/ 3316071 w 8333686"/>
              <a:gd name="connsiteY118" fmla="*/ 579367 h 825102"/>
              <a:gd name="connsiteX119" fmla="*/ 3799597 w 8333686"/>
              <a:gd name="connsiteY119" fmla="*/ 569271 h 825102"/>
              <a:gd name="connsiteX120" fmla="*/ 4259316 w 8333686"/>
              <a:gd name="connsiteY120" fmla="*/ 553407 h 825102"/>
              <a:gd name="connsiteX121" fmla="*/ 4417966 w 8333686"/>
              <a:gd name="connsiteY121" fmla="*/ 541869 h 825102"/>
              <a:gd name="connsiteX122" fmla="*/ 4446811 w 8333686"/>
              <a:gd name="connsiteY122" fmla="*/ 495716 h 825102"/>
              <a:gd name="connsiteX123" fmla="*/ 4778534 w 8333686"/>
              <a:gd name="connsiteY123" fmla="*/ 501485 h 825102"/>
              <a:gd name="connsiteX124" fmla="*/ 4859301 w 8333686"/>
              <a:gd name="connsiteY124" fmla="*/ 507254 h 825102"/>
              <a:gd name="connsiteX125" fmla="*/ 4870838 w 8333686"/>
              <a:gd name="connsiteY125" fmla="*/ 478409 h 825102"/>
              <a:gd name="connsiteX126" fmla="*/ 4983336 w 8333686"/>
              <a:gd name="connsiteY126" fmla="*/ 487062 h 825102"/>
              <a:gd name="connsiteX127" fmla="*/ 5390057 w 8333686"/>
              <a:gd name="connsiteY127" fmla="*/ 518792 h 825102"/>
              <a:gd name="connsiteX128" fmla="*/ 5834276 w 8333686"/>
              <a:gd name="connsiteY128" fmla="*/ 550522 h 825102"/>
              <a:gd name="connsiteX129" fmla="*/ 6428492 w 8333686"/>
              <a:gd name="connsiteY129" fmla="*/ 611097 h 825102"/>
              <a:gd name="connsiteX130" fmla="*/ 6947710 w 8333686"/>
              <a:gd name="connsiteY130" fmla="*/ 648596 h 825102"/>
              <a:gd name="connsiteX131" fmla="*/ 7365968 w 8333686"/>
              <a:gd name="connsiteY131" fmla="*/ 668789 h 825102"/>
              <a:gd name="connsiteX132" fmla="*/ 7628461 w 8333686"/>
              <a:gd name="connsiteY132" fmla="*/ 671673 h 825102"/>
              <a:gd name="connsiteX133" fmla="*/ 7792881 w 8333686"/>
              <a:gd name="connsiteY133" fmla="*/ 674557 h 825102"/>
              <a:gd name="connsiteX134" fmla="*/ 8118834 w 8333686"/>
              <a:gd name="connsiteY134" fmla="*/ 668788 h 825102"/>
              <a:gd name="connsiteX135" fmla="*/ 8303445 w 8333686"/>
              <a:gd name="connsiteY135" fmla="*/ 671673 h 825102"/>
              <a:gd name="connsiteX136" fmla="*/ 8326521 w 8333686"/>
              <a:gd name="connsiteY136" fmla="*/ 613982 h 825102"/>
              <a:gd name="connsiteX137" fmla="*/ 8332289 w 8333686"/>
              <a:gd name="connsiteY137" fmla="*/ 576483 h 825102"/>
              <a:gd name="connsiteX138" fmla="*/ 8314981 w 8333686"/>
              <a:gd name="connsiteY138" fmla="*/ 533215 h 825102"/>
              <a:gd name="connsiteX139" fmla="*/ 8262147 w 8333686"/>
              <a:gd name="connsiteY139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20389 w 8333686"/>
              <a:gd name="connsiteY20" fmla="*/ 253333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05172 w 8333686"/>
              <a:gd name="connsiteY26" fmla="*/ 168950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172869 w 8333686"/>
              <a:gd name="connsiteY44" fmla="*/ 157099 h 825102"/>
              <a:gd name="connsiteX45" fmla="*/ 187094 w 8333686"/>
              <a:gd name="connsiteY45" fmla="*/ 182704 h 825102"/>
              <a:gd name="connsiteX46" fmla="*/ 122374 w 8333686"/>
              <a:gd name="connsiteY46" fmla="*/ 181828 h 825102"/>
              <a:gd name="connsiteX47" fmla="*/ 98161 w 8333686"/>
              <a:gd name="connsiteY47" fmla="*/ 220262 h 825102"/>
              <a:gd name="connsiteX48" fmla="*/ 84875 w 8333686"/>
              <a:gd name="connsiteY48" fmla="*/ 266679 h 825102"/>
              <a:gd name="connsiteX49" fmla="*/ 99155 w 8333686"/>
              <a:gd name="connsiteY49" fmla="*/ 301293 h 825102"/>
              <a:gd name="connsiteX50" fmla="*/ 128651 w 8333686"/>
              <a:gd name="connsiteY50" fmla="*/ 328412 h 825102"/>
              <a:gd name="connsiteX51" fmla="*/ 174214 w 8333686"/>
              <a:gd name="connsiteY51" fmla="*/ 329265 h 825102"/>
              <a:gd name="connsiteX52" fmla="*/ 232169 w 8333686"/>
              <a:gd name="connsiteY52" fmla="*/ 329265 h 825102"/>
              <a:gd name="connsiteX53" fmla="*/ 309443 w 8333686"/>
              <a:gd name="connsiteY53" fmla="*/ 303508 h 825102"/>
              <a:gd name="connsiteX54" fmla="*/ 403821 w 8333686"/>
              <a:gd name="connsiteY54" fmla="*/ 324370 h 825102"/>
              <a:gd name="connsiteX55" fmla="*/ 560581 w 8333686"/>
              <a:gd name="connsiteY55" fmla="*/ 316387 h 825102"/>
              <a:gd name="connsiteX56" fmla="*/ 637854 w 8333686"/>
              <a:gd name="connsiteY56" fmla="*/ 277750 h 825102"/>
              <a:gd name="connsiteX57" fmla="*/ 715127 w 8333686"/>
              <a:gd name="connsiteY57" fmla="*/ 284189 h 825102"/>
              <a:gd name="connsiteX58" fmla="*/ 798840 w 8333686"/>
              <a:gd name="connsiteY58" fmla="*/ 329265 h 825102"/>
              <a:gd name="connsiteX59" fmla="*/ 992023 w 8333686"/>
              <a:gd name="connsiteY59" fmla="*/ 322826 h 825102"/>
              <a:gd name="connsiteX60" fmla="*/ 1115245 w 8333686"/>
              <a:gd name="connsiteY60" fmla="*/ 327926 h 825102"/>
              <a:gd name="connsiteX61" fmla="*/ 1115713 w 8333686"/>
              <a:gd name="connsiteY61" fmla="*/ 353012 h 825102"/>
              <a:gd name="connsiteX62" fmla="*/ 1210964 w 8333686"/>
              <a:gd name="connsiteY62" fmla="*/ 348584 h 825102"/>
              <a:gd name="connsiteX63" fmla="*/ 1279584 w 8333686"/>
              <a:gd name="connsiteY63" fmla="*/ 360142 h 825102"/>
              <a:gd name="connsiteX64" fmla="*/ 1349076 w 8333686"/>
              <a:gd name="connsiteY64" fmla="*/ 365891 h 825102"/>
              <a:gd name="connsiteX65" fmla="*/ 1486924 w 8333686"/>
              <a:gd name="connsiteY65" fmla="*/ 366561 h 825102"/>
              <a:gd name="connsiteX66" fmla="*/ 1738998 w 8333686"/>
              <a:gd name="connsiteY66" fmla="*/ 380781 h 825102"/>
              <a:gd name="connsiteX67" fmla="*/ 2052986 w 8333686"/>
              <a:gd name="connsiteY67" fmla="*/ 398758 h 825102"/>
              <a:gd name="connsiteX68" fmla="*/ 2226180 w 8333686"/>
              <a:gd name="connsiteY68" fmla="*/ 400973 h 825102"/>
              <a:gd name="connsiteX69" fmla="*/ 2389381 w 8333686"/>
              <a:gd name="connsiteY69" fmla="*/ 420962 h 825102"/>
              <a:gd name="connsiteX70" fmla="*/ 1869798 w 8333686"/>
              <a:gd name="connsiteY70" fmla="*/ 435851 h 825102"/>
              <a:gd name="connsiteX71" fmla="*/ 1253155 w 8333686"/>
              <a:gd name="connsiteY71" fmla="*/ 452956 h 825102"/>
              <a:gd name="connsiteX72" fmla="*/ 1118049 w 8333686"/>
              <a:gd name="connsiteY72" fmla="*/ 466870 h 825102"/>
              <a:gd name="connsiteX73" fmla="*/ 1081301 w 8333686"/>
              <a:gd name="connsiteY73" fmla="*/ 474489 h 825102"/>
              <a:gd name="connsiteX74" fmla="*/ 921189 w 8333686"/>
              <a:gd name="connsiteY74" fmla="*/ 483812 h 825102"/>
              <a:gd name="connsiteX75" fmla="*/ 650733 w 8333686"/>
              <a:gd name="connsiteY75" fmla="*/ 490251 h 825102"/>
              <a:gd name="connsiteX76" fmla="*/ 412474 w 8333686"/>
              <a:gd name="connsiteY76" fmla="*/ 496691 h 825102"/>
              <a:gd name="connsiteX77" fmla="*/ 283685 w 8333686"/>
              <a:gd name="connsiteY77" fmla="*/ 496691 h 825102"/>
              <a:gd name="connsiteX78" fmla="*/ 252158 w 8333686"/>
              <a:gd name="connsiteY78" fmla="*/ 543981 h 825102"/>
              <a:gd name="connsiteX79" fmla="*/ 241291 w 8333686"/>
              <a:gd name="connsiteY79" fmla="*/ 600595 h 825102"/>
              <a:gd name="connsiteX80" fmla="*/ 278586 w 8333686"/>
              <a:gd name="connsiteY80" fmla="*/ 644127 h 825102"/>
              <a:gd name="connsiteX81" fmla="*/ 399595 w 8333686"/>
              <a:gd name="connsiteY81" fmla="*/ 638358 h 825102"/>
              <a:gd name="connsiteX82" fmla="*/ 481764 w 8333686"/>
              <a:gd name="connsiteY82" fmla="*/ 609716 h 825102"/>
              <a:gd name="connsiteX83" fmla="*/ 547702 w 8333686"/>
              <a:gd name="connsiteY83" fmla="*/ 631919 h 825102"/>
              <a:gd name="connsiteX84" fmla="*/ 560581 w 8333686"/>
              <a:gd name="connsiteY84" fmla="*/ 638358 h 825102"/>
              <a:gd name="connsiteX85" fmla="*/ 676491 w 8333686"/>
              <a:gd name="connsiteY85" fmla="*/ 638358 h 825102"/>
              <a:gd name="connsiteX86" fmla="*/ 747324 w 8333686"/>
              <a:gd name="connsiteY86" fmla="*/ 619040 h 825102"/>
              <a:gd name="connsiteX87" fmla="*/ 809504 w 8333686"/>
              <a:gd name="connsiteY87" fmla="*/ 591738 h 825102"/>
              <a:gd name="connsiteX88" fmla="*/ 922733 w 8333686"/>
              <a:gd name="connsiteY88" fmla="*/ 605288 h 825102"/>
              <a:gd name="connsiteX89" fmla="*/ 953386 w 8333686"/>
              <a:gd name="connsiteY89" fmla="*/ 638358 h 825102"/>
              <a:gd name="connsiteX90" fmla="*/ 873898 w 8333686"/>
              <a:gd name="connsiteY90" fmla="*/ 652578 h 825102"/>
              <a:gd name="connsiteX91" fmla="*/ 702248 w 8333686"/>
              <a:gd name="connsiteY91" fmla="*/ 670556 h 825102"/>
              <a:gd name="connsiteX92" fmla="*/ 553471 w 8333686"/>
              <a:gd name="connsiteY92" fmla="*/ 674780 h 825102"/>
              <a:gd name="connsiteX93" fmla="*/ 370953 w 8333686"/>
              <a:gd name="connsiteY93" fmla="*/ 673237 h 825102"/>
              <a:gd name="connsiteX94" fmla="*/ 336541 w 8333686"/>
              <a:gd name="connsiteY94" fmla="*/ 729851 h 825102"/>
              <a:gd name="connsiteX95" fmla="*/ 340096 w 8333686"/>
              <a:gd name="connsiteY95" fmla="*/ 803773 h 825102"/>
              <a:gd name="connsiteX96" fmla="*/ 393155 w 8333686"/>
              <a:gd name="connsiteY96" fmla="*/ 825102 h 825102"/>
              <a:gd name="connsiteX97" fmla="*/ 463989 w 8333686"/>
              <a:gd name="connsiteY97" fmla="*/ 825102 h 825102"/>
              <a:gd name="connsiteX98" fmla="*/ 586338 w 8333686"/>
              <a:gd name="connsiteY98" fmla="*/ 825102 h 825102"/>
              <a:gd name="connsiteX99" fmla="*/ 786835 w 8333686"/>
              <a:gd name="connsiteY99" fmla="*/ 803772 h 825102"/>
              <a:gd name="connsiteX100" fmla="*/ 843916 w 8333686"/>
              <a:gd name="connsiteY100" fmla="*/ 792905 h 825102"/>
              <a:gd name="connsiteX101" fmla="*/ 908310 w 8333686"/>
              <a:gd name="connsiteY101" fmla="*/ 786465 h 825102"/>
              <a:gd name="connsiteX102" fmla="*/ 1037099 w 8333686"/>
              <a:gd name="connsiteY102" fmla="*/ 780026 h 825102"/>
              <a:gd name="connsiteX103" fmla="*/ 1159448 w 8333686"/>
              <a:gd name="connsiteY103" fmla="*/ 780026 h 825102"/>
              <a:gd name="connsiteX104" fmla="*/ 1191645 w 8333686"/>
              <a:gd name="connsiteY104" fmla="*/ 773587 h 825102"/>
              <a:gd name="connsiteX105" fmla="*/ 1204524 w 8333686"/>
              <a:gd name="connsiteY105" fmla="*/ 786465 h 825102"/>
              <a:gd name="connsiteX106" fmla="*/ 1359071 w 8333686"/>
              <a:gd name="connsiteY106" fmla="*/ 773587 h 825102"/>
              <a:gd name="connsiteX107" fmla="*/ 1571572 w 8333686"/>
              <a:gd name="connsiteY107" fmla="*/ 754268 h 825102"/>
              <a:gd name="connsiteX108" fmla="*/ 1964378 w 8333686"/>
              <a:gd name="connsiteY108" fmla="*/ 709192 h 825102"/>
              <a:gd name="connsiteX109" fmla="*/ 2328744 w 8333686"/>
              <a:gd name="connsiteY109" fmla="*/ 663446 h 825102"/>
              <a:gd name="connsiteX110" fmla="*/ 2666276 w 8333686"/>
              <a:gd name="connsiteY110" fmla="*/ 619040 h 825102"/>
              <a:gd name="connsiteX111" fmla="*/ 2898096 w 8333686"/>
              <a:gd name="connsiteY111" fmla="*/ 593282 h 825102"/>
              <a:gd name="connsiteX112" fmla="*/ 2962491 w 8333686"/>
              <a:gd name="connsiteY112" fmla="*/ 586843 h 825102"/>
              <a:gd name="connsiteX113" fmla="*/ 2942299 w 8333686"/>
              <a:gd name="connsiteY113" fmla="*/ 586843 h 825102"/>
              <a:gd name="connsiteX114" fmla="*/ 2984348 w 8333686"/>
              <a:gd name="connsiteY114" fmla="*/ 538984 h 825102"/>
              <a:gd name="connsiteX115" fmla="*/ 3092154 w 8333686"/>
              <a:gd name="connsiteY115" fmla="*/ 533114 h 825102"/>
              <a:gd name="connsiteX116" fmla="*/ 3177612 w 8333686"/>
              <a:gd name="connsiteY116" fmla="*/ 524561 h 825102"/>
              <a:gd name="connsiteX117" fmla="*/ 3189151 w 8333686"/>
              <a:gd name="connsiteY117" fmla="*/ 538984 h 825102"/>
              <a:gd name="connsiteX118" fmla="*/ 3295879 w 8333686"/>
              <a:gd name="connsiteY118" fmla="*/ 536099 h 825102"/>
              <a:gd name="connsiteX119" fmla="*/ 3316071 w 8333686"/>
              <a:gd name="connsiteY119" fmla="*/ 579367 h 825102"/>
              <a:gd name="connsiteX120" fmla="*/ 3799597 w 8333686"/>
              <a:gd name="connsiteY120" fmla="*/ 569271 h 825102"/>
              <a:gd name="connsiteX121" fmla="*/ 4259316 w 8333686"/>
              <a:gd name="connsiteY121" fmla="*/ 553407 h 825102"/>
              <a:gd name="connsiteX122" fmla="*/ 4417966 w 8333686"/>
              <a:gd name="connsiteY122" fmla="*/ 541869 h 825102"/>
              <a:gd name="connsiteX123" fmla="*/ 4446811 w 8333686"/>
              <a:gd name="connsiteY123" fmla="*/ 495716 h 825102"/>
              <a:gd name="connsiteX124" fmla="*/ 4778534 w 8333686"/>
              <a:gd name="connsiteY124" fmla="*/ 501485 h 825102"/>
              <a:gd name="connsiteX125" fmla="*/ 4859301 w 8333686"/>
              <a:gd name="connsiteY125" fmla="*/ 507254 h 825102"/>
              <a:gd name="connsiteX126" fmla="*/ 4870838 w 8333686"/>
              <a:gd name="connsiteY126" fmla="*/ 478409 h 825102"/>
              <a:gd name="connsiteX127" fmla="*/ 4983336 w 8333686"/>
              <a:gd name="connsiteY127" fmla="*/ 487062 h 825102"/>
              <a:gd name="connsiteX128" fmla="*/ 5390057 w 8333686"/>
              <a:gd name="connsiteY128" fmla="*/ 518792 h 825102"/>
              <a:gd name="connsiteX129" fmla="*/ 5834276 w 8333686"/>
              <a:gd name="connsiteY129" fmla="*/ 550522 h 825102"/>
              <a:gd name="connsiteX130" fmla="*/ 6428492 w 8333686"/>
              <a:gd name="connsiteY130" fmla="*/ 611097 h 825102"/>
              <a:gd name="connsiteX131" fmla="*/ 6947710 w 8333686"/>
              <a:gd name="connsiteY131" fmla="*/ 648596 h 825102"/>
              <a:gd name="connsiteX132" fmla="*/ 7365968 w 8333686"/>
              <a:gd name="connsiteY132" fmla="*/ 668789 h 825102"/>
              <a:gd name="connsiteX133" fmla="*/ 7628461 w 8333686"/>
              <a:gd name="connsiteY133" fmla="*/ 671673 h 825102"/>
              <a:gd name="connsiteX134" fmla="*/ 7792881 w 8333686"/>
              <a:gd name="connsiteY134" fmla="*/ 674557 h 825102"/>
              <a:gd name="connsiteX135" fmla="*/ 8118834 w 8333686"/>
              <a:gd name="connsiteY135" fmla="*/ 668788 h 825102"/>
              <a:gd name="connsiteX136" fmla="*/ 8303445 w 8333686"/>
              <a:gd name="connsiteY136" fmla="*/ 671673 h 825102"/>
              <a:gd name="connsiteX137" fmla="*/ 8326521 w 8333686"/>
              <a:gd name="connsiteY137" fmla="*/ 613982 h 825102"/>
              <a:gd name="connsiteX138" fmla="*/ 8332289 w 8333686"/>
              <a:gd name="connsiteY138" fmla="*/ 576483 h 825102"/>
              <a:gd name="connsiteX139" fmla="*/ 8314981 w 8333686"/>
              <a:gd name="connsiteY139" fmla="*/ 533215 h 825102"/>
              <a:gd name="connsiteX140" fmla="*/ 8262147 w 8333686"/>
              <a:gd name="connsiteY140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20389 w 8333686"/>
              <a:gd name="connsiteY20" fmla="*/ 253333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05172 w 8333686"/>
              <a:gd name="connsiteY26" fmla="*/ 168950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795867 w 8333686"/>
              <a:gd name="connsiteY44" fmla="*/ 167147 h 825102"/>
              <a:gd name="connsiteX45" fmla="*/ 187094 w 8333686"/>
              <a:gd name="connsiteY45" fmla="*/ 182704 h 825102"/>
              <a:gd name="connsiteX46" fmla="*/ 122374 w 8333686"/>
              <a:gd name="connsiteY46" fmla="*/ 181828 h 825102"/>
              <a:gd name="connsiteX47" fmla="*/ 98161 w 8333686"/>
              <a:gd name="connsiteY47" fmla="*/ 220262 h 825102"/>
              <a:gd name="connsiteX48" fmla="*/ 84875 w 8333686"/>
              <a:gd name="connsiteY48" fmla="*/ 266679 h 825102"/>
              <a:gd name="connsiteX49" fmla="*/ 99155 w 8333686"/>
              <a:gd name="connsiteY49" fmla="*/ 301293 h 825102"/>
              <a:gd name="connsiteX50" fmla="*/ 128651 w 8333686"/>
              <a:gd name="connsiteY50" fmla="*/ 328412 h 825102"/>
              <a:gd name="connsiteX51" fmla="*/ 174214 w 8333686"/>
              <a:gd name="connsiteY51" fmla="*/ 329265 h 825102"/>
              <a:gd name="connsiteX52" fmla="*/ 232169 w 8333686"/>
              <a:gd name="connsiteY52" fmla="*/ 329265 h 825102"/>
              <a:gd name="connsiteX53" fmla="*/ 309443 w 8333686"/>
              <a:gd name="connsiteY53" fmla="*/ 303508 h 825102"/>
              <a:gd name="connsiteX54" fmla="*/ 403821 w 8333686"/>
              <a:gd name="connsiteY54" fmla="*/ 324370 h 825102"/>
              <a:gd name="connsiteX55" fmla="*/ 560581 w 8333686"/>
              <a:gd name="connsiteY55" fmla="*/ 316387 h 825102"/>
              <a:gd name="connsiteX56" fmla="*/ 637854 w 8333686"/>
              <a:gd name="connsiteY56" fmla="*/ 277750 h 825102"/>
              <a:gd name="connsiteX57" fmla="*/ 715127 w 8333686"/>
              <a:gd name="connsiteY57" fmla="*/ 284189 h 825102"/>
              <a:gd name="connsiteX58" fmla="*/ 798840 w 8333686"/>
              <a:gd name="connsiteY58" fmla="*/ 329265 h 825102"/>
              <a:gd name="connsiteX59" fmla="*/ 992023 w 8333686"/>
              <a:gd name="connsiteY59" fmla="*/ 322826 h 825102"/>
              <a:gd name="connsiteX60" fmla="*/ 1115245 w 8333686"/>
              <a:gd name="connsiteY60" fmla="*/ 327926 h 825102"/>
              <a:gd name="connsiteX61" fmla="*/ 1115713 w 8333686"/>
              <a:gd name="connsiteY61" fmla="*/ 353012 h 825102"/>
              <a:gd name="connsiteX62" fmla="*/ 1210964 w 8333686"/>
              <a:gd name="connsiteY62" fmla="*/ 348584 h 825102"/>
              <a:gd name="connsiteX63" fmla="*/ 1279584 w 8333686"/>
              <a:gd name="connsiteY63" fmla="*/ 360142 h 825102"/>
              <a:gd name="connsiteX64" fmla="*/ 1349076 w 8333686"/>
              <a:gd name="connsiteY64" fmla="*/ 365891 h 825102"/>
              <a:gd name="connsiteX65" fmla="*/ 1486924 w 8333686"/>
              <a:gd name="connsiteY65" fmla="*/ 366561 h 825102"/>
              <a:gd name="connsiteX66" fmla="*/ 1738998 w 8333686"/>
              <a:gd name="connsiteY66" fmla="*/ 380781 h 825102"/>
              <a:gd name="connsiteX67" fmla="*/ 2052986 w 8333686"/>
              <a:gd name="connsiteY67" fmla="*/ 398758 h 825102"/>
              <a:gd name="connsiteX68" fmla="*/ 2226180 w 8333686"/>
              <a:gd name="connsiteY68" fmla="*/ 400973 h 825102"/>
              <a:gd name="connsiteX69" fmla="*/ 2389381 w 8333686"/>
              <a:gd name="connsiteY69" fmla="*/ 420962 h 825102"/>
              <a:gd name="connsiteX70" fmla="*/ 1869798 w 8333686"/>
              <a:gd name="connsiteY70" fmla="*/ 435851 h 825102"/>
              <a:gd name="connsiteX71" fmla="*/ 1253155 w 8333686"/>
              <a:gd name="connsiteY71" fmla="*/ 452956 h 825102"/>
              <a:gd name="connsiteX72" fmla="*/ 1118049 w 8333686"/>
              <a:gd name="connsiteY72" fmla="*/ 466870 h 825102"/>
              <a:gd name="connsiteX73" fmla="*/ 1081301 w 8333686"/>
              <a:gd name="connsiteY73" fmla="*/ 474489 h 825102"/>
              <a:gd name="connsiteX74" fmla="*/ 921189 w 8333686"/>
              <a:gd name="connsiteY74" fmla="*/ 483812 h 825102"/>
              <a:gd name="connsiteX75" fmla="*/ 650733 w 8333686"/>
              <a:gd name="connsiteY75" fmla="*/ 490251 h 825102"/>
              <a:gd name="connsiteX76" fmla="*/ 412474 w 8333686"/>
              <a:gd name="connsiteY76" fmla="*/ 496691 h 825102"/>
              <a:gd name="connsiteX77" fmla="*/ 283685 w 8333686"/>
              <a:gd name="connsiteY77" fmla="*/ 496691 h 825102"/>
              <a:gd name="connsiteX78" fmla="*/ 252158 w 8333686"/>
              <a:gd name="connsiteY78" fmla="*/ 543981 h 825102"/>
              <a:gd name="connsiteX79" fmla="*/ 241291 w 8333686"/>
              <a:gd name="connsiteY79" fmla="*/ 600595 h 825102"/>
              <a:gd name="connsiteX80" fmla="*/ 278586 w 8333686"/>
              <a:gd name="connsiteY80" fmla="*/ 644127 h 825102"/>
              <a:gd name="connsiteX81" fmla="*/ 399595 w 8333686"/>
              <a:gd name="connsiteY81" fmla="*/ 638358 h 825102"/>
              <a:gd name="connsiteX82" fmla="*/ 481764 w 8333686"/>
              <a:gd name="connsiteY82" fmla="*/ 609716 h 825102"/>
              <a:gd name="connsiteX83" fmla="*/ 547702 w 8333686"/>
              <a:gd name="connsiteY83" fmla="*/ 631919 h 825102"/>
              <a:gd name="connsiteX84" fmla="*/ 560581 w 8333686"/>
              <a:gd name="connsiteY84" fmla="*/ 638358 h 825102"/>
              <a:gd name="connsiteX85" fmla="*/ 676491 w 8333686"/>
              <a:gd name="connsiteY85" fmla="*/ 638358 h 825102"/>
              <a:gd name="connsiteX86" fmla="*/ 747324 w 8333686"/>
              <a:gd name="connsiteY86" fmla="*/ 619040 h 825102"/>
              <a:gd name="connsiteX87" fmla="*/ 809504 w 8333686"/>
              <a:gd name="connsiteY87" fmla="*/ 591738 h 825102"/>
              <a:gd name="connsiteX88" fmla="*/ 922733 w 8333686"/>
              <a:gd name="connsiteY88" fmla="*/ 605288 h 825102"/>
              <a:gd name="connsiteX89" fmla="*/ 953386 w 8333686"/>
              <a:gd name="connsiteY89" fmla="*/ 638358 h 825102"/>
              <a:gd name="connsiteX90" fmla="*/ 873898 w 8333686"/>
              <a:gd name="connsiteY90" fmla="*/ 652578 h 825102"/>
              <a:gd name="connsiteX91" fmla="*/ 702248 w 8333686"/>
              <a:gd name="connsiteY91" fmla="*/ 670556 h 825102"/>
              <a:gd name="connsiteX92" fmla="*/ 553471 w 8333686"/>
              <a:gd name="connsiteY92" fmla="*/ 674780 h 825102"/>
              <a:gd name="connsiteX93" fmla="*/ 370953 w 8333686"/>
              <a:gd name="connsiteY93" fmla="*/ 673237 h 825102"/>
              <a:gd name="connsiteX94" fmla="*/ 336541 w 8333686"/>
              <a:gd name="connsiteY94" fmla="*/ 729851 h 825102"/>
              <a:gd name="connsiteX95" fmla="*/ 340096 w 8333686"/>
              <a:gd name="connsiteY95" fmla="*/ 803773 h 825102"/>
              <a:gd name="connsiteX96" fmla="*/ 393155 w 8333686"/>
              <a:gd name="connsiteY96" fmla="*/ 825102 h 825102"/>
              <a:gd name="connsiteX97" fmla="*/ 463989 w 8333686"/>
              <a:gd name="connsiteY97" fmla="*/ 825102 h 825102"/>
              <a:gd name="connsiteX98" fmla="*/ 586338 w 8333686"/>
              <a:gd name="connsiteY98" fmla="*/ 825102 h 825102"/>
              <a:gd name="connsiteX99" fmla="*/ 786835 w 8333686"/>
              <a:gd name="connsiteY99" fmla="*/ 803772 h 825102"/>
              <a:gd name="connsiteX100" fmla="*/ 843916 w 8333686"/>
              <a:gd name="connsiteY100" fmla="*/ 792905 h 825102"/>
              <a:gd name="connsiteX101" fmla="*/ 908310 w 8333686"/>
              <a:gd name="connsiteY101" fmla="*/ 786465 h 825102"/>
              <a:gd name="connsiteX102" fmla="*/ 1037099 w 8333686"/>
              <a:gd name="connsiteY102" fmla="*/ 780026 h 825102"/>
              <a:gd name="connsiteX103" fmla="*/ 1159448 w 8333686"/>
              <a:gd name="connsiteY103" fmla="*/ 780026 h 825102"/>
              <a:gd name="connsiteX104" fmla="*/ 1191645 w 8333686"/>
              <a:gd name="connsiteY104" fmla="*/ 773587 h 825102"/>
              <a:gd name="connsiteX105" fmla="*/ 1204524 w 8333686"/>
              <a:gd name="connsiteY105" fmla="*/ 786465 h 825102"/>
              <a:gd name="connsiteX106" fmla="*/ 1359071 w 8333686"/>
              <a:gd name="connsiteY106" fmla="*/ 773587 h 825102"/>
              <a:gd name="connsiteX107" fmla="*/ 1571572 w 8333686"/>
              <a:gd name="connsiteY107" fmla="*/ 754268 h 825102"/>
              <a:gd name="connsiteX108" fmla="*/ 1964378 w 8333686"/>
              <a:gd name="connsiteY108" fmla="*/ 709192 h 825102"/>
              <a:gd name="connsiteX109" fmla="*/ 2328744 w 8333686"/>
              <a:gd name="connsiteY109" fmla="*/ 663446 h 825102"/>
              <a:gd name="connsiteX110" fmla="*/ 2666276 w 8333686"/>
              <a:gd name="connsiteY110" fmla="*/ 619040 h 825102"/>
              <a:gd name="connsiteX111" fmla="*/ 2898096 w 8333686"/>
              <a:gd name="connsiteY111" fmla="*/ 593282 h 825102"/>
              <a:gd name="connsiteX112" fmla="*/ 2962491 w 8333686"/>
              <a:gd name="connsiteY112" fmla="*/ 586843 h 825102"/>
              <a:gd name="connsiteX113" fmla="*/ 2942299 w 8333686"/>
              <a:gd name="connsiteY113" fmla="*/ 586843 h 825102"/>
              <a:gd name="connsiteX114" fmla="*/ 2984348 w 8333686"/>
              <a:gd name="connsiteY114" fmla="*/ 538984 h 825102"/>
              <a:gd name="connsiteX115" fmla="*/ 3092154 w 8333686"/>
              <a:gd name="connsiteY115" fmla="*/ 533114 h 825102"/>
              <a:gd name="connsiteX116" fmla="*/ 3177612 w 8333686"/>
              <a:gd name="connsiteY116" fmla="*/ 524561 h 825102"/>
              <a:gd name="connsiteX117" fmla="*/ 3189151 w 8333686"/>
              <a:gd name="connsiteY117" fmla="*/ 538984 h 825102"/>
              <a:gd name="connsiteX118" fmla="*/ 3295879 w 8333686"/>
              <a:gd name="connsiteY118" fmla="*/ 536099 h 825102"/>
              <a:gd name="connsiteX119" fmla="*/ 3316071 w 8333686"/>
              <a:gd name="connsiteY119" fmla="*/ 579367 h 825102"/>
              <a:gd name="connsiteX120" fmla="*/ 3799597 w 8333686"/>
              <a:gd name="connsiteY120" fmla="*/ 569271 h 825102"/>
              <a:gd name="connsiteX121" fmla="*/ 4259316 w 8333686"/>
              <a:gd name="connsiteY121" fmla="*/ 553407 h 825102"/>
              <a:gd name="connsiteX122" fmla="*/ 4417966 w 8333686"/>
              <a:gd name="connsiteY122" fmla="*/ 541869 h 825102"/>
              <a:gd name="connsiteX123" fmla="*/ 4446811 w 8333686"/>
              <a:gd name="connsiteY123" fmla="*/ 495716 h 825102"/>
              <a:gd name="connsiteX124" fmla="*/ 4778534 w 8333686"/>
              <a:gd name="connsiteY124" fmla="*/ 501485 h 825102"/>
              <a:gd name="connsiteX125" fmla="*/ 4859301 w 8333686"/>
              <a:gd name="connsiteY125" fmla="*/ 507254 h 825102"/>
              <a:gd name="connsiteX126" fmla="*/ 4870838 w 8333686"/>
              <a:gd name="connsiteY126" fmla="*/ 478409 h 825102"/>
              <a:gd name="connsiteX127" fmla="*/ 4983336 w 8333686"/>
              <a:gd name="connsiteY127" fmla="*/ 487062 h 825102"/>
              <a:gd name="connsiteX128" fmla="*/ 5390057 w 8333686"/>
              <a:gd name="connsiteY128" fmla="*/ 518792 h 825102"/>
              <a:gd name="connsiteX129" fmla="*/ 5834276 w 8333686"/>
              <a:gd name="connsiteY129" fmla="*/ 550522 h 825102"/>
              <a:gd name="connsiteX130" fmla="*/ 6428492 w 8333686"/>
              <a:gd name="connsiteY130" fmla="*/ 611097 h 825102"/>
              <a:gd name="connsiteX131" fmla="*/ 6947710 w 8333686"/>
              <a:gd name="connsiteY131" fmla="*/ 648596 h 825102"/>
              <a:gd name="connsiteX132" fmla="*/ 7365968 w 8333686"/>
              <a:gd name="connsiteY132" fmla="*/ 668789 h 825102"/>
              <a:gd name="connsiteX133" fmla="*/ 7628461 w 8333686"/>
              <a:gd name="connsiteY133" fmla="*/ 671673 h 825102"/>
              <a:gd name="connsiteX134" fmla="*/ 7792881 w 8333686"/>
              <a:gd name="connsiteY134" fmla="*/ 674557 h 825102"/>
              <a:gd name="connsiteX135" fmla="*/ 8118834 w 8333686"/>
              <a:gd name="connsiteY135" fmla="*/ 668788 h 825102"/>
              <a:gd name="connsiteX136" fmla="*/ 8303445 w 8333686"/>
              <a:gd name="connsiteY136" fmla="*/ 671673 h 825102"/>
              <a:gd name="connsiteX137" fmla="*/ 8326521 w 8333686"/>
              <a:gd name="connsiteY137" fmla="*/ 613982 h 825102"/>
              <a:gd name="connsiteX138" fmla="*/ 8332289 w 8333686"/>
              <a:gd name="connsiteY138" fmla="*/ 576483 h 825102"/>
              <a:gd name="connsiteX139" fmla="*/ 8314981 w 8333686"/>
              <a:gd name="connsiteY139" fmla="*/ 533215 h 825102"/>
              <a:gd name="connsiteX140" fmla="*/ 8262147 w 8333686"/>
              <a:gd name="connsiteY140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20389 w 8333686"/>
              <a:gd name="connsiteY20" fmla="*/ 253333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05172 w 8333686"/>
              <a:gd name="connsiteY26" fmla="*/ 168950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519537 w 8333686"/>
              <a:gd name="connsiteY44" fmla="*/ 152075 h 825102"/>
              <a:gd name="connsiteX45" fmla="*/ 795867 w 8333686"/>
              <a:gd name="connsiteY45" fmla="*/ 167147 h 825102"/>
              <a:gd name="connsiteX46" fmla="*/ 187094 w 8333686"/>
              <a:gd name="connsiteY46" fmla="*/ 182704 h 825102"/>
              <a:gd name="connsiteX47" fmla="*/ 122374 w 8333686"/>
              <a:gd name="connsiteY47" fmla="*/ 181828 h 825102"/>
              <a:gd name="connsiteX48" fmla="*/ 98161 w 8333686"/>
              <a:gd name="connsiteY48" fmla="*/ 220262 h 825102"/>
              <a:gd name="connsiteX49" fmla="*/ 84875 w 8333686"/>
              <a:gd name="connsiteY49" fmla="*/ 266679 h 825102"/>
              <a:gd name="connsiteX50" fmla="*/ 99155 w 8333686"/>
              <a:gd name="connsiteY50" fmla="*/ 301293 h 825102"/>
              <a:gd name="connsiteX51" fmla="*/ 128651 w 8333686"/>
              <a:gd name="connsiteY51" fmla="*/ 328412 h 825102"/>
              <a:gd name="connsiteX52" fmla="*/ 174214 w 8333686"/>
              <a:gd name="connsiteY52" fmla="*/ 329265 h 825102"/>
              <a:gd name="connsiteX53" fmla="*/ 232169 w 8333686"/>
              <a:gd name="connsiteY53" fmla="*/ 329265 h 825102"/>
              <a:gd name="connsiteX54" fmla="*/ 309443 w 8333686"/>
              <a:gd name="connsiteY54" fmla="*/ 303508 h 825102"/>
              <a:gd name="connsiteX55" fmla="*/ 403821 w 8333686"/>
              <a:gd name="connsiteY55" fmla="*/ 324370 h 825102"/>
              <a:gd name="connsiteX56" fmla="*/ 560581 w 8333686"/>
              <a:gd name="connsiteY56" fmla="*/ 316387 h 825102"/>
              <a:gd name="connsiteX57" fmla="*/ 637854 w 8333686"/>
              <a:gd name="connsiteY57" fmla="*/ 277750 h 825102"/>
              <a:gd name="connsiteX58" fmla="*/ 715127 w 8333686"/>
              <a:gd name="connsiteY58" fmla="*/ 284189 h 825102"/>
              <a:gd name="connsiteX59" fmla="*/ 798840 w 8333686"/>
              <a:gd name="connsiteY59" fmla="*/ 329265 h 825102"/>
              <a:gd name="connsiteX60" fmla="*/ 992023 w 8333686"/>
              <a:gd name="connsiteY60" fmla="*/ 322826 h 825102"/>
              <a:gd name="connsiteX61" fmla="*/ 1115245 w 8333686"/>
              <a:gd name="connsiteY61" fmla="*/ 327926 h 825102"/>
              <a:gd name="connsiteX62" fmla="*/ 1115713 w 8333686"/>
              <a:gd name="connsiteY62" fmla="*/ 353012 h 825102"/>
              <a:gd name="connsiteX63" fmla="*/ 1210964 w 8333686"/>
              <a:gd name="connsiteY63" fmla="*/ 348584 h 825102"/>
              <a:gd name="connsiteX64" fmla="*/ 1279584 w 8333686"/>
              <a:gd name="connsiteY64" fmla="*/ 360142 h 825102"/>
              <a:gd name="connsiteX65" fmla="*/ 1349076 w 8333686"/>
              <a:gd name="connsiteY65" fmla="*/ 365891 h 825102"/>
              <a:gd name="connsiteX66" fmla="*/ 1486924 w 8333686"/>
              <a:gd name="connsiteY66" fmla="*/ 366561 h 825102"/>
              <a:gd name="connsiteX67" fmla="*/ 1738998 w 8333686"/>
              <a:gd name="connsiteY67" fmla="*/ 380781 h 825102"/>
              <a:gd name="connsiteX68" fmla="*/ 2052986 w 8333686"/>
              <a:gd name="connsiteY68" fmla="*/ 398758 h 825102"/>
              <a:gd name="connsiteX69" fmla="*/ 2226180 w 8333686"/>
              <a:gd name="connsiteY69" fmla="*/ 400973 h 825102"/>
              <a:gd name="connsiteX70" fmla="*/ 2389381 w 8333686"/>
              <a:gd name="connsiteY70" fmla="*/ 420962 h 825102"/>
              <a:gd name="connsiteX71" fmla="*/ 1869798 w 8333686"/>
              <a:gd name="connsiteY71" fmla="*/ 435851 h 825102"/>
              <a:gd name="connsiteX72" fmla="*/ 1253155 w 8333686"/>
              <a:gd name="connsiteY72" fmla="*/ 452956 h 825102"/>
              <a:gd name="connsiteX73" fmla="*/ 1118049 w 8333686"/>
              <a:gd name="connsiteY73" fmla="*/ 466870 h 825102"/>
              <a:gd name="connsiteX74" fmla="*/ 1081301 w 8333686"/>
              <a:gd name="connsiteY74" fmla="*/ 474489 h 825102"/>
              <a:gd name="connsiteX75" fmla="*/ 921189 w 8333686"/>
              <a:gd name="connsiteY75" fmla="*/ 483812 h 825102"/>
              <a:gd name="connsiteX76" fmla="*/ 650733 w 8333686"/>
              <a:gd name="connsiteY76" fmla="*/ 490251 h 825102"/>
              <a:gd name="connsiteX77" fmla="*/ 412474 w 8333686"/>
              <a:gd name="connsiteY77" fmla="*/ 496691 h 825102"/>
              <a:gd name="connsiteX78" fmla="*/ 283685 w 8333686"/>
              <a:gd name="connsiteY78" fmla="*/ 496691 h 825102"/>
              <a:gd name="connsiteX79" fmla="*/ 252158 w 8333686"/>
              <a:gd name="connsiteY79" fmla="*/ 543981 h 825102"/>
              <a:gd name="connsiteX80" fmla="*/ 241291 w 8333686"/>
              <a:gd name="connsiteY80" fmla="*/ 600595 h 825102"/>
              <a:gd name="connsiteX81" fmla="*/ 278586 w 8333686"/>
              <a:gd name="connsiteY81" fmla="*/ 644127 h 825102"/>
              <a:gd name="connsiteX82" fmla="*/ 399595 w 8333686"/>
              <a:gd name="connsiteY82" fmla="*/ 638358 h 825102"/>
              <a:gd name="connsiteX83" fmla="*/ 481764 w 8333686"/>
              <a:gd name="connsiteY83" fmla="*/ 609716 h 825102"/>
              <a:gd name="connsiteX84" fmla="*/ 547702 w 8333686"/>
              <a:gd name="connsiteY84" fmla="*/ 631919 h 825102"/>
              <a:gd name="connsiteX85" fmla="*/ 560581 w 8333686"/>
              <a:gd name="connsiteY85" fmla="*/ 638358 h 825102"/>
              <a:gd name="connsiteX86" fmla="*/ 676491 w 8333686"/>
              <a:gd name="connsiteY86" fmla="*/ 638358 h 825102"/>
              <a:gd name="connsiteX87" fmla="*/ 747324 w 8333686"/>
              <a:gd name="connsiteY87" fmla="*/ 619040 h 825102"/>
              <a:gd name="connsiteX88" fmla="*/ 809504 w 8333686"/>
              <a:gd name="connsiteY88" fmla="*/ 591738 h 825102"/>
              <a:gd name="connsiteX89" fmla="*/ 922733 w 8333686"/>
              <a:gd name="connsiteY89" fmla="*/ 605288 h 825102"/>
              <a:gd name="connsiteX90" fmla="*/ 953386 w 8333686"/>
              <a:gd name="connsiteY90" fmla="*/ 638358 h 825102"/>
              <a:gd name="connsiteX91" fmla="*/ 873898 w 8333686"/>
              <a:gd name="connsiteY91" fmla="*/ 652578 h 825102"/>
              <a:gd name="connsiteX92" fmla="*/ 702248 w 8333686"/>
              <a:gd name="connsiteY92" fmla="*/ 670556 h 825102"/>
              <a:gd name="connsiteX93" fmla="*/ 553471 w 8333686"/>
              <a:gd name="connsiteY93" fmla="*/ 674780 h 825102"/>
              <a:gd name="connsiteX94" fmla="*/ 370953 w 8333686"/>
              <a:gd name="connsiteY94" fmla="*/ 673237 h 825102"/>
              <a:gd name="connsiteX95" fmla="*/ 336541 w 8333686"/>
              <a:gd name="connsiteY95" fmla="*/ 729851 h 825102"/>
              <a:gd name="connsiteX96" fmla="*/ 340096 w 8333686"/>
              <a:gd name="connsiteY96" fmla="*/ 803773 h 825102"/>
              <a:gd name="connsiteX97" fmla="*/ 393155 w 8333686"/>
              <a:gd name="connsiteY97" fmla="*/ 825102 h 825102"/>
              <a:gd name="connsiteX98" fmla="*/ 463989 w 8333686"/>
              <a:gd name="connsiteY98" fmla="*/ 825102 h 825102"/>
              <a:gd name="connsiteX99" fmla="*/ 586338 w 8333686"/>
              <a:gd name="connsiteY99" fmla="*/ 825102 h 825102"/>
              <a:gd name="connsiteX100" fmla="*/ 786835 w 8333686"/>
              <a:gd name="connsiteY100" fmla="*/ 803772 h 825102"/>
              <a:gd name="connsiteX101" fmla="*/ 843916 w 8333686"/>
              <a:gd name="connsiteY101" fmla="*/ 792905 h 825102"/>
              <a:gd name="connsiteX102" fmla="*/ 908310 w 8333686"/>
              <a:gd name="connsiteY102" fmla="*/ 786465 h 825102"/>
              <a:gd name="connsiteX103" fmla="*/ 1037099 w 8333686"/>
              <a:gd name="connsiteY103" fmla="*/ 780026 h 825102"/>
              <a:gd name="connsiteX104" fmla="*/ 1159448 w 8333686"/>
              <a:gd name="connsiteY104" fmla="*/ 780026 h 825102"/>
              <a:gd name="connsiteX105" fmla="*/ 1191645 w 8333686"/>
              <a:gd name="connsiteY105" fmla="*/ 773587 h 825102"/>
              <a:gd name="connsiteX106" fmla="*/ 1204524 w 8333686"/>
              <a:gd name="connsiteY106" fmla="*/ 786465 h 825102"/>
              <a:gd name="connsiteX107" fmla="*/ 1359071 w 8333686"/>
              <a:gd name="connsiteY107" fmla="*/ 773587 h 825102"/>
              <a:gd name="connsiteX108" fmla="*/ 1571572 w 8333686"/>
              <a:gd name="connsiteY108" fmla="*/ 754268 h 825102"/>
              <a:gd name="connsiteX109" fmla="*/ 1964378 w 8333686"/>
              <a:gd name="connsiteY109" fmla="*/ 709192 h 825102"/>
              <a:gd name="connsiteX110" fmla="*/ 2328744 w 8333686"/>
              <a:gd name="connsiteY110" fmla="*/ 663446 h 825102"/>
              <a:gd name="connsiteX111" fmla="*/ 2666276 w 8333686"/>
              <a:gd name="connsiteY111" fmla="*/ 619040 h 825102"/>
              <a:gd name="connsiteX112" fmla="*/ 2898096 w 8333686"/>
              <a:gd name="connsiteY112" fmla="*/ 593282 h 825102"/>
              <a:gd name="connsiteX113" fmla="*/ 2962491 w 8333686"/>
              <a:gd name="connsiteY113" fmla="*/ 586843 h 825102"/>
              <a:gd name="connsiteX114" fmla="*/ 2942299 w 8333686"/>
              <a:gd name="connsiteY114" fmla="*/ 586843 h 825102"/>
              <a:gd name="connsiteX115" fmla="*/ 2984348 w 8333686"/>
              <a:gd name="connsiteY115" fmla="*/ 538984 h 825102"/>
              <a:gd name="connsiteX116" fmla="*/ 3092154 w 8333686"/>
              <a:gd name="connsiteY116" fmla="*/ 533114 h 825102"/>
              <a:gd name="connsiteX117" fmla="*/ 3177612 w 8333686"/>
              <a:gd name="connsiteY117" fmla="*/ 524561 h 825102"/>
              <a:gd name="connsiteX118" fmla="*/ 3189151 w 8333686"/>
              <a:gd name="connsiteY118" fmla="*/ 538984 h 825102"/>
              <a:gd name="connsiteX119" fmla="*/ 3295879 w 8333686"/>
              <a:gd name="connsiteY119" fmla="*/ 536099 h 825102"/>
              <a:gd name="connsiteX120" fmla="*/ 3316071 w 8333686"/>
              <a:gd name="connsiteY120" fmla="*/ 579367 h 825102"/>
              <a:gd name="connsiteX121" fmla="*/ 3799597 w 8333686"/>
              <a:gd name="connsiteY121" fmla="*/ 569271 h 825102"/>
              <a:gd name="connsiteX122" fmla="*/ 4259316 w 8333686"/>
              <a:gd name="connsiteY122" fmla="*/ 553407 h 825102"/>
              <a:gd name="connsiteX123" fmla="*/ 4417966 w 8333686"/>
              <a:gd name="connsiteY123" fmla="*/ 541869 h 825102"/>
              <a:gd name="connsiteX124" fmla="*/ 4446811 w 8333686"/>
              <a:gd name="connsiteY124" fmla="*/ 495716 h 825102"/>
              <a:gd name="connsiteX125" fmla="*/ 4778534 w 8333686"/>
              <a:gd name="connsiteY125" fmla="*/ 501485 h 825102"/>
              <a:gd name="connsiteX126" fmla="*/ 4859301 w 8333686"/>
              <a:gd name="connsiteY126" fmla="*/ 507254 h 825102"/>
              <a:gd name="connsiteX127" fmla="*/ 4870838 w 8333686"/>
              <a:gd name="connsiteY127" fmla="*/ 478409 h 825102"/>
              <a:gd name="connsiteX128" fmla="*/ 4983336 w 8333686"/>
              <a:gd name="connsiteY128" fmla="*/ 487062 h 825102"/>
              <a:gd name="connsiteX129" fmla="*/ 5390057 w 8333686"/>
              <a:gd name="connsiteY129" fmla="*/ 518792 h 825102"/>
              <a:gd name="connsiteX130" fmla="*/ 5834276 w 8333686"/>
              <a:gd name="connsiteY130" fmla="*/ 550522 h 825102"/>
              <a:gd name="connsiteX131" fmla="*/ 6428492 w 8333686"/>
              <a:gd name="connsiteY131" fmla="*/ 611097 h 825102"/>
              <a:gd name="connsiteX132" fmla="*/ 6947710 w 8333686"/>
              <a:gd name="connsiteY132" fmla="*/ 648596 h 825102"/>
              <a:gd name="connsiteX133" fmla="*/ 7365968 w 8333686"/>
              <a:gd name="connsiteY133" fmla="*/ 668789 h 825102"/>
              <a:gd name="connsiteX134" fmla="*/ 7628461 w 8333686"/>
              <a:gd name="connsiteY134" fmla="*/ 671673 h 825102"/>
              <a:gd name="connsiteX135" fmla="*/ 7792881 w 8333686"/>
              <a:gd name="connsiteY135" fmla="*/ 674557 h 825102"/>
              <a:gd name="connsiteX136" fmla="*/ 8118834 w 8333686"/>
              <a:gd name="connsiteY136" fmla="*/ 668788 h 825102"/>
              <a:gd name="connsiteX137" fmla="*/ 8303445 w 8333686"/>
              <a:gd name="connsiteY137" fmla="*/ 671673 h 825102"/>
              <a:gd name="connsiteX138" fmla="*/ 8326521 w 8333686"/>
              <a:gd name="connsiteY138" fmla="*/ 613982 h 825102"/>
              <a:gd name="connsiteX139" fmla="*/ 8332289 w 8333686"/>
              <a:gd name="connsiteY139" fmla="*/ 576483 h 825102"/>
              <a:gd name="connsiteX140" fmla="*/ 8314981 w 8333686"/>
              <a:gd name="connsiteY140" fmla="*/ 533215 h 825102"/>
              <a:gd name="connsiteX141" fmla="*/ 8262147 w 8333686"/>
              <a:gd name="connsiteY141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20389 w 8333686"/>
              <a:gd name="connsiteY20" fmla="*/ 253333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05172 w 8333686"/>
              <a:gd name="connsiteY26" fmla="*/ 168950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519537 w 8333686"/>
              <a:gd name="connsiteY44" fmla="*/ 152075 h 825102"/>
              <a:gd name="connsiteX45" fmla="*/ 574803 w 8333686"/>
              <a:gd name="connsiteY45" fmla="*/ 126954 h 825102"/>
              <a:gd name="connsiteX46" fmla="*/ 795867 w 8333686"/>
              <a:gd name="connsiteY46" fmla="*/ 167147 h 825102"/>
              <a:gd name="connsiteX47" fmla="*/ 187094 w 8333686"/>
              <a:gd name="connsiteY47" fmla="*/ 182704 h 825102"/>
              <a:gd name="connsiteX48" fmla="*/ 122374 w 8333686"/>
              <a:gd name="connsiteY48" fmla="*/ 181828 h 825102"/>
              <a:gd name="connsiteX49" fmla="*/ 98161 w 8333686"/>
              <a:gd name="connsiteY49" fmla="*/ 220262 h 825102"/>
              <a:gd name="connsiteX50" fmla="*/ 84875 w 8333686"/>
              <a:gd name="connsiteY50" fmla="*/ 266679 h 825102"/>
              <a:gd name="connsiteX51" fmla="*/ 99155 w 8333686"/>
              <a:gd name="connsiteY51" fmla="*/ 301293 h 825102"/>
              <a:gd name="connsiteX52" fmla="*/ 128651 w 8333686"/>
              <a:gd name="connsiteY52" fmla="*/ 328412 h 825102"/>
              <a:gd name="connsiteX53" fmla="*/ 174214 w 8333686"/>
              <a:gd name="connsiteY53" fmla="*/ 329265 h 825102"/>
              <a:gd name="connsiteX54" fmla="*/ 232169 w 8333686"/>
              <a:gd name="connsiteY54" fmla="*/ 329265 h 825102"/>
              <a:gd name="connsiteX55" fmla="*/ 309443 w 8333686"/>
              <a:gd name="connsiteY55" fmla="*/ 303508 h 825102"/>
              <a:gd name="connsiteX56" fmla="*/ 403821 w 8333686"/>
              <a:gd name="connsiteY56" fmla="*/ 324370 h 825102"/>
              <a:gd name="connsiteX57" fmla="*/ 560581 w 8333686"/>
              <a:gd name="connsiteY57" fmla="*/ 316387 h 825102"/>
              <a:gd name="connsiteX58" fmla="*/ 637854 w 8333686"/>
              <a:gd name="connsiteY58" fmla="*/ 277750 h 825102"/>
              <a:gd name="connsiteX59" fmla="*/ 715127 w 8333686"/>
              <a:gd name="connsiteY59" fmla="*/ 284189 h 825102"/>
              <a:gd name="connsiteX60" fmla="*/ 798840 w 8333686"/>
              <a:gd name="connsiteY60" fmla="*/ 329265 h 825102"/>
              <a:gd name="connsiteX61" fmla="*/ 992023 w 8333686"/>
              <a:gd name="connsiteY61" fmla="*/ 322826 h 825102"/>
              <a:gd name="connsiteX62" fmla="*/ 1115245 w 8333686"/>
              <a:gd name="connsiteY62" fmla="*/ 327926 h 825102"/>
              <a:gd name="connsiteX63" fmla="*/ 1115713 w 8333686"/>
              <a:gd name="connsiteY63" fmla="*/ 353012 h 825102"/>
              <a:gd name="connsiteX64" fmla="*/ 1210964 w 8333686"/>
              <a:gd name="connsiteY64" fmla="*/ 348584 h 825102"/>
              <a:gd name="connsiteX65" fmla="*/ 1279584 w 8333686"/>
              <a:gd name="connsiteY65" fmla="*/ 360142 h 825102"/>
              <a:gd name="connsiteX66" fmla="*/ 1349076 w 8333686"/>
              <a:gd name="connsiteY66" fmla="*/ 365891 h 825102"/>
              <a:gd name="connsiteX67" fmla="*/ 1486924 w 8333686"/>
              <a:gd name="connsiteY67" fmla="*/ 366561 h 825102"/>
              <a:gd name="connsiteX68" fmla="*/ 1738998 w 8333686"/>
              <a:gd name="connsiteY68" fmla="*/ 380781 h 825102"/>
              <a:gd name="connsiteX69" fmla="*/ 2052986 w 8333686"/>
              <a:gd name="connsiteY69" fmla="*/ 398758 h 825102"/>
              <a:gd name="connsiteX70" fmla="*/ 2226180 w 8333686"/>
              <a:gd name="connsiteY70" fmla="*/ 400973 h 825102"/>
              <a:gd name="connsiteX71" fmla="*/ 2389381 w 8333686"/>
              <a:gd name="connsiteY71" fmla="*/ 420962 h 825102"/>
              <a:gd name="connsiteX72" fmla="*/ 1869798 w 8333686"/>
              <a:gd name="connsiteY72" fmla="*/ 435851 h 825102"/>
              <a:gd name="connsiteX73" fmla="*/ 1253155 w 8333686"/>
              <a:gd name="connsiteY73" fmla="*/ 452956 h 825102"/>
              <a:gd name="connsiteX74" fmla="*/ 1118049 w 8333686"/>
              <a:gd name="connsiteY74" fmla="*/ 466870 h 825102"/>
              <a:gd name="connsiteX75" fmla="*/ 1081301 w 8333686"/>
              <a:gd name="connsiteY75" fmla="*/ 474489 h 825102"/>
              <a:gd name="connsiteX76" fmla="*/ 921189 w 8333686"/>
              <a:gd name="connsiteY76" fmla="*/ 483812 h 825102"/>
              <a:gd name="connsiteX77" fmla="*/ 650733 w 8333686"/>
              <a:gd name="connsiteY77" fmla="*/ 490251 h 825102"/>
              <a:gd name="connsiteX78" fmla="*/ 412474 w 8333686"/>
              <a:gd name="connsiteY78" fmla="*/ 496691 h 825102"/>
              <a:gd name="connsiteX79" fmla="*/ 283685 w 8333686"/>
              <a:gd name="connsiteY79" fmla="*/ 496691 h 825102"/>
              <a:gd name="connsiteX80" fmla="*/ 252158 w 8333686"/>
              <a:gd name="connsiteY80" fmla="*/ 543981 h 825102"/>
              <a:gd name="connsiteX81" fmla="*/ 241291 w 8333686"/>
              <a:gd name="connsiteY81" fmla="*/ 600595 h 825102"/>
              <a:gd name="connsiteX82" fmla="*/ 278586 w 8333686"/>
              <a:gd name="connsiteY82" fmla="*/ 644127 h 825102"/>
              <a:gd name="connsiteX83" fmla="*/ 399595 w 8333686"/>
              <a:gd name="connsiteY83" fmla="*/ 638358 h 825102"/>
              <a:gd name="connsiteX84" fmla="*/ 481764 w 8333686"/>
              <a:gd name="connsiteY84" fmla="*/ 609716 h 825102"/>
              <a:gd name="connsiteX85" fmla="*/ 547702 w 8333686"/>
              <a:gd name="connsiteY85" fmla="*/ 631919 h 825102"/>
              <a:gd name="connsiteX86" fmla="*/ 560581 w 8333686"/>
              <a:gd name="connsiteY86" fmla="*/ 638358 h 825102"/>
              <a:gd name="connsiteX87" fmla="*/ 676491 w 8333686"/>
              <a:gd name="connsiteY87" fmla="*/ 638358 h 825102"/>
              <a:gd name="connsiteX88" fmla="*/ 747324 w 8333686"/>
              <a:gd name="connsiteY88" fmla="*/ 619040 h 825102"/>
              <a:gd name="connsiteX89" fmla="*/ 809504 w 8333686"/>
              <a:gd name="connsiteY89" fmla="*/ 591738 h 825102"/>
              <a:gd name="connsiteX90" fmla="*/ 922733 w 8333686"/>
              <a:gd name="connsiteY90" fmla="*/ 605288 h 825102"/>
              <a:gd name="connsiteX91" fmla="*/ 953386 w 8333686"/>
              <a:gd name="connsiteY91" fmla="*/ 638358 h 825102"/>
              <a:gd name="connsiteX92" fmla="*/ 873898 w 8333686"/>
              <a:gd name="connsiteY92" fmla="*/ 652578 h 825102"/>
              <a:gd name="connsiteX93" fmla="*/ 702248 w 8333686"/>
              <a:gd name="connsiteY93" fmla="*/ 670556 h 825102"/>
              <a:gd name="connsiteX94" fmla="*/ 553471 w 8333686"/>
              <a:gd name="connsiteY94" fmla="*/ 674780 h 825102"/>
              <a:gd name="connsiteX95" fmla="*/ 370953 w 8333686"/>
              <a:gd name="connsiteY95" fmla="*/ 673237 h 825102"/>
              <a:gd name="connsiteX96" fmla="*/ 336541 w 8333686"/>
              <a:gd name="connsiteY96" fmla="*/ 729851 h 825102"/>
              <a:gd name="connsiteX97" fmla="*/ 340096 w 8333686"/>
              <a:gd name="connsiteY97" fmla="*/ 803773 h 825102"/>
              <a:gd name="connsiteX98" fmla="*/ 393155 w 8333686"/>
              <a:gd name="connsiteY98" fmla="*/ 825102 h 825102"/>
              <a:gd name="connsiteX99" fmla="*/ 463989 w 8333686"/>
              <a:gd name="connsiteY99" fmla="*/ 825102 h 825102"/>
              <a:gd name="connsiteX100" fmla="*/ 586338 w 8333686"/>
              <a:gd name="connsiteY100" fmla="*/ 825102 h 825102"/>
              <a:gd name="connsiteX101" fmla="*/ 786835 w 8333686"/>
              <a:gd name="connsiteY101" fmla="*/ 803772 h 825102"/>
              <a:gd name="connsiteX102" fmla="*/ 843916 w 8333686"/>
              <a:gd name="connsiteY102" fmla="*/ 792905 h 825102"/>
              <a:gd name="connsiteX103" fmla="*/ 908310 w 8333686"/>
              <a:gd name="connsiteY103" fmla="*/ 786465 h 825102"/>
              <a:gd name="connsiteX104" fmla="*/ 1037099 w 8333686"/>
              <a:gd name="connsiteY104" fmla="*/ 780026 h 825102"/>
              <a:gd name="connsiteX105" fmla="*/ 1159448 w 8333686"/>
              <a:gd name="connsiteY105" fmla="*/ 780026 h 825102"/>
              <a:gd name="connsiteX106" fmla="*/ 1191645 w 8333686"/>
              <a:gd name="connsiteY106" fmla="*/ 773587 h 825102"/>
              <a:gd name="connsiteX107" fmla="*/ 1204524 w 8333686"/>
              <a:gd name="connsiteY107" fmla="*/ 786465 h 825102"/>
              <a:gd name="connsiteX108" fmla="*/ 1359071 w 8333686"/>
              <a:gd name="connsiteY108" fmla="*/ 773587 h 825102"/>
              <a:gd name="connsiteX109" fmla="*/ 1571572 w 8333686"/>
              <a:gd name="connsiteY109" fmla="*/ 754268 h 825102"/>
              <a:gd name="connsiteX110" fmla="*/ 1964378 w 8333686"/>
              <a:gd name="connsiteY110" fmla="*/ 709192 h 825102"/>
              <a:gd name="connsiteX111" fmla="*/ 2328744 w 8333686"/>
              <a:gd name="connsiteY111" fmla="*/ 663446 h 825102"/>
              <a:gd name="connsiteX112" fmla="*/ 2666276 w 8333686"/>
              <a:gd name="connsiteY112" fmla="*/ 619040 h 825102"/>
              <a:gd name="connsiteX113" fmla="*/ 2898096 w 8333686"/>
              <a:gd name="connsiteY113" fmla="*/ 593282 h 825102"/>
              <a:gd name="connsiteX114" fmla="*/ 2962491 w 8333686"/>
              <a:gd name="connsiteY114" fmla="*/ 586843 h 825102"/>
              <a:gd name="connsiteX115" fmla="*/ 2942299 w 8333686"/>
              <a:gd name="connsiteY115" fmla="*/ 586843 h 825102"/>
              <a:gd name="connsiteX116" fmla="*/ 2984348 w 8333686"/>
              <a:gd name="connsiteY116" fmla="*/ 538984 h 825102"/>
              <a:gd name="connsiteX117" fmla="*/ 3092154 w 8333686"/>
              <a:gd name="connsiteY117" fmla="*/ 533114 h 825102"/>
              <a:gd name="connsiteX118" fmla="*/ 3177612 w 8333686"/>
              <a:gd name="connsiteY118" fmla="*/ 524561 h 825102"/>
              <a:gd name="connsiteX119" fmla="*/ 3189151 w 8333686"/>
              <a:gd name="connsiteY119" fmla="*/ 538984 h 825102"/>
              <a:gd name="connsiteX120" fmla="*/ 3295879 w 8333686"/>
              <a:gd name="connsiteY120" fmla="*/ 536099 h 825102"/>
              <a:gd name="connsiteX121" fmla="*/ 3316071 w 8333686"/>
              <a:gd name="connsiteY121" fmla="*/ 579367 h 825102"/>
              <a:gd name="connsiteX122" fmla="*/ 3799597 w 8333686"/>
              <a:gd name="connsiteY122" fmla="*/ 569271 h 825102"/>
              <a:gd name="connsiteX123" fmla="*/ 4259316 w 8333686"/>
              <a:gd name="connsiteY123" fmla="*/ 553407 h 825102"/>
              <a:gd name="connsiteX124" fmla="*/ 4417966 w 8333686"/>
              <a:gd name="connsiteY124" fmla="*/ 541869 h 825102"/>
              <a:gd name="connsiteX125" fmla="*/ 4446811 w 8333686"/>
              <a:gd name="connsiteY125" fmla="*/ 495716 h 825102"/>
              <a:gd name="connsiteX126" fmla="*/ 4778534 w 8333686"/>
              <a:gd name="connsiteY126" fmla="*/ 501485 h 825102"/>
              <a:gd name="connsiteX127" fmla="*/ 4859301 w 8333686"/>
              <a:gd name="connsiteY127" fmla="*/ 507254 h 825102"/>
              <a:gd name="connsiteX128" fmla="*/ 4870838 w 8333686"/>
              <a:gd name="connsiteY128" fmla="*/ 478409 h 825102"/>
              <a:gd name="connsiteX129" fmla="*/ 4983336 w 8333686"/>
              <a:gd name="connsiteY129" fmla="*/ 487062 h 825102"/>
              <a:gd name="connsiteX130" fmla="*/ 5390057 w 8333686"/>
              <a:gd name="connsiteY130" fmla="*/ 518792 h 825102"/>
              <a:gd name="connsiteX131" fmla="*/ 5834276 w 8333686"/>
              <a:gd name="connsiteY131" fmla="*/ 550522 h 825102"/>
              <a:gd name="connsiteX132" fmla="*/ 6428492 w 8333686"/>
              <a:gd name="connsiteY132" fmla="*/ 611097 h 825102"/>
              <a:gd name="connsiteX133" fmla="*/ 6947710 w 8333686"/>
              <a:gd name="connsiteY133" fmla="*/ 648596 h 825102"/>
              <a:gd name="connsiteX134" fmla="*/ 7365968 w 8333686"/>
              <a:gd name="connsiteY134" fmla="*/ 668789 h 825102"/>
              <a:gd name="connsiteX135" fmla="*/ 7628461 w 8333686"/>
              <a:gd name="connsiteY135" fmla="*/ 671673 h 825102"/>
              <a:gd name="connsiteX136" fmla="*/ 7792881 w 8333686"/>
              <a:gd name="connsiteY136" fmla="*/ 674557 h 825102"/>
              <a:gd name="connsiteX137" fmla="*/ 8118834 w 8333686"/>
              <a:gd name="connsiteY137" fmla="*/ 668788 h 825102"/>
              <a:gd name="connsiteX138" fmla="*/ 8303445 w 8333686"/>
              <a:gd name="connsiteY138" fmla="*/ 671673 h 825102"/>
              <a:gd name="connsiteX139" fmla="*/ 8326521 w 8333686"/>
              <a:gd name="connsiteY139" fmla="*/ 613982 h 825102"/>
              <a:gd name="connsiteX140" fmla="*/ 8332289 w 8333686"/>
              <a:gd name="connsiteY140" fmla="*/ 576483 h 825102"/>
              <a:gd name="connsiteX141" fmla="*/ 8314981 w 8333686"/>
              <a:gd name="connsiteY141" fmla="*/ 533215 h 825102"/>
              <a:gd name="connsiteX142" fmla="*/ 8262147 w 8333686"/>
              <a:gd name="connsiteY142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20389 w 8333686"/>
              <a:gd name="connsiteY20" fmla="*/ 253333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05172 w 8333686"/>
              <a:gd name="connsiteY26" fmla="*/ 168950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464271 w 8333686"/>
              <a:gd name="connsiteY44" fmla="*/ 137002 h 825102"/>
              <a:gd name="connsiteX45" fmla="*/ 574803 w 8333686"/>
              <a:gd name="connsiteY45" fmla="*/ 126954 h 825102"/>
              <a:gd name="connsiteX46" fmla="*/ 795867 w 8333686"/>
              <a:gd name="connsiteY46" fmla="*/ 167147 h 825102"/>
              <a:gd name="connsiteX47" fmla="*/ 187094 w 8333686"/>
              <a:gd name="connsiteY47" fmla="*/ 182704 h 825102"/>
              <a:gd name="connsiteX48" fmla="*/ 122374 w 8333686"/>
              <a:gd name="connsiteY48" fmla="*/ 181828 h 825102"/>
              <a:gd name="connsiteX49" fmla="*/ 98161 w 8333686"/>
              <a:gd name="connsiteY49" fmla="*/ 220262 h 825102"/>
              <a:gd name="connsiteX50" fmla="*/ 84875 w 8333686"/>
              <a:gd name="connsiteY50" fmla="*/ 266679 h 825102"/>
              <a:gd name="connsiteX51" fmla="*/ 99155 w 8333686"/>
              <a:gd name="connsiteY51" fmla="*/ 301293 h 825102"/>
              <a:gd name="connsiteX52" fmla="*/ 128651 w 8333686"/>
              <a:gd name="connsiteY52" fmla="*/ 328412 h 825102"/>
              <a:gd name="connsiteX53" fmla="*/ 174214 w 8333686"/>
              <a:gd name="connsiteY53" fmla="*/ 329265 h 825102"/>
              <a:gd name="connsiteX54" fmla="*/ 232169 w 8333686"/>
              <a:gd name="connsiteY54" fmla="*/ 329265 h 825102"/>
              <a:gd name="connsiteX55" fmla="*/ 309443 w 8333686"/>
              <a:gd name="connsiteY55" fmla="*/ 303508 h 825102"/>
              <a:gd name="connsiteX56" fmla="*/ 403821 w 8333686"/>
              <a:gd name="connsiteY56" fmla="*/ 324370 h 825102"/>
              <a:gd name="connsiteX57" fmla="*/ 560581 w 8333686"/>
              <a:gd name="connsiteY57" fmla="*/ 316387 h 825102"/>
              <a:gd name="connsiteX58" fmla="*/ 637854 w 8333686"/>
              <a:gd name="connsiteY58" fmla="*/ 277750 h 825102"/>
              <a:gd name="connsiteX59" fmla="*/ 715127 w 8333686"/>
              <a:gd name="connsiteY59" fmla="*/ 284189 h 825102"/>
              <a:gd name="connsiteX60" fmla="*/ 798840 w 8333686"/>
              <a:gd name="connsiteY60" fmla="*/ 329265 h 825102"/>
              <a:gd name="connsiteX61" fmla="*/ 992023 w 8333686"/>
              <a:gd name="connsiteY61" fmla="*/ 322826 h 825102"/>
              <a:gd name="connsiteX62" fmla="*/ 1115245 w 8333686"/>
              <a:gd name="connsiteY62" fmla="*/ 327926 h 825102"/>
              <a:gd name="connsiteX63" fmla="*/ 1115713 w 8333686"/>
              <a:gd name="connsiteY63" fmla="*/ 353012 h 825102"/>
              <a:gd name="connsiteX64" fmla="*/ 1210964 w 8333686"/>
              <a:gd name="connsiteY64" fmla="*/ 348584 h 825102"/>
              <a:gd name="connsiteX65" fmla="*/ 1279584 w 8333686"/>
              <a:gd name="connsiteY65" fmla="*/ 360142 h 825102"/>
              <a:gd name="connsiteX66" fmla="*/ 1349076 w 8333686"/>
              <a:gd name="connsiteY66" fmla="*/ 365891 h 825102"/>
              <a:gd name="connsiteX67" fmla="*/ 1486924 w 8333686"/>
              <a:gd name="connsiteY67" fmla="*/ 366561 h 825102"/>
              <a:gd name="connsiteX68" fmla="*/ 1738998 w 8333686"/>
              <a:gd name="connsiteY68" fmla="*/ 380781 h 825102"/>
              <a:gd name="connsiteX69" fmla="*/ 2052986 w 8333686"/>
              <a:gd name="connsiteY69" fmla="*/ 398758 h 825102"/>
              <a:gd name="connsiteX70" fmla="*/ 2226180 w 8333686"/>
              <a:gd name="connsiteY70" fmla="*/ 400973 h 825102"/>
              <a:gd name="connsiteX71" fmla="*/ 2389381 w 8333686"/>
              <a:gd name="connsiteY71" fmla="*/ 420962 h 825102"/>
              <a:gd name="connsiteX72" fmla="*/ 1869798 w 8333686"/>
              <a:gd name="connsiteY72" fmla="*/ 435851 h 825102"/>
              <a:gd name="connsiteX73" fmla="*/ 1253155 w 8333686"/>
              <a:gd name="connsiteY73" fmla="*/ 452956 h 825102"/>
              <a:gd name="connsiteX74" fmla="*/ 1118049 w 8333686"/>
              <a:gd name="connsiteY74" fmla="*/ 466870 h 825102"/>
              <a:gd name="connsiteX75" fmla="*/ 1081301 w 8333686"/>
              <a:gd name="connsiteY75" fmla="*/ 474489 h 825102"/>
              <a:gd name="connsiteX76" fmla="*/ 921189 w 8333686"/>
              <a:gd name="connsiteY76" fmla="*/ 483812 h 825102"/>
              <a:gd name="connsiteX77" fmla="*/ 650733 w 8333686"/>
              <a:gd name="connsiteY77" fmla="*/ 490251 h 825102"/>
              <a:gd name="connsiteX78" fmla="*/ 412474 w 8333686"/>
              <a:gd name="connsiteY78" fmla="*/ 496691 h 825102"/>
              <a:gd name="connsiteX79" fmla="*/ 283685 w 8333686"/>
              <a:gd name="connsiteY79" fmla="*/ 496691 h 825102"/>
              <a:gd name="connsiteX80" fmla="*/ 252158 w 8333686"/>
              <a:gd name="connsiteY80" fmla="*/ 543981 h 825102"/>
              <a:gd name="connsiteX81" fmla="*/ 241291 w 8333686"/>
              <a:gd name="connsiteY81" fmla="*/ 600595 h 825102"/>
              <a:gd name="connsiteX82" fmla="*/ 278586 w 8333686"/>
              <a:gd name="connsiteY82" fmla="*/ 644127 h 825102"/>
              <a:gd name="connsiteX83" fmla="*/ 399595 w 8333686"/>
              <a:gd name="connsiteY83" fmla="*/ 638358 h 825102"/>
              <a:gd name="connsiteX84" fmla="*/ 481764 w 8333686"/>
              <a:gd name="connsiteY84" fmla="*/ 609716 h 825102"/>
              <a:gd name="connsiteX85" fmla="*/ 547702 w 8333686"/>
              <a:gd name="connsiteY85" fmla="*/ 631919 h 825102"/>
              <a:gd name="connsiteX86" fmla="*/ 560581 w 8333686"/>
              <a:gd name="connsiteY86" fmla="*/ 638358 h 825102"/>
              <a:gd name="connsiteX87" fmla="*/ 676491 w 8333686"/>
              <a:gd name="connsiteY87" fmla="*/ 638358 h 825102"/>
              <a:gd name="connsiteX88" fmla="*/ 747324 w 8333686"/>
              <a:gd name="connsiteY88" fmla="*/ 619040 h 825102"/>
              <a:gd name="connsiteX89" fmla="*/ 809504 w 8333686"/>
              <a:gd name="connsiteY89" fmla="*/ 591738 h 825102"/>
              <a:gd name="connsiteX90" fmla="*/ 922733 w 8333686"/>
              <a:gd name="connsiteY90" fmla="*/ 605288 h 825102"/>
              <a:gd name="connsiteX91" fmla="*/ 953386 w 8333686"/>
              <a:gd name="connsiteY91" fmla="*/ 638358 h 825102"/>
              <a:gd name="connsiteX92" fmla="*/ 873898 w 8333686"/>
              <a:gd name="connsiteY92" fmla="*/ 652578 h 825102"/>
              <a:gd name="connsiteX93" fmla="*/ 702248 w 8333686"/>
              <a:gd name="connsiteY93" fmla="*/ 670556 h 825102"/>
              <a:gd name="connsiteX94" fmla="*/ 553471 w 8333686"/>
              <a:gd name="connsiteY94" fmla="*/ 674780 h 825102"/>
              <a:gd name="connsiteX95" fmla="*/ 370953 w 8333686"/>
              <a:gd name="connsiteY95" fmla="*/ 673237 h 825102"/>
              <a:gd name="connsiteX96" fmla="*/ 336541 w 8333686"/>
              <a:gd name="connsiteY96" fmla="*/ 729851 h 825102"/>
              <a:gd name="connsiteX97" fmla="*/ 340096 w 8333686"/>
              <a:gd name="connsiteY97" fmla="*/ 803773 h 825102"/>
              <a:gd name="connsiteX98" fmla="*/ 393155 w 8333686"/>
              <a:gd name="connsiteY98" fmla="*/ 825102 h 825102"/>
              <a:gd name="connsiteX99" fmla="*/ 463989 w 8333686"/>
              <a:gd name="connsiteY99" fmla="*/ 825102 h 825102"/>
              <a:gd name="connsiteX100" fmla="*/ 586338 w 8333686"/>
              <a:gd name="connsiteY100" fmla="*/ 825102 h 825102"/>
              <a:gd name="connsiteX101" fmla="*/ 786835 w 8333686"/>
              <a:gd name="connsiteY101" fmla="*/ 803772 h 825102"/>
              <a:gd name="connsiteX102" fmla="*/ 843916 w 8333686"/>
              <a:gd name="connsiteY102" fmla="*/ 792905 h 825102"/>
              <a:gd name="connsiteX103" fmla="*/ 908310 w 8333686"/>
              <a:gd name="connsiteY103" fmla="*/ 786465 h 825102"/>
              <a:gd name="connsiteX104" fmla="*/ 1037099 w 8333686"/>
              <a:gd name="connsiteY104" fmla="*/ 780026 h 825102"/>
              <a:gd name="connsiteX105" fmla="*/ 1159448 w 8333686"/>
              <a:gd name="connsiteY105" fmla="*/ 780026 h 825102"/>
              <a:gd name="connsiteX106" fmla="*/ 1191645 w 8333686"/>
              <a:gd name="connsiteY106" fmla="*/ 773587 h 825102"/>
              <a:gd name="connsiteX107" fmla="*/ 1204524 w 8333686"/>
              <a:gd name="connsiteY107" fmla="*/ 786465 h 825102"/>
              <a:gd name="connsiteX108" fmla="*/ 1359071 w 8333686"/>
              <a:gd name="connsiteY108" fmla="*/ 773587 h 825102"/>
              <a:gd name="connsiteX109" fmla="*/ 1571572 w 8333686"/>
              <a:gd name="connsiteY109" fmla="*/ 754268 h 825102"/>
              <a:gd name="connsiteX110" fmla="*/ 1964378 w 8333686"/>
              <a:gd name="connsiteY110" fmla="*/ 709192 h 825102"/>
              <a:gd name="connsiteX111" fmla="*/ 2328744 w 8333686"/>
              <a:gd name="connsiteY111" fmla="*/ 663446 h 825102"/>
              <a:gd name="connsiteX112" fmla="*/ 2666276 w 8333686"/>
              <a:gd name="connsiteY112" fmla="*/ 619040 h 825102"/>
              <a:gd name="connsiteX113" fmla="*/ 2898096 w 8333686"/>
              <a:gd name="connsiteY113" fmla="*/ 593282 h 825102"/>
              <a:gd name="connsiteX114" fmla="*/ 2962491 w 8333686"/>
              <a:gd name="connsiteY114" fmla="*/ 586843 h 825102"/>
              <a:gd name="connsiteX115" fmla="*/ 2942299 w 8333686"/>
              <a:gd name="connsiteY115" fmla="*/ 586843 h 825102"/>
              <a:gd name="connsiteX116" fmla="*/ 2984348 w 8333686"/>
              <a:gd name="connsiteY116" fmla="*/ 538984 h 825102"/>
              <a:gd name="connsiteX117" fmla="*/ 3092154 w 8333686"/>
              <a:gd name="connsiteY117" fmla="*/ 533114 h 825102"/>
              <a:gd name="connsiteX118" fmla="*/ 3177612 w 8333686"/>
              <a:gd name="connsiteY118" fmla="*/ 524561 h 825102"/>
              <a:gd name="connsiteX119" fmla="*/ 3189151 w 8333686"/>
              <a:gd name="connsiteY119" fmla="*/ 538984 h 825102"/>
              <a:gd name="connsiteX120" fmla="*/ 3295879 w 8333686"/>
              <a:gd name="connsiteY120" fmla="*/ 536099 h 825102"/>
              <a:gd name="connsiteX121" fmla="*/ 3316071 w 8333686"/>
              <a:gd name="connsiteY121" fmla="*/ 579367 h 825102"/>
              <a:gd name="connsiteX122" fmla="*/ 3799597 w 8333686"/>
              <a:gd name="connsiteY122" fmla="*/ 569271 h 825102"/>
              <a:gd name="connsiteX123" fmla="*/ 4259316 w 8333686"/>
              <a:gd name="connsiteY123" fmla="*/ 553407 h 825102"/>
              <a:gd name="connsiteX124" fmla="*/ 4417966 w 8333686"/>
              <a:gd name="connsiteY124" fmla="*/ 541869 h 825102"/>
              <a:gd name="connsiteX125" fmla="*/ 4446811 w 8333686"/>
              <a:gd name="connsiteY125" fmla="*/ 495716 h 825102"/>
              <a:gd name="connsiteX126" fmla="*/ 4778534 w 8333686"/>
              <a:gd name="connsiteY126" fmla="*/ 501485 h 825102"/>
              <a:gd name="connsiteX127" fmla="*/ 4859301 w 8333686"/>
              <a:gd name="connsiteY127" fmla="*/ 507254 h 825102"/>
              <a:gd name="connsiteX128" fmla="*/ 4870838 w 8333686"/>
              <a:gd name="connsiteY128" fmla="*/ 478409 h 825102"/>
              <a:gd name="connsiteX129" fmla="*/ 4983336 w 8333686"/>
              <a:gd name="connsiteY129" fmla="*/ 487062 h 825102"/>
              <a:gd name="connsiteX130" fmla="*/ 5390057 w 8333686"/>
              <a:gd name="connsiteY130" fmla="*/ 518792 h 825102"/>
              <a:gd name="connsiteX131" fmla="*/ 5834276 w 8333686"/>
              <a:gd name="connsiteY131" fmla="*/ 550522 h 825102"/>
              <a:gd name="connsiteX132" fmla="*/ 6428492 w 8333686"/>
              <a:gd name="connsiteY132" fmla="*/ 611097 h 825102"/>
              <a:gd name="connsiteX133" fmla="*/ 6947710 w 8333686"/>
              <a:gd name="connsiteY133" fmla="*/ 648596 h 825102"/>
              <a:gd name="connsiteX134" fmla="*/ 7365968 w 8333686"/>
              <a:gd name="connsiteY134" fmla="*/ 668789 h 825102"/>
              <a:gd name="connsiteX135" fmla="*/ 7628461 w 8333686"/>
              <a:gd name="connsiteY135" fmla="*/ 671673 h 825102"/>
              <a:gd name="connsiteX136" fmla="*/ 7792881 w 8333686"/>
              <a:gd name="connsiteY136" fmla="*/ 674557 h 825102"/>
              <a:gd name="connsiteX137" fmla="*/ 8118834 w 8333686"/>
              <a:gd name="connsiteY137" fmla="*/ 668788 h 825102"/>
              <a:gd name="connsiteX138" fmla="*/ 8303445 w 8333686"/>
              <a:gd name="connsiteY138" fmla="*/ 671673 h 825102"/>
              <a:gd name="connsiteX139" fmla="*/ 8326521 w 8333686"/>
              <a:gd name="connsiteY139" fmla="*/ 613982 h 825102"/>
              <a:gd name="connsiteX140" fmla="*/ 8332289 w 8333686"/>
              <a:gd name="connsiteY140" fmla="*/ 576483 h 825102"/>
              <a:gd name="connsiteX141" fmla="*/ 8314981 w 8333686"/>
              <a:gd name="connsiteY141" fmla="*/ 533215 h 825102"/>
              <a:gd name="connsiteX142" fmla="*/ 8262147 w 8333686"/>
              <a:gd name="connsiteY142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34091 w 8333686"/>
              <a:gd name="connsiteY13" fmla="*/ 21979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20389 w 8333686"/>
              <a:gd name="connsiteY20" fmla="*/ 253333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05172 w 8333686"/>
              <a:gd name="connsiteY26" fmla="*/ 168950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464271 w 8333686"/>
              <a:gd name="connsiteY44" fmla="*/ 137002 h 825102"/>
              <a:gd name="connsiteX45" fmla="*/ 609972 w 8333686"/>
              <a:gd name="connsiteY45" fmla="*/ 131978 h 825102"/>
              <a:gd name="connsiteX46" fmla="*/ 795867 w 8333686"/>
              <a:gd name="connsiteY46" fmla="*/ 167147 h 825102"/>
              <a:gd name="connsiteX47" fmla="*/ 187094 w 8333686"/>
              <a:gd name="connsiteY47" fmla="*/ 182704 h 825102"/>
              <a:gd name="connsiteX48" fmla="*/ 122374 w 8333686"/>
              <a:gd name="connsiteY48" fmla="*/ 181828 h 825102"/>
              <a:gd name="connsiteX49" fmla="*/ 98161 w 8333686"/>
              <a:gd name="connsiteY49" fmla="*/ 220262 h 825102"/>
              <a:gd name="connsiteX50" fmla="*/ 84875 w 8333686"/>
              <a:gd name="connsiteY50" fmla="*/ 266679 h 825102"/>
              <a:gd name="connsiteX51" fmla="*/ 99155 w 8333686"/>
              <a:gd name="connsiteY51" fmla="*/ 301293 h 825102"/>
              <a:gd name="connsiteX52" fmla="*/ 128651 w 8333686"/>
              <a:gd name="connsiteY52" fmla="*/ 328412 h 825102"/>
              <a:gd name="connsiteX53" fmla="*/ 174214 w 8333686"/>
              <a:gd name="connsiteY53" fmla="*/ 329265 h 825102"/>
              <a:gd name="connsiteX54" fmla="*/ 232169 w 8333686"/>
              <a:gd name="connsiteY54" fmla="*/ 329265 h 825102"/>
              <a:gd name="connsiteX55" fmla="*/ 309443 w 8333686"/>
              <a:gd name="connsiteY55" fmla="*/ 303508 h 825102"/>
              <a:gd name="connsiteX56" fmla="*/ 403821 w 8333686"/>
              <a:gd name="connsiteY56" fmla="*/ 324370 h 825102"/>
              <a:gd name="connsiteX57" fmla="*/ 560581 w 8333686"/>
              <a:gd name="connsiteY57" fmla="*/ 316387 h 825102"/>
              <a:gd name="connsiteX58" fmla="*/ 637854 w 8333686"/>
              <a:gd name="connsiteY58" fmla="*/ 277750 h 825102"/>
              <a:gd name="connsiteX59" fmla="*/ 715127 w 8333686"/>
              <a:gd name="connsiteY59" fmla="*/ 284189 h 825102"/>
              <a:gd name="connsiteX60" fmla="*/ 798840 w 8333686"/>
              <a:gd name="connsiteY60" fmla="*/ 329265 h 825102"/>
              <a:gd name="connsiteX61" fmla="*/ 992023 w 8333686"/>
              <a:gd name="connsiteY61" fmla="*/ 322826 h 825102"/>
              <a:gd name="connsiteX62" fmla="*/ 1115245 w 8333686"/>
              <a:gd name="connsiteY62" fmla="*/ 327926 h 825102"/>
              <a:gd name="connsiteX63" fmla="*/ 1115713 w 8333686"/>
              <a:gd name="connsiteY63" fmla="*/ 353012 h 825102"/>
              <a:gd name="connsiteX64" fmla="*/ 1210964 w 8333686"/>
              <a:gd name="connsiteY64" fmla="*/ 348584 h 825102"/>
              <a:gd name="connsiteX65" fmla="*/ 1279584 w 8333686"/>
              <a:gd name="connsiteY65" fmla="*/ 360142 h 825102"/>
              <a:gd name="connsiteX66" fmla="*/ 1349076 w 8333686"/>
              <a:gd name="connsiteY66" fmla="*/ 365891 h 825102"/>
              <a:gd name="connsiteX67" fmla="*/ 1486924 w 8333686"/>
              <a:gd name="connsiteY67" fmla="*/ 366561 h 825102"/>
              <a:gd name="connsiteX68" fmla="*/ 1738998 w 8333686"/>
              <a:gd name="connsiteY68" fmla="*/ 380781 h 825102"/>
              <a:gd name="connsiteX69" fmla="*/ 2052986 w 8333686"/>
              <a:gd name="connsiteY69" fmla="*/ 398758 h 825102"/>
              <a:gd name="connsiteX70" fmla="*/ 2226180 w 8333686"/>
              <a:gd name="connsiteY70" fmla="*/ 400973 h 825102"/>
              <a:gd name="connsiteX71" fmla="*/ 2389381 w 8333686"/>
              <a:gd name="connsiteY71" fmla="*/ 420962 h 825102"/>
              <a:gd name="connsiteX72" fmla="*/ 1869798 w 8333686"/>
              <a:gd name="connsiteY72" fmla="*/ 435851 h 825102"/>
              <a:gd name="connsiteX73" fmla="*/ 1253155 w 8333686"/>
              <a:gd name="connsiteY73" fmla="*/ 452956 h 825102"/>
              <a:gd name="connsiteX74" fmla="*/ 1118049 w 8333686"/>
              <a:gd name="connsiteY74" fmla="*/ 466870 h 825102"/>
              <a:gd name="connsiteX75" fmla="*/ 1081301 w 8333686"/>
              <a:gd name="connsiteY75" fmla="*/ 474489 h 825102"/>
              <a:gd name="connsiteX76" fmla="*/ 921189 w 8333686"/>
              <a:gd name="connsiteY76" fmla="*/ 483812 h 825102"/>
              <a:gd name="connsiteX77" fmla="*/ 650733 w 8333686"/>
              <a:gd name="connsiteY77" fmla="*/ 490251 h 825102"/>
              <a:gd name="connsiteX78" fmla="*/ 412474 w 8333686"/>
              <a:gd name="connsiteY78" fmla="*/ 496691 h 825102"/>
              <a:gd name="connsiteX79" fmla="*/ 283685 w 8333686"/>
              <a:gd name="connsiteY79" fmla="*/ 496691 h 825102"/>
              <a:gd name="connsiteX80" fmla="*/ 252158 w 8333686"/>
              <a:gd name="connsiteY80" fmla="*/ 543981 h 825102"/>
              <a:gd name="connsiteX81" fmla="*/ 241291 w 8333686"/>
              <a:gd name="connsiteY81" fmla="*/ 600595 h 825102"/>
              <a:gd name="connsiteX82" fmla="*/ 278586 w 8333686"/>
              <a:gd name="connsiteY82" fmla="*/ 644127 h 825102"/>
              <a:gd name="connsiteX83" fmla="*/ 399595 w 8333686"/>
              <a:gd name="connsiteY83" fmla="*/ 638358 h 825102"/>
              <a:gd name="connsiteX84" fmla="*/ 481764 w 8333686"/>
              <a:gd name="connsiteY84" fmla="*/ 609716 h 825102"/>
              <a:gd name="connsiteX85" fmla="*/ 547702 w 8333686"/>
              <a:gd name="connsiteY85" fmla="*/ 631919 h 825102"/>
              <a:gd name="connsiteX86" fmla="*/ 560581 w 8333686"/>
              <a:gd name="connsiteY86" fmla="*/ 638358 h 825102"/>
              <a:gd name="connsiteX87" fmla="*/ 676491 w 8333686"/>
              <a:gd name="connsiteY87" fmla="*/ 638358 h 825102"/>
              <a:gd name="connsiteX88" fmla="*/ 747324 w 8333686"/>
              <a:gd name="connsiteY88" fmla="*/ 619040 h 825102"/>
              <a:gd name="connsiteX89" fmla="*/ 809504 w 8333686"/>
              <a:gd name="connsiteY89" fmla="*/ 591738 h 825102"/>
              <a:gd name="connsiteX90" fmla="*/ 922733 w 8333686"/>
              <a:gd name="connsiteY90" fmla="*/ 605288 h 825102"/>
              <a:gd name="connsiteX91" fmla="*/ 953386 w 8333686"/>
              <a:gd name="connsiteY91" fmla="*/ 638358 h 825102"/>
              <a:gd name="connsiteX92" fmla="*/ 873898 w 8333686"/>
              <a:gd name="connsiteY92" fmla="*/ 652578 h 825102"/>
              <a:gd name="connsiteX93" fmla="*/ 702248 w 8333686"/>
              <a:gd name="connsiteY93" fmla="*/ 670556 h 825102"/>
              <a:gd name="connsiteX94" fmla="*/ 553471 w 8333686"/>
              <a:gd name="connsiteY94" fmla="*/ 674780 h 825102"/>
              <a:gd name="connsiteX95" fmla="*/ 370953 w 8333686"/>
              <a:gd name="connsiteY95" fmla="*/ 673237 h 825102"/>
              <a:gd name="connsiteX96" fmla="*/ 336541 w 8333686"/>
              <a:gd name="connsiteY96" fmla="*/ 729851 h 825102"/>
              <a:gd name="connsiteX97" fmla="*/ 340096 w 8333686"/>
              <a:gd name="connsiteY97" fmla="*/ 803773 h 825102"/>
              <a:gd name="connsiteX98" fmla="*/ 393155 w 8333686"/>
              <a:gd name="connsiteY98" fmla="*/ 825102 h 825102"/>
              <a:gd name="connsiteX99" fmla="*/ 463989 w 8333686"/>
              <a:gd name="connsiteY99" fmla="*/ 825102 h 825102"/>
              <a:gd name="connsiteX100" fmla="*/ 586338 w 8333686"/>
              <a:gd name="connsiteY100" fmla="*/ 825102 h 825102"/>
              <a:gd name="connsiteX101" fmla="*/ 786835 w 8333686"/>
              <a:gd name="connsiteY101" fmla="*/ 803772 h 825102"/>
              <a:gd name="connsiteX102" fmla="*/ 843916 w 8333686"/>
              <a:gd name="connsiteY102" fmla="*/ 792905 h 825102"/>
              <a:gd name="connsiteX103" fmla="*/ 908310 w 8333686"/>
              <a:gd name="connsiteY103" fmla="*/ 786465 h 825102"/>
              <a:gd name="connsiteX104" fmla="*/ 1037099 w 8333686"/>
              <a:gd name="connsiteY104" fmla="*/ 780026 h 825102"/>
              <a:gd name="connsiteX105" fmla="*/ 1159448 w 8333686"/>
              <a:gd name="connsiteY105" fmla="*/ 780026 h 825102"/>
              <a:gd name="connsiteX106" fmla="*/ 1191645 w 8333686"/>
              <a:gd name="connsiteY106" fmla="*/ 773587 h 825102"/>
              <a:gd name="connsiteX107" fmla="*/ 1204524 w 8333686"/>
              <a:gd name="connsiteY107" fmla="*/ 786465 h 825102"/>
              <a:gd name="connsiteX108" fmla="*/ 1359071 w 8333686"/>
              <a:gd name="connsiteY108" fmla="*/ 773587 h 825102"/>
              <a:gd name="connsiteX109" fmla="*/ 1571572 w 8333686"/>
              <a:gd name="connsiteY109" fmla="*/ 754268 h 825102"/>
              <a:gd name="connsiteX110" fmla="*/ 1964378 w 8333686"/>
              <a:gd name="connsiteY110" fmla="*/ 709192 h 825102"/>
              <a:gd name="connsiteX111" fmla="*/ 2328744 w 8333686"/>
              <a:gd name="connsiteY111" fmla="*/ 663446 h 825102"/>
              <a:gd name="connsiteX112" fmla="*/ 2666276 w 8333686"/>
              <a:gd name="connsiteY112" fmla="*/ 619040 h 825102"/>
              <a:gd name="connsiteX113" fmla="*/ 2898096 w 8333686"/>
              <a:gd name="connsiteY113" fmla="*/ 593282 h 825102"/>
              <a:gd name="connsiteX114" fmla="*/ 2962491 w 8333686"/>
              <a:gd name="connsiteY114" fmla="*/ 586843 h 825102"/>
              <a:gd name="connsiteX115" fmla="*/ 2942299 w 8333686"/>
              <a:gd name="connsiteY115" fmla="*/ 586843 h 825102"/>
              <a:gd name="connsiteX116" fmla="*/ 2984348 w 8333686"/>
              <a:gd name="connsiteY116" fmla="*/ 538984 h 825102"/>
              <a:gd name="connsiteX117" fmla="*/ 3092154 w 8333686"/>
              <a:gd name="connsiteY117" fmla="*/ 533114 h 825102"/>
              <a:gd name="connsiteX118" fmla="*/ 3177612 w 8333686"/>
              <a:gd name="connsiteY118" fmla="*/ 524561 h 825102"/>
              <a:gd name="connsiteX119" fmla="*/ 3189151 w 8333686"/>
              <a:gd name="connsiteY119" fmla="*/ 538984 h 825102"/>
              <a:gd name="connsiteX120" fmla="*/ 3295879 w 8333686"/>
              <a:gd name="connsiteY120" fmla="*/ 536099 h 825102"/>
              <a:gd name="connsiteX121" fmla="*/ 3316071 w 8333686"/>
              <a:gd name="connsiteY121" fmla="*/ 579367 h 825102"/>
              <a:gd name="connsiteX122" fmla="*/ 3799597 w 8333686"/>
              <a:gd name="connsiteY122" fmla="*/ 569271 h 825102"/>
              <a:gd name="connsiteX123" fmla="*/ 4259316 w 8333686"/>
              <a:gd name="connsiteY123" fmla="*/ 553407 h 825102"/>
              <a:gd name="connsiteX124" fmla="*/ 4417966 w 8333686"/>
              <a:gd name="connsiteY124" fmla="*/ 541869 h 825102"/>
              <a:gd name="connsiteX125" fmla="*/ 4446811 w 8333686"/>
              <a:gd name="connsiteY125" fmla="*/ 495716 h 825102"/>
              <a:gd name="connsiteX126" fmla="*/ 4778534 w 8333686"/>
              <a:gd name="connsiteY126" fmla="*/ 501485 h 825102"/>
              <a:gd name="connsiteX127" fmla="*/ 4859301 w 8333686"/>
              <a:gd name="connsiteY127" fmla="*/ 507254 h 825102"/>
              <a:gd name="connsiteX128" fmla="*/ 4870838 w 8333686"/>
              <a:gd name="connsiteY128" fmla="*/ 478409 h 825102"/>
              <a:gd name="connsiteX129" fmla="*/ 4983336 w 8333686"/>
              <a:gd name="connsiteY129" fmla="*/ 487062 h 825102"/>
              <a:gd name="connsiteX130" fmla="*/ 5390057 w 8333686"/>
              <a:gd name="connsiteY130" fmla="*/ 518792 h 825102"/>
              <a:gd name="connsiteX131" fmla="*/ 5834276 w 8333686"/>
              <a:gd name="connsiteY131" fmla="*/ 550522 h 825102"/>
              <a:gd name="connsiteX132" fmla="*/ 6428492 w 8333686"/>
              <a:gd name="connsiteY132" fmla="*/ 611097 h 825102"/>
              <a:gd name="connsiteX133" fmla="*/ 6947710 w 8333686"/>
              <a:gd name="connsiteY133" fmla="*/ 648596 h 825102"/>
              <a:gd name="connsiteX134" fmla="*/ 7365968 w 8333686"/>
              <a:gd name="connsiteY134" fmla="*/ 668789 h 825102"/>
              <a:gd name="connsiteX135" fmla="*/ 7628461 w 8333686"/>
              <a:gd name="connsiteY135" fmla="*/ 671673 h 825102"/>
              <a:gd name="connsiteX136" fmla="*/ 7792881 w 8333686"/>
              <a:gd name="connsiteY136" fmla="*/ 674557 h 825102"/>
              <a:gd name="connsiteX137" fmla="*/ 8118834 w 8333686"/>
              <a:gd name="connsiteY137" fmla="*/ 668788 h 825102"/>
              <a:gd name="connsiteX138" fmla="*/ 8303445 w 8333686"/>
              <a:gd name="connsiteY138" fmla="*/ 671673 h 825102"/>
              <a:gd name="connsiteX139" fmla="*/ 8326521 w 8333686"/>
              <a:gd name="connsiteY139" fmla="*/ 613982 h 825102"/>
              <a:gd name="connsiteX140" fmla="*/ 8332289 w 8333686"/>
              <a:gd name="connsiteY140" fmla="*/ 576483 h 825102"/>
              <a:gd name="connsiteX141" fmla="*/ 8314981 w 8333686"/>
              <a:gd name="connsiteY141" fmla="*/ 533215 h 825102"/>
              <a:gd name="connsiteX142" fmla="*/ 8262147 w 8333686"/>
              <a:gd name="connsiteY142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30682 w 8333686"/>
              <a:gd name="connsiteY11" fmla="*/ 335705 h 825102"/>
              <a:gd name="connsiteX12" fmla="*/ 4385606 w 8333686"/>
              <a:gd name="connsiteY12" fmla="*/ 264871 h 825102"/>
              <a:gd name="connsiteX13" fmla="*/ 4347390 w 8333686"/>
              <a:gd name="connsiteY13" fmla="*/ 213145 h 825102"/>
              <a:gd name="connsiteX14" fmla="*/ 4070074 w 8333686"/>
              <a:gd name="connsiteY14" fmla="*/ 239113 h 825102"/>
              <a:gd name="connsiteX15" fmla="*/ 3799617 w 8333686"/>
              <a:gd name="connsiteY15" fmla="*/ 251992 h 825102"/>
              <a:gd name="connsiteX16" fmla="*/ 3490524 w 8333686"/>
              <a:gd name="connsiteY16" fmla="*/ 258432 h 825102"/>
              <a:gd name="connsiteX17" fmla="*/ 3341076 w 8333686"/>
              <a:gd name="connsiteY17" fmla="*/ 256218 h 825102"/>
              <a:gd name="connsiteX18" fmla="*/ 3220068 w 8333686"/>
              <a:gd name="connsiteY18" fmla="*/ 251992 h 825102"/>
              <a:gd name="connsiteX19" fmla="*/ 3204101 w 8333686"/>
              <a:gd name="connsiteY19" fmla="*/ 265542 h 825102"/>
              <a:gd name="connsiteX20" fmla="*/ 3120389 w 8333686"/>
              <a:gd name="connsiteY20" fmla="*/ 253333 h 825102"/>
              <a:gd name="connsiteX21" fmla="*/ 2994688 w 8333686"/>
              <a:gd name="connsiteY21" fmla="*/ 251992 h 825102"/>
              <a:gd name="connsiteX22" fmla="*/ 2891657 w 8333686"/>
              <a:gd name="connsiteY22" fmla="*/ 245553 h 825102"/>
              <a:gd name="connsiteX23" fmla="*/ 2853020 w 8333686"/>
              <a:gd name="connsiteY23" fmla="*/ 232674 h 825102"/>
              <a:gd name="connsiteX24" fmla="*/ 2711352 w 8333686"/>
              <a:gd name="connsiteY24" fmla="*/ 226234 h 825102"/>
              <a:gd name="connsiteX25" fmla="*/ 2389381 w 8333686"/>
              <a:gd name="connsiteY25" fmla="*/ 194037 h 825102"/>
              <a:gd name="connsiteX26" fmla="*/ 2105172 w 8333686"/>
              <a:gd name="connsiteY26" fmla="*/ 168950 h 825102"/>
              <a:gd name="connsiteX27" fmla="*/ 1925741 w 8333686"/>
              <a:gd name="connsiteY27" fmla="*/ 142522 h 825102"/>
              <a:gd name="connsiteX28" fmla="*/ 1648845 w 8333686"/>
              <a:gd name="connsiteY28" fmla="*/ 110325 h 825102"/>
              <a:gd name="connsiteX29" fmla="*/ 1384829 w 8333686"/>
              <a:gd name="connsiteY29" fmla="*/ 91006 h 825102"/>
              <a:gd name="connsiteX30" fmla="*/ 1236722 w 8333686"/>
              <a:gd name="connsiteY30" fmla="*/ 78127 h 825102"/>
              <a:gd name="connsiteX31" fmla="*/ 1120141 w 8333686"/>
              <a:gd name="connsiteY31" fmla="*/ 61024 h 825102"/>
              <a:gd name="connsiteX32" fmla="*/ 1037099 w 8333686"/>
              <a:gd name="connsiteY32" fmla="*/ 52370 h 825102"/>
              <a:gd name="connsiteX33" fmla="*/ 766643 w 8333686"/>
              <a:gd name="connsiteY33" fmla="*/ 25942 h 825102"/>
              <a:gd name="connsiteX34" fmla="*/ 547702 w 8333686"/>
              <a:gd name="connsiteY34" fmla="*/ 12392 h 825102"/>
              <a:gd name="connsiteX35" fmla="*/ 406034 w 8333686"/>
              <a:gd name="connsiteY35" fmla="*/ 854 h 825102"/>
              <a:gd name="connsiteX36" fmla="*/ 142017 w 8333686"/>
              <a:gd name="connsiteY36" fmla="*/ 854 h 825102"/>
              <a:gd name="connsiteX37" fmla="*/ 38986 w 8333686"/>
              <a:gd name="connsiteY37" fmla="*/ 854 h 825102"/>
              <a:gd name="connsiteX38" fmla="*/ 19668 w 8333686"/>
              <a:gd name="connsiteY38" fmla="*/ 33051 h 825102"/>
              <a:gd name="connsiteX39" fmla="*/ 3905 w 8333686"/>
              <a:gd name="connsiteY39" fmla="*/ 28623 h 825102"/>
              <a:gd name="connsiteX40" fmla="*/ 350 w 8333686"/>
              <a:gd name="connsiteY40" fmla="*/ 91006 h 825102"/>
              <a:gd name="connsiteX41" fmla="*/ 11888 w 8333686"/>
              <a:gd name="connsiteY41" fmla="*/ 137159 h 825102"/>
              <a:gd name="connsiteX42" fmla="*/ 36772 w 8333686"/>
              <a:gd name="connsiteY42" fmla="*/ 148961 h 825102"/>
              <a:gd name="connsiteX43" fmla="*/ 166434 w 8333686"/>
              <a:gd name="connsiteY43" fmla="*/ 139638 h 825102"/>
              <a:gd name="connsiteX44" fmla="*/ 464271 w 8333686"/>
              <a:gd name="connsiteY44" fmla="*/ 137002 h 825102"/>
              <a:gd name="connsiteX45" fmla="*/ 609972 w 8333686"/>
              <a:gd name="connsiteY45" fmla="*/ 131978 h 825102"/>
              <a:gd name="connsiteX46" fmla="*/ 795867 w 8333686"/>
              <a:gd name="connsiteY46" fmla="*/ 167147 h 825102"/>
              <a:gd name="connsiteX47" fmla="*/ 187094 w 8333686"/>
              <a:gd name="connsiteY47" fmla="*/ 182704 h 825102"/>
              <a:gd name="connsiteX48" fmla="*/ 122374 w 8333686"/>
              <a:gd name="connsiteY48" fmla="*/ 181828 h 825102"/>
              <a:gd name="connsiteX49" fmla="*/ 98161 w 8333686"/>
              <a:gd name="connsiteY49" fmla="*/ 220262 h 825102"/>
              <a:gd name="connsiteX50" fmla="*/ 84875 w 8333686"/>
              <a:gd name="connsiteY50" fmla="*/ 266679 h 825102"/>
              <a:gd name="connsiteX51" fmla="*/ 99155 w 8333686"/>
              <a:gd name="connsiteY51" fmla="*/ 301293 h 825102"/>
              <a:gd name="connsiteX52" fmla="*/ 128651 w 8333686"/>
              <a:gd name="connsiteY52" fmla="*/ 328412 h 825102"/>
              <a:gd name="connsiteX53" fmla="*/ 174214 w 8333686"/>
              <a:gd name="connsiteY53" fmla="*/ 329265 h 825102"/>
              <a:gd name="connsiteX54" fmla="*/ 232169 w 8333686"/>
              <a:gd name="connsiteY54" fmla="*/ 329265 h 825102"/>
              <a:gd name="connsiteX55" fmla="*/ 309443 w 8333686"/>
              <a:gd name="connsiteY55" fmla="*/ 303508 h 825102"/>
              <a:gd name="connsiteX56" fmla="*/ 403821 w 8333686"/>
              <a:gd name="connsiteY56" fmla="*/ 324370 h 825102"/>
              <a:gd name="connsiteX57" fmla="*/ 560581 w 8333686"/>
              <a:gd name="connsiteY57" fmla="*/ 316387 h 825102"/>
              <a:gd name="connsiteX58" fmla="*/ 637854 w 8333686"/>
              <a:gd name="connsiteY58" fmla="*/ 277750 h 825102"/>
              <a:gd name="connsiteX59" fmla="*/ 715127 w 8333686"/>
              <a:gd name="connsiteY59" fmla="*/ 284189 h 825102"/>
              <a:gd name="connsiteX60" fmla="*/ 798840 w 8333686"/>
              <a:gd name="connsiteY60" fmla="*/ 329265 h 825102"/>
              <a:gd name="connsiteX61" fmla="*/ 992023 w 8333686"/>
              <a:gd name="connsiteY61" fmla="*/ 322826 h 825102"/>
              <a:gd name="connsiteX62" fmla="*/ 1115245 w 8333686"/>
              <a:gd name="connsiteY62" fmla="*/ 327926 h 825102"/>
              <a:gd name="connsiteX63" fmla="*/ 1115713 w 8333686"/>
              <a:gd name="connsiteY63" fmla="*/ 353012 h 825102"/>
              <a:gd name="connsiteX64" fmla="*/ 1210964 w 8333686"/>
              <a:gd name="connsiteY64" fmla="*/ 348584 h 825102"/>
              <a:gd name="connsiteX65" fmla="*/ 1279584 w 8333686"/>
              <a:gd name="connsiteY65" fmla="*/ 360142 h 825102"/>
              <a:gd name="connsiteX66" fmla="*/ 1349076 w 8333686"/>
              <a:gd name="connsiteY66" fmla="*/ 365891 h 825102"/>
              <a:gd name="connsiteX67" fmla="*/ 1486924 w 8333686"/>
              <a:gd name="connsiteY67" fmla="*/ 366561 h 825102"/>
              <a:gd name="connsiteX68" fmla="*/ 1738998 w 8333686"/>
              <a:gd name="connsiteY68" fmla="*/ 380781 h 825102"/>
              <a:gd name="connsiteX69" fmla="*/ 2052986 w 8333686"/>
              <a:gd name="connsiteY69" fmla="*/ 398758 h 825102"/>
              <a:gd name="connsiteX70" fmla="*/ 2226180 w 8333686"/>
              <a:gd name="connsiteY70" fmla="*/ 400973 h 825102"/>
              <a:gd name="connsiteX71" fmla="*/ 2389381 w 8333686"/>
              <a:gd name="connsiteY71" fmla="*/ 420962 h 825102"/>
              <a:gd name="connsiteX72" fmla="*/ 1869798 w 8333686"/>
              <a:gd name="connsiteY72" fmla="*/ 435851 h 825102"/>
              <a:gd name="connsiteX73" fmla="*/ 1253155 w 8333686"/>
              <a:gd name="connsiteY73" fmla="*/ 452956 h 825102"/>
              <a:gd name="connsiteX74" fmla="*/ 1118049 w 8333686"/>
              <a:gd name="connsiteY74" fmla="*/ 466870 h 825102"/>
              <a:gd name="connsiteX75" fmla="*/ 1081301 w 8333686"/>
              <a:gd name="connsiteY75" fmla="*/ 474489 h 825102"/>
              <a:gd name="connsiteX76" fmla="*/ 921189 w 8333686"/>
              <a:gd name="connsiteY76" fmla="*/ 483812 h 825102"/>
              <a:gd name="connsiteX77" fmla="*/ 650733 w 8333686"/>
              <a:gd name="connsiteY77" fmla="*/ 490251 h 825102"/>
              <a:gd name="connsiteX78" fmla="*/ 412474 w 8333686"/>
              <a:gd name="connsiteY78" fmla="*/ 496691 h 825102"/>
              <a:gd name="connsiteX79" fmla="*/ 283685 w 8333686"/>
              <a:gd name="connsiteY79" fmla="*/ 496691 h 825102"/>
              <a:gd name="connsiteX80" fmla="*/ 252158 w 8333686"/>
              <a:gd name="connsiteY80" fmla="*/ 543981 h 825102"/>
              <a:gd name="connsiteX81" fmla="*/ 241291 w 8333686"/>
              <a:gd name="connsiteY81" fmla="*/ 600595 h 825102"/>
              <a:gd name="connsiteX82" fmla="*/ 278586 w 8333686"/>
              <a:gd name="connsiteY82" fmla="*/ 644127 h 825102"/>
              <a:gd name="connsiteX83" fmla="*/ 399595 w 8333686"/>
              <a:gd name="connsiteY83" fmla="*/ 638358 h 825102"/>
              <a:gd name="connsiteX84" fmla="*/ 481764 w 8333686"/>
              <a:gd name="connsiteY84" fmla="*/ 609716 h 825102"/>
              <a:gd name="connsiteX85" fmla="*/ 547702 w 8333686"/>
              <a:gd name="connsiteY85" fmla="*/ 631919 h 825102"/>
              <a:gd name="connsiteX86" fmla="*/ 560581 w 8333686"/>
              <a:gd name="connsiteY86" fmla="*/ 638358 h 825102"/>
              <a:gd name="connsiteX87" fmla="*/ 676491 w 8333686"/>
              <a:gd name="connsiteY87" fmla="*/ 638358 h 825102"/>
              <a:gd name="connsiteX88" fmla="*/ 747324 w 8333686"/>
              <a:gd name="connsiteY88" fmla="*/ 619040 h 825102"/>
              <a:gd name="connsiteX89" fmla="*/ 809504 w 8333686"/>
              <a:gd name="connsiteY89" fmla="*/ 591738 h 825102"/>
              <a:gd name="connsiteX90" fmla="*/ 922733 w 8333686"/>
              <a:gd name="connsiteY90" fmla="*/ 605288 h 825102"/>
              <a:gd name="connsiteX91" fmla="*/ 953386 w 8333686"/>
              <a:gd name="connsiteY91" fmla="*/ 638358 h 825102"/>
              <a:gd name="connsiteX92" fmla="*/ 873898 w 8333686"/>
              <a:gd name="connsiteY92" fmla="*/ 652578 h 825102"/>
              <a:gd name="connsiteX93" fmla="*/ 702248 w 8333686"/>
              <a:gd name="connsiteY93" fmla="*/ 670556 h 825102"/>
              <a:gd name="connsiteX94" fmla="*/ 553471 w 8333686"/>
              <a:gd name="connsiteY94" fmla="*/ 674780 h 825102"/>
              <a:gd name="connsiteX95" fmla="*/ 370953 w 8333686"/>
              <a:gd name="connsiteY95" fmla="*/ 673237 h 825102"/>
              <a:gd name="connsiteX96" fmla="*/ 336541 w 8333686"/>
              <a:gd name="connsiteY96" fmla="*/ 729851 h 825102"/>
              <a:gd name="connsiteX97" fmla="*/ 340096 w 8333686"/>
              <a:gd name="connsiteY97" fmla="*/ 803773 h 825102"/>
              <a:gd name="connsiteX98" fmla="*/ 393155 w 8333686"/>
              <a:gd name="connsiteY98" fmla="*/ 825102 h 825102"/>
              <a:gd name="connsiteX99" fmla="*/ 463989 w 8333686"/>
              <a:gd name="connsiteY99" fmla="*/ 825102 h 825102"/>
              <a:gd name="connsiteX100" fmla="*/ 586338 w 8333686"/>
              <a:gd name="connsiteY100" fmla="*/ 825102 h 825102"/>
              <a:gd name="connsiteX101" fmla="*/ 786835 w 8333686"/>
              <a:gd name="connsiteY101" fmla="*/ 803772 h 825102"/>
              <a:gd name="connsiteX102" fmla="*/ 843916 w 8333686"/>
              <a:gd name="connsiteY102" fmla="*/ 792905 h 825102"/>
              <a:gd name="connsiteX103" fmla="*/ 908310 w 8333686"/>
              <a:gd name="connsiteY103" fmla="*/ 786465 h 825102"/>
              <a:gd name="connsiteX104" fmla="*/ 1037099 w 8333686"/>
              <a:gd name="connsiteY104" fmla="*/ 780026 h 825102"/>
              <a:gd name="connsiteX105" fmla="*/ 1159448 w 8333686"/>
              <a:gd name="connsiteY105" fmla="*/ 780026 h 825102"/>
              <a:gd name="connsiteX106" fmla="*/ 1191645 w 8333686"/>
              <a:gd name="connsiteY106" fmla="*/ 773587 h 825102"/>
              <a:gd name="connsiteX107" fmla="*/ 1204524 w 8333686"/>
              <a:gd name="connsiteY107" fmla="*/ 786465 h 825102"/>
              <a:gd name="connsiteX108" fmla="*/ 1359071 w 8333686"/>
              <a:gd name="connsiteY108" fmla="*/ 773587 h 825102"/>
              <a:gd name="connsiteX109" fmla="*/ 1571572 w 8333686"/>
              <a:gd name="connsiteY109" fmla="*/ 754268 h 825102"/>
              <a:gd name="connsiteX110" fmla="*/ 1964378 w 8333686"/>
              <a:gd name="connsiteY110" fmla="*/ 709192 h 825102"/>
              <a:gd name="connsiteX111" fmla="*/ 2328744 w 8333686"/>
              <a:gd name="connsiteY111" fmla="*/ 663446 h 825102"/>
              <a:gd name="connsiteX112" fmla="*/ 2666276 w 8333686"/>
              <a:gd name="connsiteY112" fmla="*/ 619040 h 825102"/>
              <a:gd name="connsiteX113" fmla="*/ 2898096 w 8333686"/>
              <a:gd name="connsiteY113" fmla="*/ 593282 h 825102"/>
              <a:gd name="connsiteX114" fmla="*/ 2962491 w 8333686"/>
              <a:gd name="connsiteY114" fmla="*/ 586843 h 825102"/>
              <a:gd name="connsiteX115" fmla="*/ 2942299 w 8333686"/>
              <a:gd name="connsiteY115" fmla="*/ 586843 h 825102"/>
              <a:gd name="connsiteX116" fmla="*/ 2984348 w 8333686"/>
              <a:gd name="connsiteY116" fmla="*/ 538984 h 825102"/>
              <a:gd name="connsiteX117" fmla="*/ 3092154 w 8333686"/>
              <a:gd name="connsiteY117" fmla="*/ 533114 h 825102"/>
              <a:gd name="connsiteX118" fmla="*/ 3177612 w 8333686"/>
              <a:gd name="connsiteY118" fmla="*/ 524561 h 825102"/>
              <a:gd name="connsiteX119" fmla="*/ 3189151 w 8333686"/>
              <a:gd name="connsiteY119" fmla="*/ 538984 h 825102"/>
              <a:gd name="connsiteX120" fmla="*/ 3295879 w 8333686"/>
              <a:gd name="connsiteY120" fmla="*/ 536099 h 825102"/>
              <a:gd name="connsiteX121" fmla="*/ 3316071 w 8333686"/>
              <a:gd name="connsiteY121" fmla="*/ 579367 h 825102"/>
              <a:gd name="connsiteX122" fmla="*/ 3799597 w 8333686"/>
              <a:gd name="connsiteY122" fmla="*/ 569271 h 825102"/>
              <a:gd name="connsiteX123" fmla="*/ 4259316 w 8333686"/>
              <a:gd name="connsiteY123" fmla="*/ 553407 h 825102"/>
              <a:gd name="connsiteX124" fmla="*/ 4417966 w 8333686"/>
              <a:gd name="connsiteY124" fmla="*/ 541869 h 825102"/>
              <a:gd name="connsiteX125" fmla="*/ 4446811 w 8333686"/>
              <a:gd name="connsiteY125" fmla="*/ 495716 h 825102"/>
              <a:gd name="connsiteX126" fmla="*/ 4778534 w 8333686"/>
              <a:gd name="connsiteY126" fmla="*/ 501485 h 825102"/>
              <a:gd name="connsiteX127" fmla="*/ 4859301 w 8333686"/>
              <a:gd name="connsiteY127" fmla="*/ 507254 h 825102"/>
              <a:gd name="connsiteX128" fmla="*/ 4870838 w 8333686"/>
              <a:gd name="connsiteY128" fmla="*/ 478409 h 825102"/>
              <a:gd name="connsiteX129" fmla="*/ 4983336 w 8333686"/>
              <a:gd name="connsiteY129" fmla="*/ 487062 h 825102"/>
              <a:gd name="connsiteX130" fmla="*/ 5390057 w 8333686"/>
              <a:gd name="connsiteY130" fmla="*/ 518792 h 825102"/>
              <a:gd name="connsiteX131" fmla="*/ 5834276 w 8333686"/>
              <a:gd name="connsiteY131" fmla="*/ 550522 h 825102"/>
              <a:gd name="connsiteX132" fmla="*/ 6428492 w 8333686"/>
              <a:gd name="connsiteY132" fmla="*/ 611097 h 825102"/>
              <a:gd name="connsiteX133" fmla="*/ 6947710 w 8333686"/>
              <a:gd name="connsiteY133" fmla="*/ 648596 h 825102"/>
              <a:gd name="connsiteX134" fmla="*/ 7365968 w 8333686"/>
              <a:gd name="connsiteY134" fmla="*/ 668789 h 825102"/>
              <a:gd name="connsiteX135" fmla="*/ 7628461 w 8333686"/>
              <a:gd name="connsiteY135" fmla="*/ 671673 h 825102"/>
              <a:gd name="connsiteX136" fmla="*/ 7792881 w 8333686"/>
              <a:gd name="connsiteY136" fmla="*/ 674557 h 825102"/>
              <a:gd name="connsiteX137" fmla="*/ 8118834 w 8333686"/>
              <a:gd name="connsiteY137" fmla="*/ 668788 h 825102"/>
              <a:gd name="connsiteX138" fmla="*/ 8303445 w 8333686"/>
              <a:gd name="connsiteY138" fmla="*/ 671673 h 825102"/>
              <a:gd name="connsiteX139" fmla="*/ 8326521 w 8333686"/>
              <a:gd name="connsiteY139" fmla="*/ 613982 h 825102"/>
              <a:gd name="connsiteX140" fmla="*/ 8332289 w 8333686"/>
              <a:gd name="connsiteY140" fmla="*/ 576483 h 825102"/>
              <a:gd name="connsiteX141" fmla="*/ 8314981 w 8333686"/>
              <a:gd name="connsiteY141" fmla="*/ 533215 h 825102"/>
              <a:gd name="connsiteX142" fmla="*/ 8262147 w 8333686"/>
              <a:gd name="connsiteY142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526184 w 8333686"/>
              <a:gd name="connsiteY11" fmla="*/ 320818 h 825102"/>
              <a:gd name="connsiteX12" fmla="*/ 4430682 w 8333686"/>
              <a:gd name="connsiteY12" fmla="*/ 335705 h 825102"/>
              <a:gd name="connsiteX13" fmla="*/ 4385606 w 8333686"/>
              <a:gd name="connsiteY13" fmla="*/ 264871 h 825102"/>
              <a:gd name="connsiteX14" fmla="*/ 4347390 w 8333686"/>
              <a:gd name="connsiteY14" fmla="*/ 213145 h 825102"/>
              <a:gd name="connsiteX15" fmla="*/ 4070074 w 8333686"/>
              <a:gd name="connsiteY15" fmla="*/ 239113 h 825102"/>
              <a:gd name="connsiteX16" fmla="*/ 3799617 w 8333686"/>
              <a:gd name="connsiteY16" fmla="*/ 251992 h 825102"/>
              <a:gd name="connsiteX17" fmla="*/ 3490524 w 8333686"/>
              <a:gd name="connsiteY17" fmla="*/ 258432 h 825102"/>
              <a:gd name="connsiteX18" fmla="*/ 3341076 w 8333686"/>
              <a:gd name="connsiteY18" fmla="*/ 256218 h 825102"/>
              <a:gd name="connsiteX19" fmla="*/ 3220068 w 8333686"/>
              <a:gd name="connsiteY19" fmla="*/ 251992 h 825102"/>
              <a:gd name="connsiteX20" fmla="*/ 3204101 w 8333686"/>
              <a:gd name="connsiteY20" fmla="*/ 265542 h 825102"/>
              <a:gd name="connsiteX21" fmla="*/ 3120389 w 8333686"/>
              <a:gd name="connsiteY21" fmla="*/ 253333 h 825102"/>
              <a:gd name="connsiteX22" fmla="*/ 2994688 w 8333686"/>
              <a:gd name="connsiteY22" fmla="*/ 251992 h 825102"/>
              <a:gd name="connsiteX23" fmla="*/ 2891657 w 8333686"/>
              <a:gd name="connsiteY23" fmla="*/ 245553 h 825102"/>
              <a:gd name="connsiteX24" fmla="*/ 2853020 w 8333686"/>
              <a:gd name="connsiteY24" fmla="*/ 232674 h 825102"/>
              <a:gd name="connsiteX25" fmla="*/ 2711352 w 8333686"/>
              <a:gd name="connsiteY25" fmla="*/ 226234 h 825102"/>
              <a:gd name="connsiteX26" fmla="*/ 2389381 w 8333686"/>
              <a:gd name="connsiteY26" fmla="*/ 194037 h 825102"/>
              <a:gd name="connsiteX27" fmla="*/ 2105172 w 8333686"/>
              <a:gd name="connsiteY27" fmla="*/ 168950 h 825102"/>
              <a:gd name="connsiteX28" fmla="*/ 1925741 w 8333686"/>
              <a:gd name="connsiteY28" fmla="*/ 142522 h 825102"/>
              <a:gd name="connsiteX29" fmla="*/ 1648845 w 8333686"/>
              <a:gd name="connsiteY29" fmla="*/ 110325 h 825102"/>
              <a:gd name="connsiteX30" fmla="*/ 1384829 w 8333686"/>
              <a:gd name="connsiteY30" fmla="*/ 91006 h 825102"/>
              <a:gd name="connsiteX31" fmla="*/ 1236722 w 8333686"/>
              <a:gd name="connsiteY31" fmla="*/ 78127 h 825102"/>
              <a:gd name="connsiteX32" fmla="*/ 1120141 w 8333686"/>
              <a:gd name="connsiteY32" fmla="*/ 61024 h 825102"/>
              <a:gd name="connsiteX33" fmla="*/ 1037099 w 8333686"/>
              <a:gd name="connsiteY33" fmla="*/ 52370 h 825102"/>
              <a:gd name="connsiteX34" fmla="*/ 766643 w 8333686"/>
              <a:gd name="connsiteY34" fmla="*/ 25942 h 825102"/>
              <a:gd name="connsiteX35" fmla="*/ 547702 w 8333686"/>
              <a:gd name="connsiteY35" fmla="*/ 12392 h 825102"/>
              <a:gd name="connsiteX36" fmla="*/ 406034 w 8333686"/>
              <a:gd name="connsiteY36" fmla="*/ 854 h 825102"/>
              <a:gd name="connsiteX37" fmla="*/ 142017 w 8333686"/>
              <a:gd name="connsiteY37" fmla="*/ 854 h 825102"/>
              <a:gd name="connsiteX38" fmla="*/ 38986 w 8333686"/>
              <a:gd name="connsiteY38" fmla="*/ 854 h 825102"/>
              <a:gd name="connsiteX39" fmla="*/ 19668 w 8333686"/>
              <a:gd name="connsiteY39" fmla="*/ 33051 h 825102"/>
              <a:gd name="connsiteX40" fmla="*/ 3905 w 8333686"/>
              <a:gd name="connsiteY40" fmla="*/ 28623 h 825102"/>
              <a:gd name="connsiteX41" fmla="*/ 350 w 8333686"/>
              <a:gd name="connsiteY41" fmla="*/ 91006 h 825102"/>
              <a:gd name="connsiteX42" fmla="*/ 11888 w 8333686"/>
              <a:gd name="connsiteY42" fmla="*/ 137159 h 825102"/>
              <a:gd name="connsiteX43" fmla="*/ 36772 w 8333686"/>
              <a:gd name="connsiteY43" fmla="*/ 148961 h 825102"/>
              <a:gd name="connsiteX44" fmla="*/ 166434 w 8333686"/>
              <a:gd name="connsiteY44" fmla="*/ 139638 h 825102"/>
              <a:gd name="connsiteX45" fmla="*/ 464271 w 8333686"/>
              <a:gd name="connsiteY45" fmla="*/ 137002 h 825102"/>
              <a:gd name="connsiteX46" fmla="*/ 609972 w 8333686"/>
              <a:gd name="connsiteY46" fmla="*/ 131978 h 825102"/>
              <a:gd name="connsiteX47" fmla="*/ 795867 w 8333686"/>
              <a:gd name="connsiteY47" fmla="*/ 167147 h 825102"/>
              <a:gd name="connsiteX48" fmla="*/ 187094 w 8333686"/>
              <a:gd name="connsiteY48" fmla="*/ 182704 h 825102"/>
              <a:gd name="connsiteX49" fmla="*/ 122374 w 8333686"/>
              <a:gd name="connsiteY49" fmla="*/ 181828 h 825102"/>
              <a:gd name="connsiteX50" fmla="*/ 98161 w 8333686"/>
              <a:gd name="connsiteY50" fmla="*/ 220262 h 825102"/>
              <a:gd name="connsiteX51" fmla="*/ 84875 w 8333686"/>
              <a:gd name="connsiteY51" fmla="*/ 266679 h 825102"/>
              <a:gd name="connsiteX52" fmla="*/ 99155 w 8333686"/>
              <a:gd name="connsiteY52" fmla="*/ 301293 h 825102"/>
              <a:gd name="connsiteX53" fmla="*/ 128651 w 8333686"/>
              <a:gd name="connsiteY53" fmla="*/ 328412 h 825102"/>
              <a:gd name="connsiteX54" fmla="*/ 174214 w 8333686"/>
              <a:gd name="connsiteY54" fmla="*/ 329265 h 825102"/>
              <a:gd name="connsiteX55" fmla="*/ 232169 w 8333686"/>
              <a:gd name="connsiteY55" fmla="*/ 329265 h 825102"/>
              <a:gd name="connsiteX56" fmla="*/ 309443 w 8333686"/>
              <a:gd name="connsiteY56" fmla="*/ 303508 h 825102"/>
              <a:gd name="connsiteX57" fmla="*/ 403821 w 8333686"/>
              <a:gd name="connsiteY57" fmla="*/ 324370 h 825102"/>
              <a:gd name="connsiteX58" fmla="*/ 560581 w 8333686"/>
              <a:gd name="connsiteY58" fmla="*/ 316387 h 825102"/>
              <a:gd name="connsiteX59" fmla="*/ 637854 w 8333686"/>
              <a:gd name="connsiteY59" fmla="*/ 277750 h 825102"/>
              <a:gd name="connsiteX60" fmla="*/ 715127 w 8333686"/>
              <a:gd name="connsiteY60" fmla="*/ 284189 h 825102"/>
              <a:gd name="connsiteX61" fmla="*/ 798840 w 8333686"/>
              <a:gd name="connsiteY61" fmla="*/ 329265 h 825102"/>
              <a:gd name="connsiteX62" fmla="*/ 992023 w 8333686"/>
              <a:gd name="connsiteY62" fmla="*/ 322826 h 825102"/>
              <a:gd name="connsiteX63" fmla="*/ 1115245 w 8333686"/>
              <a:gd name="connsiteY63" fmla="*/ 327926 h 825102"/>
              <a:gd name="connsiteX64" fmla="*/ 1115713 w 8333686"/>
              <a:gd name="connsiteY64" fmla="*/ 353012 h 825102"/>
              <a:gd name="connsiteX65" fmla="*/ 1210964 w 8333686"/>
              <a:gd name="connsiteY65" fmla="*/ 348584 h 825102"/>
              <a:gd name="connsiteX66" fmla="*/ 1279584 w 8333686"/>
              <a:gd name="connsiteY66" fmla="*/ 360142 h 825102"/>
              <a:gd name="connsiteX67" fmla="*/ 1349076 w 8333686"/>
              <a:gd name="connsiteY67" fmla="*/ 365891 h 825102"/>
              <a:gd name="connsiteX68" fmla="*/ 1486924 w 8333686"/>
              <a:gd name="connsiteY68" fmla="*/ 366561 h 825102"/>
              <a:gd name="connsiteX69" fmla="*/ 1738998 w 8333686"/>
              <a:gd name="connsiteY69" fmla="*/ 380781 h 825102"/>
              <a:gd name="connsiteX70" fmla="*/ 2052986 w 8333686"/>
              <a:gd name="connsiteY70" fmla="*/ 398758 h 825102"/>
              <a:gd name="connsiteX71" fmla="*/ 2226180 w 8333686"/>
              <a:gd name="connsiteY71" fmla="*/ 400973 h 825102"/>
              <a:gd name="connsiteX72" fmla="*/ 2389381 w 8333686"/>
              <a:gd name="connsiteY72" fmla="*/ 420962 h 825102"/>
              <a:gd name="connsiteX73" fmla="*/ 1869798 w 8333686"/>
              <a:gd name="connsiteY73" fmla="*/ 435851 h 825102"/>
              <a:gd name="connsiteX74" fmla="*/ 1253155 w 8333686"/>
              <a:gd name="connsiteY74" fmla="*/ 452956 h 825102"/>
              <a:gd name="connsiteX75" fmla="*/ 1118049 w 8333686"/>
              <a:gd name="connsiteY75" fmla="*/ 466870 h 825102"/>
              <a:gd name="connsiteX76" fmla="*/ 1081301 w 8333686"/>
              <a:gd name="connsiteY76" fmla="*/ 474489 h 825102"/>
              <a:gd name="connsiteX77" fmla="*/ 921189 w 8333686"/>
              <a:gd name="connsiteY77" fmla="*/ 483812 h 825102"/>
              <a:gd name="connsiteX78" fmla="*/ 650733 w 8333686"/>
              <a:gd name="connsiteY78" fmla="*/ 490251 h 825102"/>
              <a:gd name="connsiteX79" fmla="*/ 412474 w 8333686"/>
              <a:gd name="connsiteY79" fmla="*/ 496691 h 825102"/>
              <a:gd name="connsiteX80" fmla="*/ 283685 w 8333686"/>
              <a:gd name="connsiteY80" fmla="*/ 496691 h 825102"/>
              <a:gd name="connsiteX81" fmla="*/ 252158 w 8333686"/>
              <a:gd name="connsiteY81" fmla="*/ 543981 h 825102"/>
              <a:gd name="connsiteX82" fmla="*/ 241291 w 8333686"/>
              <a:gd name="connsiteY82" fmla="*/ 600595 h 825102"/>
              <a:gd name="connsiteX83" fmla="*/ 278586 w 8333686"/>
              <a:gd name="connsiteY83" fmla="*/ 644127 h 825102"/>
              <a:gd name="connsiteX84" fmla="*/ 399595 w 8333686"/>
              <a:gd name="connsiteY84" fmla="*/ 638358 h 825102"/>
              <a:gd name="connsiteX85" fmla="*/ 481764 w 8333686"/>
              <a:gd name="connsiteY85" fmla="*/ 609716 h 825102"/>
              <a:gd name="connsiteX86" fmla="*/ 547702 w 8333686"/>
              <a:gd name="connsiteY86" fmla="*/ 631919 h 825102"/>
              <a:gd name="connsiteX87" fmla="*/ 560581 w 8333686"/>
              <a:gd name="connsiteY87" fmla="*/ 638358 h 825102"/>
              <a:gd name="connsiteX88" fmla="*/ 676491 w 8333686"/>
              <a:gd name="connsiteY88" fmla="*/ 638358 h 825102"/>
              <a:gd name="connsiteX89" fmla="*/ 747324 w 8333686"/>
              <a:gd name="connsiteY89" fmla="*/ 619040 h 825102"/>
              <a:gd name="connsiteX90" fmla="*/ 809504 w 8333686"/>
              <a:gd name="connsiteY90" fmla="*/ 591738 h 825102"/>
              <a:gd name="connsiteX91" fmla="*/ 922733 w 8333686"/>
              <a:gd name="connsiteY91" fmla="*/ 605288 h 825102"/>
              <a:gd name="connsiteX92" fmla="*/ 953386 w 8333686"/>
              <a:gd name="connsiteY92" fmla="*/ 638358 h 825102"/>
              <a:gd name="connsiteX93" fmla="*/ 873898 w 8333686"/>
              <a:gd name="connsiteY93" fmla="*/ 652578 h 825102"/>
              <a:gd name="connsiteX94" fmla="*/ 702248 w 8333686"/>
              <a:gd name="connsiteY94" fmla="*/ 670556 h 825102"/>
              <a:gd name="connsiteX95" fmla="*/ 553471 w 8333686"/>
              <a:gd name="connsiteY95" fmla="*/ 674780 h 825102"/>
              <a:gd name="connsiteX96" fmla="*/ 370953 w 8333686"/>
              <a:gd name="connsiteY96" fmla="*/ 673237 h 825102"/>
              <a:gd name="connsiteX97" fmla="*/ 336541 w 8333686"/>
              <a:gd name="connsiteY97" fmla="*/ 729851 h 825102"/>
              <a:gd name="connsiteX98" fmla="*/ 340096 w 8333686"/>
              <a:gd name="connsiteY98" fmla="*/ 803773 h 825102"/>
              <a:gd name="connsiteX99" fmla="*/ 393155 w 8333686"/>
              <a:gd name="connsiteY99" fmla="*/ 825102 h 825102"/>
              <a:gd name="connsiteX100" fmla="*/ 463989 w 8333686"/>
              <a:gd name="connsiteY100" fmla="*/ 825102 h 825102"/>
              <a:gd name="connsiteX101" fmla="*/ 586338 w 8333686"/>
              <a:gd name="connsiteY101" fmla="*/ 825102 h 825102"/>
              <a:gd name="connsiteX102" fmla="*/ 786835 w 8333686"/>
              <a:gd name="connsiteY102" fmla="*/ 803772 h 825102"/>
              <a:gd name="connsiteX103" fmla="*/ 843916 w 8333686"/>
              <a:gd name="connsiteY103" fmla="*/ 792905 h 825102"/>
              <a:gd name="connsiteX104" fmla="*/ 908310 w 8333686"/>
              <a:gd name="connsiteY104" fmla="*/ 786465 h 825102"/>
              <a:gd name="connsiteX105" fmla="*/ 1037099 w 8333686"/>
              <a:gd name="connsiteY105" fmla="*/ 780026 h 825102"/>
              <a:gd name="connsiteX106" fmla="*/ 1159448 w 8333686"/>
              <a:gd name="connsiteY106" fmla="*/ 780026 h 825102"/>
              <a:gd name="connsiteX107" fmla="*/ 1191645 w 8333686"/>
              <a:gd name="connsiteY107" fmla="*/ 773587 h 825102"/>
              <a:gd name="connsiteX108" fmla="*/ 1204524 w 8333686"/>
              <a:gd name="connsiteY108" fmla="*/ 786465 h 825102"/>
              <a:gd name="connsiteX109" fmla="*/ 1359071 w 8333686"/>
              <a:gd name="connsiteY109" fmla="*/ 773587 h 825102"/>
              <a:gd name="connsiteX110" fmla="*/ 1571572 w 8333686"/>
              <a:gd name="connsiteY110" fmla="*/ 754268 h 825102"/>
              <a:gd name="connsiteX111" fmla="*/ 1964378 w 8333686"/>
              <a:gd name="connsiteY111" fmla="*/ 709192 h 825102"/>
              <a:gd name="connsiteX112" fmla="*/ 2328744 w 8333686"/>
              <a:gd name="connsiteY112" fmla="*/ 663446 h 825102"/>
              <a:gd name="connsiteX113" fmla="*/ 2666276 w 8333686"/>
              <a:gd name="connsiteY113" fmla="*/ 619040 h 825102"/>
              <a:gd name="connsiteX114" fmla="*/ 2898096 w 8333686"/>
              <a:gd name="connsiteY114" fmla="*/ 593282 h 825102"/>
              <a:gd name="connsiteX115" fmla="*/ 2962491 w 8333686"/>
              <a:gd name="connsiteY115" fmla="*/ 586843 h 825102"/>
              <a:gd name="connsiteX116" fmla="*/ 2942299 w 8333686"/>
              <a:gd name="connsiteY116" fmla="*/ 586843 h 825102"/>
              <a:gd name="connsiteX117" fmla="*/ 2984348 w 8333686"/>
              <a:gd name="connsiteY117" fmla="*/ 538984 h 825102"/>
              <a:gd name="connsiteX118" fmla="*/ 3092154 w 8333686"/>
              <a:gd name="connsiteY118" fmla="*/ 533114 h 825102"/>
              <a:gd name="connsiteX119" fmla="*/ 3177612 w 8333686"/>
              <a:gd name="connsiteY119" fmla="*/ 524561 h 825102"/>
              <a:gd name="connsiteX120" fmla="*/ 3189151 w 8333686"/>
              <a:gd name="connsiteY120" fmla="*/ 538984 h 825102"/>
              <a:gd name="connsiteX121" fmla="*/ 3295879 w 8333686"/>
              <a:gd name="connsiteY121" fmla="*/ 536099 h 825102"/>
              <a:gd name="connsiteX122" fmla="*/ 3316071 w 8333686"/>
              <a:gd name="connsiteY122" fmla="*/ 579367 h 825102"/>
              <a:gd name="connsiteX123" fmla="*/ 3799597 w 8333686"/>
              <a:gd name="connsiteY123" fmla="*/ 569271 h 825102"/>
              <a:gd name="connsiteX124" fmla="*/ 4259316 w 8333686"/>
              <a:gd name="connsiteY124" fmla="*/ 553407 h 825102"/>
              <a:gd name="connsiteX125" fmla="*/ 4417966 w 8333686"/>
              <a:gd name="connsiteY125" fmla="*/ 541869 h 825102"/>
              <a:gd name="connsiteX126" fmla="*/ 4446811 w 8333686"/>
              <a:gd name="connsiteY126" fmla="*/ 495716 h 825102"/>
              <a:gd name="connsiteX127" fmla="*/ 4778534 w 8333686"/>
              <a:gd name="connsiteY127" fmla="*/ 501485 h 825102"/>
              <a:gd name="connsiteX128" fmla="*/ 4859301 w 8333686"/>
              <a:gd name="connsiteY128" fmla="*/ 507254 h 825102"/>
              <a:gd name="connsiteX129" fmla="*/ 4870838 w 8333686"/>
              <a:gd name="connsiteY129" fmla="*/ 478409 h 825102"/>
              <a:gd name="connsiteX130" fmla="*/ 4983336 w 8333686"/>
              <a:gd name="connsiteY130" fmla="*/ 487062 h 825102"/>
              <a:gd name="connsiteX131" fmla="*/ 5390057 w 8333686"/>
              <a:gd name="connsiteY131" fmla="*/ 518792 h 825102"/>
              <a:gd name="connsiteX132" fmla="*/ 5834276 w 8333686"/>
              <a:gd name="connsiteY132" fmla="*/ 550522 h 825102"/>
              <a:gd name="connsiteX133" fmla="*/ 6428492 w 8333686"/>
              <a:gd name="connsiteY133" fmla="*/ 611097 h 825102"/>
              <a:gd name="connsiteX134" fmla="*/ 6947710 w 8333686"/>
              <a:gd name="connsiteY134" fmla="*/ 648596 h 825102"/>
              <a:gd name="connsiteX135" fmla="*/ 7365968 w 8333686"/>
              <a:gd name="connsiteY135" fmla="*/ 668789 h 825102"/>
              <a:gd name="connsiteX136" fmla="*/ 7628461 w 8333686"/>
              <a:gd name="connsiteY136" fmla="*/ 671673 h 825102"/>
              <a:gd name="connsiteX137" fmla="*/ 7792881 w 8333686"/>
              <a:gd name="connsiteY137" fmla="*/ 674557 h 825102"/>
              <a:gd name="connsiteX138" fmla="*/ 8118834 w 8333686"/>
              <a:gd name="connsiteY138" fmla="*/ 668788 h 825102"/>
              <a:gd name="connsiteX139" fmla="*/ 8303445 w 8333686"/>
              <a:gd name="connsiteY139" fmla="*/ 671673 h 825102"/>
              <a:gd name="connsiteX140" fmla="*/ 8326521 w 8333686"/>
              <a:gd name="connsiteY140" fmla="*/ 613982 h 825102"/>
              <a:gd name="connsiteX141" fmla="*/ 8332289 w 8333686"/>
              <a:gd name="connsiteY141" fmla="*/ 576483 h 825102"/>
              <a:gd name="connsiteX142" fmla="*/ 8314981 w 8333686"/>
              <a:gd name="connsiteY142" fmla="*/ 533215 h 825102"/>
              <a:gd name="connsiteX143" fmla="*/ 8262147 w 8333686"/>
              <a:gd name="connsiteY143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100383 w 8333686"/>
              <a:gd name="connsiteY8" fmla="*/ 34858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49717 w 8333686"/>
              <a:gd name="connsiteY11" fmla="*/ 324142 h 825102"/>
              <a:gd name="connsiteX12" fmla="*/ 4430682 w 8333686"/>
              <a:gd name="connsiteY12" fmla="*/ 335705 h 825102"/>
              <a:gd name="connsiteX13" fmla="*/ 4385606 w 8333686"/>
              <a:gd name="connsiteY13" fmla="*/ 264871 h 825102"/>
              <a:gd name="connsiteX14" fmla="*/ 4347390 w 8333686"/>
              <a:gd name="connsiteY14" fmla="*/ 213145 h 825102"/>
              <a:gd name="connsiteX15" fmla="*/ 4070074 w 8333686"/>
              <a:gd name="connsiteY15" fmla="*/ 239113 h 825102"/>
              <a:gd name="connsiteX16" fmla="*/ 3799617 w 8333686"/>
              <a:gd name="connsiteY16" fmla="*/ 251992 h 825102"/>
              <a:gd name="connsiteX17" fmla="*/ 3490524 w 8333686"/>
              <a:gd name="connsiteY17" fmla="*/ 258432 h 825102"/>
              <a:gd name="connsiteX18" fmla="*/ 3341076 w 8333686"/>
              <a:gd name="connsiteY18" fmla="*/ 256218 h 825102"/>
              <a:gd name="connsiteX19" fmla="*/ 3220068 w 8333686"/>
              <a:gd name="connsiteY19" fmla="*/ 251992 h 825102"/>
              <a:gd name="connsiteX20" fmla="*/ 3204101 w 8333686"/>
              <a:gd name="connsiteY20" fmla="*/ 265542 h 825102"/>
              <a:gd name="connsiteX21" fmla="*/ 3120389 w 8333686"/>
              <a:gd name="connsiteY21" fmla="*/ 253333 h 825102"/>
              <a:gd name="connsiteX22" fmla="*/ 2994688 w 8333686"/>
              <a:gd name="connsiteY22" fmla="*/ 251992 h 825102"/>
              <a:gd name="connsiteX23" fmla="*/ 2891657 w 8333686"/>
              <a:gd name="connsiteY23" fmla="*/ 245553 h 825102"/>
              <a:gd name="connsiteX24" fmla="*/ 2853020 w 8333686"/>
              <a:gd name="connsiteY24" fmla="*/ 232674 h 825102"/>
              <a:gd name="connsiteX25" fmla="*/ 2711352 w 8333686"/>
              <a:gd name="connsiteY25" fmla="*/ 226234 h 825102"/>
              <a:gd name="connsiteX26" fmla="*/ 2389381 w 8333686"/>
              <a:gd name="connsiteY26" fmla="*/ 194037 h 825102"/>
              <a:gd name="connsiteX27" fmla="*/ 2105172 w 8333686"/>
              <a:gd name="connsiteY27" fmla="*/ 168950 h 825102"/>
              <a:gd name="connsiteX28" fmla="*/ 1925741 w 8333686"/>
              <a:gd name="connsiteY28" fmla="*/ 142522 h 825102"/>
              <a:gd name="connsiteX29" fmla="*/ 1648845 w 8333686"/>
              <a:gd name="connsiteY29" fmla="*/ 110325 h 825102"/>
              <a:gd name="connsiteX30" fmla="*/ 1384829 w 8333686"/>
              <a:gd name="connsiteY30" fmla="*/ 91006 h 825102"/>
              <a:gd name="connsiteX31" fmla="*/ 1236722 w 8333686"/>
              <a:gd name="connsiteY31" fmla="*/ 78127 h 825102"/>
              <a:gd name="connsiteX32" fmla="*/ 1120141 w 8333686"/>
              <a:gd name="connsiteY32" fmla="*/ 61024 h 825102"/>
              <a:gd name="connsiteX33" fmla="*/ 1037099 w 8333686"/>
              <a:gd name="connsiteY33" fmla="*/ 52370 h 825102"/>
              <a:gd name="connsiteX34" fmla="*/ 766643 w 8333686"/>
              <a:gd name="connsiteY34" fmla="*/ 25942 h 825102"/>
              <a:gd name="connsiteX35" fmla="*/ 547702 w 8333686"/>
              <a:gd name="connsiteY35" fmla="*/ 12392 h 825102"/>
              <a:gd name="connsiteX36" fmla="*/ 406034 w 8333686"/>
              <a:gd name="connsiteY36" fmla="*/ 854 h 825102"/>
              <a:gd name="connsiteX37" fmla="*/ 142017 w 8333686"/>
              <a:gd name="connsiteY37" fmla="*/ 854 h 825102"/>
              <a:gd name="connsiteX38" fmla="*/ 38986 w 8333686"/>
              <a:gd name="connsiteY38" fmla="*/ 854 h 825102"/>
              <a:gd name="connsiteX39" fmla="*/ 19668 w 8333686"/>
              <a:gd name="connsiteY39" fmla="*/ 33051 h 825102"/>
              <a:gd name="connsiteX40" fmla="*/ 3905 w 8333686"/>
              <a:gd name="connsiteY40" fmla="*/ 28623 h 825102"/>
              <a:gd name="connsiteX41" fmla="*/ 350 w 8333686"/>
              <a:gd name="connsiteY41" fmla="*/ 91006 h 825102"/>
              <a:gd name="connsiteX42" fmla="*/ 11888 w 8333686"/>
              <a:gd name="connsiteY42" fmla="*/ 137159 h 825102"/>
              <a:gd name="connsiteX43" fmla="*/ 36772 w 8333686"/>
              <a:gd name="connsiteY43" fmla="*/ 148961 h 825102"/>
              <a:gd name="connsiteX44" fmla="*/ 166434 w 8333686"/>
              <a:gd name="connsiteY44" fmla="*/ 139638 h 825102"/>
              <a:gd name="connsiteX45" fmla="*/ 464271 w 8333686"/>
              <a:gd name="connsiteY45" fmla="*/ 137002 h 825102"/>
              <a:gd name="connsiteX46" fmla="*/ 609972 w 8333686"/>
              <a:gd name="connsiteY46" fmla="*/ 131978 h 825102"/>
              <a:gd name="connsiteX47" fmla="*/ 795867 w 8333686"/>
              <a:gd name="connsiteY47" fmla="*/ 167147 h 825102"/>
              <a:gd name="connsiteX48" fmla="*/ 187094 w 8333686"/>
              <a:gd name="connsiteY48" fmla="*/ 182704 h 825102"/>
              <a:gd name="connsiteX49" fmla="*/ 122374 w 8333686"/>
              <a:gd name="connsiteY49" fmla="*/ 181828 h 825102"/>
              <a:gd name="connsiteX50" fmla="*/ 98161 w 8333686"/>
              <a:gd name="connsiteY50" fmla="*/ 220262 h 825102"/>
              <a:gd name="connsiteX51" fmla="*/ 84875 w 8333686"/>
              <a:gd name="connsiteY51" fmla="*/ 266679 h 825102"/>
              <a:gd name="connsiteX52" fmla="*/ 99155 w 8333686"/>
              <a:gd name="connsiteY52" fmla="*/ 301293 h 825102"/>
              <a:gd name="connsiteX53" fmla="*/ 128651 w 8333686"/>
              <a:gd name="connsiteY53" fmla="*/ 328412 h 825102"/>
              <a:gd name="connsiteX54" fmla="*/ 174214 w 8333686"/>
              <a:gd name="connsiteY54" fmla="*/ 329265 h 825102"/>
              <a:gd name="connsiteX55" fmla="*/ 232169 w 8333686"/>
              <a:gd name="connsiteY55" fmla="*/ 329265 h 825102"/>
              <a:gd name="connsiteX56" fmla="*/ 309443 w 8333686"/>
              <a:gd name="connsiteY56" fmla="*/ 303508 h 825102"/>
              <a:gd name="connsiteX57" fmla="*/ 403821 w 8333686"/>
              <a:gd name="connsiteY57" fmla="*/ 324370 h 825102"/>
              <a:gd name="connsiteX58" fmla="*/ 560581 w 8333686"/>
              <a:gd name="connsiteY58" fmla="*/ 316387 h 825102"/>
              <a:gd name="connsiteX59" fmla="*/ 637854 w 8333686"/>
              <a:gd name="connsiteY59" fmla="*/ 277750 h 825102"/>
              <a:gd name="connsiteX60" fmla="*/ 715127 w 8333686"/>
              <a:gd name="connsiteY60" fmla="*/ 284189 h 825102"/>
              <a:gd name="connsiteX61" fmla="*/ 798840 w 8333686"/>
              <a:gd name="connsiteY61" fmla="*/ 329265 h 825102"/>
              <a:gd name="connsiteX62" fmla="*/ 992023 w 8333686"/>
              <a:gd name="connsiteY62" fmla="*/ 322826 h 825102"/>
              <a:gd name="connsiteX63" fmla="*/ 1115245 w 8333686"/>
              <a:gd name="connsiteY63" fmla="*/ 327926 h 825102"/>
              <a:gd name="connsiteX64" fmla="*/ 1115713 w 8333686"/>
              <a:gd name="connsiteY64" fmla="*/ 353012 h 825102"/>
              <a:gd name="connsiteX65" fmla="*/ 1210964 w 8333686"/>
              <a:gd name="connsiteY65" fmla="*/ 348584 h 825102"/>
              <a:gd name="connsiteX66" fmla="*/ 1279584 w 8333686"/>
              <a:gd name="connsiteY66" fmla="*/ 360142 h 825102"/>
              <a:gd name="connsiteX67" fmla="*/ 1349076 w 8333686"/>
              <a:gd name="connsiteY67" fmla="*/ 365891 h 825102"/>
              <a:gd name="connsiteX68" fmla="*/ 1486924 w 8333686"/>
              <a:gd name="connsiteY68" fmla="*/ 366561 h 825102"/>
              <a:gd name="connsiteX69" fmla="*/ 1738998 w 8333686"/>
              <a:gd name="connsiteY69" fmla="*/ 380781 h 825102"/>
              <a:gd name="connsiteX70" fmla="*/ 2052986 w 8333686"/>
              <a:gd name="connsiteY70" fmla="*/ 398758 h 825102"/>
              <a:gd name="connsiteX71" fmla="*/ 2226180 w 8333686"/>
              <a:gd name="connsiteY71" fmla="*/ 400973 h 825102"/>
              <a:gd name="connsiteX72" fmla="*/ 2389381 w 8333686"/>
              <a:gd name="connsiteY72" fmla="*/ 420962 h 825102"/>
              <a:gd name="connsiteX73" fmla="*/ 1869798 w 8333686"/>
              <a:gd name="connsiteY73" fmla="*/ 435851 h 825102"/>
              <a:gd name="connsiteX74" fmla="*/ 1253155 w 8333686"/>
              <a:gd name="connsiteY74" fmla="*/ 452956 h 825102"/>
              <a:gd name="connsiteX75" fmla="*/ 1118049 w 8333686"/>
              <a:gd name="connsiteY75" fmla="*/ 466870 h 825102"/>
              <a:gd name="connsiteX76" fmla="*/ 1081301 w 8333686"/>
              <a:gd name="connsiteY76" fmla="*/ 474489 h 825102"/>
              <a:gd name="connsiteX77" fmla="*/ 921189 w 8333686"/>
              <a:gd name="connsiteY77" fmla="*/ 483812 h 825102"/>
              <a:gd name="connsiteX78" fmla="*/ 650733 w 8333686"/>
              <a:gd name="connsiteY78" fmla="*/ 490251 h 825102"/>
              <a:gd name="connsiteX79" fmla="*/ 412474 w 8333686"/>
              <a:gd name="connsiteY79" fmla="*/ 496691 h 825102"/>
              <a:gd name="connsiteX80" fmla="*/ 283685 w 8333686"/>
              <a:gd name="connsiteY80" fmla="*/ 496691 h 825102"/>
              <a:gd name="connsiteX81" fmla="*/ 252158 w 8333686"/>
              <a:gd name="connsiteY81" fmla="*/ 543981 h 825102"/>
              <a:gd name="connsiteX82" fmla="*/ 241291 w 8333686"/>
              <a:gd name="connsiteY82" fmla="*/ 600595 h 825102"/>
              <a:gd name="connsiteX83" fmla="*/ 278586 w 8333686"/>
              <a:gd name="connsiteY83" fmla="*/ 644127 h 825102"/>
              <a:gd name="connsiteX84" fmla="*/ 399595 w 8333686"/>
              <a:gd name="connsiteY84" fmla="*/ 638358 h 825102"/>
              <a:gd name="connsiteX85" fmla="*/ 481764 w 8333686"/>
              <a:gd name="connsiteY85" fmla="*/ 609716 h 825102"/>
              <a:gd name="connsiteX86" fmla="*/ 547702 w 8333686"/>
              <a:gd name="connsiteY86" fmla="*/ 631919 h 825102"/>
              <a:gd name="connsiteX87" fmla="*/ 560581 w 8333686"/>
              <a:gd name="connsiteY87" fmla="*/ 638358 h 825102"/>
              <a:gd name="connsiteX88" fmla="*/ 676491 w 8333686"/>
              <a:gd name="connsiteY88" fmla="*/ 638358 h 825102"/>
              <a:gd name="connsiteX89" fmla="*/ 747324 w 8333686"/>
              <a:gd name="connsiteY89" fmla="*/ 619040 h 825102"/>
              <a:gd name="connsiteX90" fmla="*/ 809504 w 8333686"/>
              <a:gd name="connsiteY90" fmla="*/ 591738 h 825102"/>
              <a:gd name="connsiteX91" fmla="*/ 922733 w 8333686"/>
              <a:gd name="connsiteY91" fmla="*/ 605288 h 825102"/>
              <a:gd name="connsiteX92" fmla="*/ 953386 w 8333686"/>
              <a:gd name="connsiteY92" fmla="*/ 638358 h 825102"/>
              <a:gd name="connsiteX93" fmla="*/ 873898 w 8333686"/>
              <a:gd name="connsiteY93" fmla="*/ 652578 h 825102"/>
              <a:gd name="connsiteX94" fmla="*/ 702248 w 8333686"/>
              <a:gd name="connsiteY94" fmla="*/ 670556 h 825102"/>
              <a:gd name="connsiteX95" fmla="*/ 553471 w 8333686"/>
              <a:gd name="connsiteY95" fmla="*/ 674780 h 825102"/>
              <a:gd name="connsiteX96" fmla="*/ 370953 w 8333686"/>
              <a:gd name="connsiteY96" fmla="*/ 673237 h 825102"/>
              <a:gd name="connsiteX97" fmla="*/ 336541 w 8333686"/>
              <a:gd name="connsiteY97" fmla="*/ 729851 h 825102"/>
              <a:gd name="connsiteX98" fmla="*/ 340096 w 8333686"/>
              <a:gd name="connsiteY98" fmla="*/ 803773 h 825102"/>
              <a:gd name="connsiteX99" fmla="*/ 393155 w 8333686"/>
              <a:gd name="connsiteY99" fmla="*/ 825102 h 825102"/>
              <a:gd name="connsiteX100" fmla="*/ 463989 w 8333686"/>
              <a:gd name="connsiteY100" fmla="*/ 825102 h 825102"/>
              <a:gd name="connsiteX101" fmla="*/ 586338 w 8333686"/>
              <a:gd name="connsiteY101" fmla="*/ 825102 h 825102"/>
              <a:gd name="connsiteX102" fmla="*/ 786835 w 8333686"/>
              <a:gd name="connsiteY102" fmla="*/ 803772 h 825102"/>
              <a:gd name="connsiteX103" fmla="*/ 843916 w 8333686"/>
              <a:gd name="connsiteY103" fmla="*/ 792905 h 825102"/>
              <a:gd name="connsiteX104" fmla="*/ 908310 w 8333686"/>
              <a:gd name="connsiteY104" fmla="*/ 786465 h 825102"/>
              <a:gd name="connsiteX105" fmla="*/ 1037099 w 8333686"/>
              <a:gd name="connsiteY105" fmla="*/ 780026 h 825102"/>
              <a:gd name="connsiteX106" fmla="*/ 1159448 w 8333686"/>
              <a:gd name="connsiteY106" fmla="*/ 780026 h 825102"/>
              <a:gd name="connsiteX107" fmla="*/ 1191645 w 8333686"/>
              <a:gd name="connsiteY107" fmla="*/ 773587 h 825102"/>
              <a:gd name="connsiteX108" fmla="*/ 1204524 w 8333686"/>
              <a:gd name="connsiteY108" fmla="*/ 786465 h 825102"/>
              <a:gd name="connsiteX109" fmla="*/ 1359071 w 8333686"/>
              <a:gd name="connsiteY109" fmla="*/ 773587 h 825102"/>
              <a:gd name="connsiteX110" fmla="*/ 1571572 w 8333686"/>
              <a:gd name="connsiteY110" fmla="*/ 754268 h 825102"/>
              <a:gd name="connsiteX111" fmla="*/ 1964378 w 8333686"/>
              <a:gd name="connsiteY111" fmla="*/ 709192 h 825102"/>
              <a:gd name="connsiteX112" fmla="*/ 2328744 w 8333686"/>
              <a:gd name="connsiteY112" fmla="*/ 663446 h 825102"/>
              <a:gd name="connsiteX113" fmla="*/ 2666276 w 8333686"/>
              <a:gd name="connsiteY113" fmla="*/ 619040 h 825102"/>
              <a:gd name="connsiteX114" fmla="*/ 2898096 w 8333686"/>
              <a:gd name="connsiteY114" fmla="*/ 593282 h 825102"/>
              <a:gd name="connsiteX115" fmla="*/ 2962491 w 8333686"/>
              <a:gd name="connsiteY115" fmla="*/ 586843 h 825102"/>
              <a:gd name="connsiteX116" fmla="*/ 2942299 w 8333686"/>
              <a:gd name="connsiteY116" fmla="*/ 586843 h 825102"/>
              <a:gd name="connsiteX117" fmla="*/ 2984348 w 8333686"/>
              <a:gd name="connsiteY117" fmla="*/ 538984 h 825102"/>
              <a:gd name="connsiteX118" fmla="*/ 3092154 w 8333686"/>
              <a:gd name="connsiteY118" fmla="*/ 533114 h 825102"/>
              <a:gd name="connsiteX119" fmla="*/ 3177612 w 8333686"/>
              <a:gd name="connsiteY119" fmla="*/ 524561 h 825102"/>
              <a:gd name="connsiteX120" fmla="*/ 3189151 w 8333686"/>
              <a:gd name="connsiteY120" fmla="*/ 538984 h 825102"/>
              <a:gd name="connsiteX121" fmla="*/ 3295879 w 8333686"/>
              <a:gd name="connsiteY121" fmla="*/ 536099 h 825102"/>
              <a:gd name="connsiteX122" fmla="*/ 3316071 w 8333686"/>
              <a:gd name="connsiteY122" fmla="*/ 579367 h 825102"/>
              <a:gd name="connsiteX123" fmla="*/ 3799597 w 8333686"/>
              <a:gd name="connsiteY123" fmla="*/ 569271 h 825102"/>
              <a:gd name="connsiteX124" fmla="*/ 4259316 w 8333686"/>
              <a:gd name="connsiteY124" fmla="*/ 553407 h 825102"/>
              <a:gd name="connsiteX125" fmla="*/ 4417966 w 8333686"/>
              <a:gd name="connsiteY125" fmla="*/ 541869 h 825102"/>
              <a:gd name="connsiteX126" fmla="*/ 4446811 w 8333686"/>
              <a:gd name="connsiteY126" fmla="*/ 495716 h 825102"/>
              <a:gd name="connsiteX127" fmla="*/ 4778534 w 8333686"/>
              <a:gd name="connsiteY127" fmla="*/ 501485 h 825102"/>
              <a:gd name="connsiteX128" fmla="*/ 4859301 w 8333686"/>
              <a:gd name="connsiteY128" fmla="*/ 507254 h 825102"/>
              <a:gd name="connsiteX129" fmla="*/ 4870838 w 8333686"/>
              <a:gd name="connsiteY129" fmla="*/ 478409 h 825102"/>
              <a:gd name="connsiteX130" fmla="*/ 4983336 w 8333686"/>
              <a:gd name="connsiteY130" fmla="*/ 487062 h 825102"/>
              <a:gd name="connsiteX131" fmla="*/ 5390057 w 8333686"/>
              <a:gd name="connsiteY131" fmla="*/ 518792 h 825102"/>
              <a:gd name="connsiteX132" fmla="*/ 5834276 w 8333686"/>
              <a:gd name="connsiteY132" fmla="*/ 550522 h 825102"/>
              <a:gd name="connsiteX133" fmla="*/ 6428492 w 8333686"/>
              <a:gd name="connsiteY133" fmla="*/ 611097 h 825102"/>
              <a:gd name="connsiteX134" fmla="*/ 6947710 w 8333686"/>
              <a:gd name="connsiteY134" fmla="*/ 648596 h 825102"/>
              <a:gd name="connsiteX135" fmla="*/ 7365968 w 8333686"/>
              <a:gd name="connsiteY135" fmla="*/ 668789 h 825102"/>
              <a:gd name="connsiteX136" fmla="*/ 7628461 w 8333686"/>
              <a:gd name="connsiteY136" fmla="*/ 671673 h 825102"/>
              <a:gd name="connsiteX137" fmla="*/ 7792881 w 8333686"/>
              <a:gd name="connsiteY137" fmla="*/ 674557 h 825102"/>
              <a:gd name="connsiteX138" fmla="*/ 8118834 w 8333686"/>
              <a:gd name="connsiteY138" fmla="*/ 668788 h 825102"/>
              <a:gd name="connsiteX139" fmla="*/ 8303445 w 8333686"/>
              <a:gd name="connsiteY139" fmla="*/ 671673 h 825102"/>
              <a:gd name="connsiteX140" fmla="*/ 8326521 w 8333686"/>
              <a:gd name="connsiteY140" fmla="*/ 613982 h 825102"/>
              <a:gd name="connsiteX141" fmla="*/ 8332289 w 8333686"/>
              <a:gd name="connsiteY141" fmla="*/ 576483 h 825102"/>
              <a:gd name="connsiteX142" fmla="*/ 8314981 w 8333686"/>
              <a:gd name="connsiteY142" fmla="*/ 533215 h 825102"/>
              <a:gd name="connsiteX143" fmla="*/ 8262147 w 8333686"/>
              <a:gd name="connsiteY143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093734 w 8333686"/>
              <a:gd name="connsiteY8" fmla="*/ 34193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49717 w 8333686"/>
              <a:gd name="connsiteY11" fmla="*/ 324142 h 825102"/>
              <a:gd name="connsiteX12" fmla="*/ 4430682 w 8333686"/>
              <a:gd name="connsiteY12" fmla="*/ 335705 h 825102"/>
              <a:gd name="connsiteX13" fmla="*/ 4385606 w 8333686"/>
              <a:gd name="connsiteY13" fmla="*/ 264871 h 825102"/>
              <a:gd name="connsiteX14" fmla="*/ 4347390 w 8333686"/>
              <a:gd name="connsiteY14" fmla="*/ 213145 h 825102"/>
              <a:gd name="connsiteX15" fmla="*/ 4070074 w 8333686"/>
              <a:gd name="connsiteY15" fmla="*/ 239113 h 825102"/>
              <a:gd name="connsiteX16" fmla="*/ 3799617 w 8333686"/>
              <a:gd name="connsiteY16" fmla="*/ 251992 h 825102"/>
              <a:gd name="connsiteX17" fmla="*/ 3490524 w 8333686"/>
              <a:gd name="connsiteY17" fmla="*/ 258432 h 825102"/>
              <a:gd name="connsiteX18" fmla="*/ 3341076 w 8333686"/>
              <a:gd name="connsiteY18" fmla="*/ 256218 h 825102"/>
              <a:gd name="connsiteX19" fmla="*/ 3220068 w 8333686"/>
              <a:gd name="connsiteY19" fmla="*/ 251992 h 825102"/>
              <a:gd name="connsiteX20" fmla="*/ 3204101 w 8333686"/>
              <a:gd name="connsiteY20" fmla="*/ 265542 h 825102"/>
              <a:gd name="connsiteX21" fmla="*/ 3120389 w 8333686"/>
              <a:gd name="connsiteY21" fmla="*/ 253333 h 825102"/>
              <a:gd name="connsiteX22" fmla="*/ 2994688 w 8333686"/>
              <a:gd name="connsiteY22" fmla="*/ 251992 h 825102"/>
              <a:gd name="connsiteX23" fmla="*/ 2891657 w 8333686"/>
              <a:gd name="connsiteY23" fmla="*/ 245553 h 825102"/>
              <a:gd name="connsiteX24" fmla="*/ 2853020 w 8333686"/>
              <a:gd name="connsiteY24" fmla="*/ 232674 h 825102"/>
              <a:gd name="connsiteX25" fmla="*/ 2711352 w 8333686"/>
              <a:gd name="connsiteY25" fmla="*/ 226234 h 825102"/>
              <a:gd name="connsiteX26" fmla="*/ 2389381 w 8333686"/>
              <a:gd name="connsiteY26" fmla="*/ 194037 h 825102"/>
              <a:gd name="connsiteX27" fmla="*/ 2105172 w 8333686"/>
              <a:gd name="connsiteY27" fmla="*/ 168950 h 825102"/>
              <a:gd name="connsiteX28" fmla="*/ 1925741 w 8333686"/>
              <a:gd name="connsiteY28" fmla="*/ 142522 h 825102"/>
              <a:gd name="connsiteX29" fmla="*/ 1648845 w 8333686"/>
              <a:gd name="connsiteY29" fmla="*/ 110325 h 825102"/>
              <a:gd name="connsiteX30" fmla="*/ 1384829 w 8333686"/>
              <a:gd name="connsiteY30" fmla="*/ 91006 h 825102"/>
              <a:gd name="connsiteX31" fmla="*/ 1236722 w 8333686"/>
              <a:gd name="connsiteY31" fmla="*/ 78127 h 825102"/>
              <a:gd name="connsiteX32" fmla="*/ 1120141 w 8333686"/>
              <a:gd name="connsiteY32" fmla="*/ 61024 h 825102"/>
              <a:gd name="connsiteX33" fmla="*/ 1037099 w 8333686"/>
              <a:gd name="connsiteY33" fmla="*/ 52370 h 825102"/>
              <a:gd name="connsiteX34" fmla="*/ 766643 w 8333686"/>
              <a:gd name="connsiteY34" fmla="*/ 25942 h 825102"/>
              <a:gd name="connsiteX35" fmla="*/ 547702 w 8333686"/>
              <a:gd name="connsiteY35" fmla="*/ 12392 h 825102"/>
              <a:gd name="connsiteX36" fmla="*/ 406034 w 8333686"/>
              <a:gd name="connsiteY36" fmla="*/ 854 h 825102"/>
              <a:gd name="connsiteX37" fmla="*/ 142017 w 8333686"/>
              <a:gd name="connsiteY37" fmla="*/ 854 h 825102"/>
              <a:gd name="connsiteX38" fmla="*/ 38986 w 8333686"/>
              <a:gd name="connsiteY38" fmla="*/ 854 h 825102"/>
              <a:gd name="connsiteX39" fmla="*/ 19668 w 8333686"/>
              <a:gd name="connsiteY39" fmla="*/ 33051 h 825102"/>
              <a:gd name="connsiteX40" fmla="*/ 3905 w 8333686"/>
              <a:gd name="connsiteY40" fmla="*/ 28623 h 825102"/>
              <a:gd name="connsiteX41" fmla="*/ 350 w 8333686"/>
              <a:gd name="connsiteY41" fmla="*/ 91006 h 825102"/>
              <a:gd name="connsiteX42" fmla="*/ 11888 w 8333686"/>
              <a:gd name="connsiteY42" fmla="*/ 137159 h 825102"/>
              <a:gd name="connsiteX43" fmla="*/ 36772 w 8333686"/>
              <a:gd name="connsiteY43" fmla="*/ 148961 h 825102"/>
              <a:gd name="connsiteX44" fmla="*/ 166434 w 8333686"/>
              <a:gd name="connsiteY44" fmla="*/ 139638 h 825102"/>
              <a:gd name="connsiteX45" fmla="*/ 464271 w 8333686"/>
              <a:gd name="connsiteY45" fmla="*/ 137002 h 825102"/>
              <a:gd name="connsiteX46" fmla="*/ 609972 w 8333686"/>
              <a:gd name="connsiteY46" fmla="*/ 131978 h 825102"/>
              <a:gd name="connsiteX47" fmla="*/ 795867 w 8333686"/>
              <a:gd name="connsiteY47" fmla="*/ 167147 h 825102"/>
              <a:gd name="connsiteX48" fmla="*/ 187094 w 8333686"/>
              <a:gd name="connsiteY48" fmla="*/ 182704 h 825102"/>
              <a:gd name="connsiteX49" fmla="*/ 122374 w 8333686"/>
              <a:gd name="connsiteY49" fmla="*/ 181828 h 825102"/>
              <a:gd name="connsiteX50" fmla="*/ 98161 w 8333686"/>
              <a:gd name="connsiteY50" fmla="*/ 220262 h 825102"/>
              <a:gd name="connsiteX51" fmla="*/ 84875 w 8333686"/>
              <a:gd name="connsiteY51" fmla="*/ 266679 h 825102"/>
              <a:gd name="connsiteX52" fmla="*/ 99155 w 8333686"/>
              <a:gd name="connsiteY52" fmla="*/ 301293 h 825102"/>
              <a:gd name="connsiteX53" fmla="*/ 128651 w 8333686"/>
              <a:gd name="connsiteY53" fmla="*/ 328412 h 825102"/>
              <a:gd name="connsiteX54" fmla="*/ 174214 w 8333686"/>
              <a:gd name="connsiteY54" fmla="*/ 329265 h 825102"/>
              <a:gd name="connsiteX55" fmla="*/ 232169 w 8333686"/>
              <a:gd name="connsiteY55" fmla="*/ 329265 h 825102"/>
              <a:gd name="connsiteX56" fmla="*/ 309443 w 8333686"/>
              <a:gd name="connsiteY56" fmla="*/ 303508 h 825102"/>
              <a:gd name="connsiteX57" fmla="*/ 403821 w 8333686"/>
              <a:gd name="connsiteY57" fmla="*/ 324370 h 825102"/>
              <a:gd name="connsiteX58" fmla="*/ 560581 w 8333686"/>
              <a:gd name="connsiteY58" fmla="*/ 316387 h 825102"/>
              <a:gd name="connsiteX59" fmla="*/ 637854 w 8333686"/>
              <a:gd name="connsiteY59" fmla="*/ 277750 h 825102"/>
              <a:gd name="connsiteX60" fmla="*/ 715127 w 8333686"/>
              <a:gd name="connsiteY60" fmla="*/ 284189 h 825102"/>
              <a:gd name="connsiteX61" fmla="*/ 798840 w 8333686"/>
              <a:gd name="connsiteY61" fmla="*/ 329265 h 825102"/>
              <a:gd name="connsiteX62" fmla="*/ 992023 w 8333686"/>
              <a:gd name="connsiteY62" fmla="*/ 322826 h 825102"/>
              <a:gd name="connsiteX63" fmla="*/ 1115245 w 8333686"/>
              <a:gd name="connsiteY63" fmla="*/ 327926 h 825102"/>
              <a:gd name="connsiteX64" fmla="*/ 1115713 w 8333686"/>
              <a:gd name="connsiteY64" fmla="*/ 353012 h 825102"/>
              <a:gd name="connsiteX65" fmla="*/ 1210964 w 8333686"/>
              <a:gd name="connsiteY65" fmla="*/ 348584 h 825102"/>
              <a:gd name="connsiteX66" fmla="*/ 1279584 w 8333686"/>
              <a:gd name="connsiteY66" fmla="*/ 360142 h 825102"/>
              <a:gd name="connsiteX67" fmla="*/ 1349076 w 8333686"/>
              <a:gd name="connsiteY67" fmla="*/ 365891 h 825102"/>
              <a:gd name="connsiteX68" fmla="*/ 1486924 w 8333686"/>
              <a:gd name="connsiteY68" fmla="*/ 366561 h 825102"/>
              <a:gd name="connsiteX69" fmla="*/ 1738998 w 8333686"/>
              <a:gd name="connsiteY69" fmla="*/ 380781 h 825102"/>
              <a:gd name="connsiteX70" fmla="*/ 2052986 w 8333686"/>
              <a:gd name="connsiteY70" fmla="*/ 398758 h 825102"/>
              <a:gd name="connsiteX71" fmla="*/ 2226180 w 8333686"/>
              <a:gd name="connsiteY71" fmla="*/ 400973 h 825102"/>
              <a:gd name="connsiteX72" fmla="*/ 2389381 w 8333686"/>
              <a:gd name="connsiteY72" fmla="*/ 420962 h 825102"/>
              <a:gd name="connsiteX73" fmla="*/ 1869798 w 8333686"/>
              <a:gd name="connsiteY73" fmla="*/ 435851 h 825102"/>
              <a:gd name="connsiteX74" fmla="*/ 1253155 w 8333686"/>
              <a:gd name="connsiteY74" fmla="*/ 452956 h 825102"/>
              <a:gd name="connsiteX75" fmla="*/ 1118049 w 8333686"/>
              <a:gd name="connsiteY75" fmla="*/ 466870 h 825102"/>
              <a:gd name="connsiteX76" fmla="*/ 1081301 w 8333686"/>
              <a:gd name="connsiteY76" fmla="*/ 474489 h 825102"/>
              <a:gd name="connsiteX77" fmla="*/ 921189 w 8333686"/>
              <a:gd name="connsiteY77" fmla="*/ 483812 h 825102"/>
              <a:gd name="connsiteX78" fmla="*/ 650733 w 8333686"/>
              <a:gd name="connsiteY78" fmla="*/ 490251 h 825102"/>
              <a:gd name="connsiteX79" fmla="*/ 412474 w 8333686"/>
              <a:gd name="connsiteY79" fmla="*/ 496691 h 825102"/>
              <a:gd name="connsiteX80" fmla="*/ 283685 w 8333686"/>
              <a:gd name="connsiteY80" fmla="*/ 496691 h 825102"/>
              <a:gd name="connsiteX81" fmla="*/ 252158 w 8333686"/>
              <a:gd name="connsiteY81" fmla="*/ 543981 h 825102"/>
              <a:gd name="connsiteX82" fmla="*/ 241291 w 8333686"/>
              <a:gd name="connsiteY82" fmla="*/ 600595 h 825102"/>
              <a:gd name="connsiteX83" fmla="*/ 278586 w 8333686"/>
              <a:gd name="connsiteY83" fmla="*/ 644127 h 825102"/>
              <a:gd name="connsiteX84" fmla="*/ 399595 w 8333686"/>
              <a:gd name="connsiteY84" fmla="*/ 638358 h 825102"/>
              <a:gd name="connsiteX85" fmla="*/ 481764 w 8333686"/>
              <a:gd name="connsiteY85" fmla="*/ 609716 h 825102"/>
              <a:gd name="connsiteX86" fmla="*/ 547702 w 8333686"/>
              <a:gd name="connsiteY86" fmla="*/ 631919 h 825102"/>
              <a:gd name="connsiteX87" fmla="*/ 560581 w 8333686"/>
              <a:gd name="connsiteY87" fmla="*/ 638358 h 825102"/>
              <a:gd name="connsiteX88" fmla="*/ 676491 w 8333686"/>
              <a:gd name="connsiteY88" fmla="*/ 638358 h 825102"/>
              <a:gd name="connsiteX89" fmla="*/ 747324 w 8333686"/>
              <a:gd name="connsiteY89" fmla="*/ 619040 h 825102"/>
              <a:gd name="connsiteX90" fmla="*/ 809504 w 8333686"/>
              <a:gd name="connsiteY90" fmla="*/ 591738 h 825102"/>
              <a:gd name="connsiteX91" fmla="*/ 922733 w 8333686"/>
              <a:gd name="connsiteY91" fmla="*/ 605288 h 825102"/>
              <a:gd name="connsiteX92" fmla="*/ 953386 w 8333686"/>
              <a:gd name="connsiteY92" fmla="*/ 638358 h 825102"/>
              <a:gd name="connsiteX93" fmla="*/ 873898 w 8333686"/>
              <a:gd name="connsiteY93" fmla="*/ 652578 h 825102"/>
              <a:gd name="connsiteX94" fmla="*/ 702248 w 8333686"/>
              <a:gd name="connsiteY94" fmla="*/ 670556 h 825102"/>
              <a:gd name="connsiteX95" fmla="*/ 553471 w 8333686"/>
              <a:gd name="connsiteY95" fmla="*/ 674780 h 825102"/>
              <a:gd name="connsiteX96" fmla="*/ 370953 w 8333686"/>
              <a:gd name="connsiteY96" fmla="*/ 673237 h 825102"/>
              <a:gd name="connsiteX97" fmla="*/ 336541 w 8333686"/>
              <a:gd name="connsiteY97" fmla="*/ 729851 h 825102"/>
              <a:gd name="connsiteX98" fmla="*/ 340096 w 8333686"/>
              <a:gd name="connsiteY98" fmla="*/ 803773 h 825102"/>
              <a:gd name="connsiteX99" fmla="*/ 393155 w 8333686"/>
              <a:gd name="connsiteY99" fmla="*/ 825102 h 825102"/>
              <a:gd name="connsiteX100" fmla="*/ 463989 w 8333686"/>
              <a:gd name="connsiteY100" fmla="*/ 825102 h 825102"/>
              <a:gd name="connsiteX101" fmla="*/ 586338 w 8333686"/>
              <a:gd name="connsiteY101" fmla="*/ 825102 h 825102"/>
              <a:gd name="connsiteX102" fmla="*/ 786835 w 8333686"/>
              <a:gd name="connsiteY102" fmla="*/ 803772 h 825102"/>
              <a:gd name="connsiteX103" fmla="*/ 843916 w 8333686"/>
              <a:gd name="connsiteY103" fmla="*/ 792905 h 825102"/>
              <a:gd name="connsiteX104" fmla="*/ 908310 w 8333686"/>
              <a:gd name="connsiteY104" fmla="*/ 786465 h 825102"/>
              <a:gd name="connsiteX105" fmla="*/ 1037099 w 8333686"/>
              <a:gd name="connsiteY105" fmla="*/ 780026 h 825102"/>
              <a:gd name="connsiteX106" fmla="*/ 1159448 w 8333686"/>
              <a:gd name="connsiteY106" fmla="*/ 780026 h 825102"/>
              <a:gd name="connsiteX107" fmla="*/ 1191645 w 8333686"/>
              <a:gd name="connsiteY107" fmla="*/ 773587 h 825102"/>
              <a:gd name="connsiteX108" fmla="*/ 1204524 w 8333686"/>
              <a:gd name="connsiteY108" fmla="*/ 786465 h 825102"/>
              <a:gd name="connsiteX109" fmla="*/ 1359071 w 8333686"/>
              <a:gd name="connsiteY109" fmla="*/ 773587 h 825102"/>
              <a:gd name="connsiteX110" fmla="*/ 1571572 w 8333686"/>
              <a:gd name="connsiteY110" fmla="*/ 754268 h 825102"/>
              <a:gd name="connsiteX111" fmla="*/ 1964378 w 8333686"/>
              <a:gd name="connsiteY111" fmla="*/ 709192 h 825102"/>
              <a:gd name="connsiteX112" fmla="*/ 2328744 w 8333686"/>
              <a:gd name="connsiteY112" fmla="*/ 663446 h 825102"/>
              <a:gd name="connsiteX113" fmla="*/ 2666276 w 8333686"/>
              <a:gd name="connsiteY113" fmla="*/ 619040 h 825102"/>
              <a:gd name="connsiteX114" fmla="*/ 2898096 w 8333686"/>
              <a:gd name="connsiteY114" fmla="*/ 593282 h 825102"/>
              <a:gd name="connsiteX115" fmla="*/ 2962491 w 8333686"/>
              <a:gd name="connsiteY115" fmla="*/ 586843 h 825102"/>
              <a:gd name="connsiteX116" fmla="*/ 2942299 w 8333686"/>
              <a:gd name="connsiteY116" fmla="*/ 586843 h 825102"/>
              <a:gd name="connsiteX117" fmla="*/ 2984348 w 8333686"/>
              <a:gd name="connsiteY117" fmla="*/ 538984 h 825102"/>
              <a:gd name="connsiteX118" fmla="*/ 3092154 w 8333686"/>
              <a:gd name="connsiteY118" fmla="*/ 533114 h 825102"/>
              <a:gd name="connsiteX119" fmla="*/ 3177612 w 8333686"/>
              <a:gd name="connsiteY119" fmla="*/ 524561 h 825102"/>
              <a:gd name="connsiteX120" fmla="*/ 3189151 w 8333686"/>
              <a:gd name="connsiteY120" fmla="*/ 538984 h 825102"/>
              <a:gd name="connsiteX121" fmla="*/ 3295879 w 8333686"/>
              <a:gd name="connsiteY121" fmla="*/ 536099 h 825102"/>
              <a:gd name="connsiteX122" fmla="*/ 3316071 w 8333686"/>
              <a:gd name="connsiteY122" fmla="*/ 579367 h 825102"/>
              <a:gd name="connsiteX123" fmla="*/ 3799597 w 8333686"/>
              <a:gd name="connsiteY123" fmla="*/ 569271 h 825102"/>
              <a:gd name="connsiteX124" fmla="*/ 4259316 w 8333686"/>
              <a:gd name="connsiteY124" fmla="*/ 553407 h 825102"/>
              <a:gd name="connsiteX125" fmla="*/ 4417966 w 8333686"/>
              <a:gd name="connsiteY125" fmla="*/ 541869 h 825102"/>
              <a:gd name="connsiteX126" fmla="*/ 4446811 w 8333686"/>
              <a:gd name="connsiteY126" fmla="*/ 495716 h 825102"/>
              <a:gd name="connsiteX127" fmla="*/ 4778534 w 8333686"/>
              <a:gd name="connsiteY127" fmla="*/ 501485 h 825102"/>
              <a:gd name="connsiteX128" fmla="*/ 4859301 w 8333686"/>
              <a:gd name="connsiteY128" fmla="*/ 507254 h 825102"/>
              <a:gd name="connsiteX129" fmla="*/ 4870838 w 8333686"/>
              <a:gd name="connsiteY129" fmla="*/ 478409 h 825102"/>
              <a:gd name="connsiteX130" fmla="*/ 4983336 w 8333686"/>
              <a:gd name="connsiteY130" fmla="*/ 487062 h 825102"/>
              <a:gd name="connsiteX131" fmla="*/ 5390057 w 8333686"/>
              <a:gd name="connsiteY131" fmla="*/ 518792 h 825102"/>
              <a:gd name="connsiteX132" fmla="*/ 5834276 w 8333686"/>
              <a:gd name="connsiteY132" fmla="*/ 550522 h 825102"/>
              <a:gd name="connsiteX133" fmla="*/ 6428492 w 8333686"/>
              <a:gd name="connsiteY133" fmla="*/ 611097 h 825102"/>
              <a:gd name="connsiteX134" fmla="*/ 6947710 w 8333686"/>
              <a:gd name="connsiteY134" fmla="*/ 648596 h 825102"/>
              <a:gd name="connsiteX135" fmla="*/ 7365968 w 8333686"/>
              <a:gd name="connsiteY135" fmla="*/ 668789 h 825102"/>
              <a:gd name="connsiteX136" fmla="*/ 7628461 w 8333686"/>
              <a:gd name="connsiteY136" fmla="*/ 671673 h 825102"/>
              <a:gd name="connsiteX137" fmla="*/ 7792881 w 8333686"/>
              <a:gd name="connsiteY137" fmla="*/ 674557 h 825102"/>
              <a:gd name="connsiteX138" fmla="*/ 8118834 w 8333686"/>
              <a:gd name="connsiteY138" fmla="*/ 668788 h 825102"/>
              <a:gd name="connsiteX139" fmla="*/ 8303445 w 8333686"/>
              <a:gd name="connsiteY139" fmla="*/ 671673 h 825102"/>
              <a:gd name="connsiteX140" fmla="*/ 8326521 w 8333686"/>
              <a:gd name="connsiteY140" fmla="*/ 613982 h 825102"/>
              <a:gd name="connsiteX141" fmla="*/ 8332289 w 8333686"/>
              <a:gd name="connsiteY141" fmla="*/ 576483 h 825102"/>
              <a:gd name="connsiteX142" fmla="*/ 8314981 w 8333686"/>
              <a:gd name="connsiteY142" fmla="*/ 533215 h 825102"/>
              <a:gd name="connsiteX143" fmla="*/ 8262147 w 8333686"/>
              <a:gd name="connsiteY143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093734 w 8333686"/>
              <a:gd name="connsiteY8" fmla="*/ 34193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49717 w 8333686"/>
              <a:gd name="connsiteY11" fmla="*/ 324142 h 825102"/>
              <a:gd name="connsiteX12" fmla="*/ 4430682 w 8333686"/>
              <a:gd name="connsiteY12" fmla="*/ 325731 h 825102"/>
              <a:gd name="connsiteX13" fmla="*/ 4385606 w 8333686"/>
              <a:gd name="connsiteY13" fmla="*/ 264871 h 825102"/>
              <a:gd name="connsiteX14" fmla="*/ 4347390 w 8333686"/>
              <a:gd name="connsiteY14" fmla="*/ 213145 h 825102"/>
              <a:gd name="connsiteX15" fmla="*/ 4070074 w 8333686"/>
              <a:gd name="connsiteY15" fmla="*/ 239113 h 825102"/>
              <a:gd name="connsiteX16" fmla="*/ 3799617 w 8333686"/>
              <a:gd name="connsiteY16" fmla="*/ 251992 h 825102"/>
              <a:gd name="connsiteX17" fmla="*/ 3490524 w 8333686"/>
              <a:gd name="connsiteY17" fmla="*/ 258432 h 825102"/>
              <a:gd name="connsiteX18" fmla="*/ 3341076 w 8333686"/>
              <a:gd name="connsiteY18" fmla="*/ 256218 h 825102"/>
              <a:gd name="connsiteX19" fmla="*/ 3220068 w 8333686"/>
              <a:gd name="connsiteY19" fmla="*/ 251992 h 825102"/>
              <a:gd name="connsiteX20" fmla="*/ 3204101 w 8333686"/>
              <a:gd name="connsiteY20" fmla="*/ 265542 h 825102"/>
              <a:gd name="connsiteX21" fmla="*/ 3120389 w 8333686"/>
              <a:gd name="connsiteY21" fmla="*/ 253333 h 825102"/>
              <a:gd name="connsiteX22" fmla="*/ 2994688 w 8333686"/>
              <a:gd name="connsiteY22" fmla="*/ 251992 h 825102"/>
              <a:gd name="connsiteX23" fmla="*/ 2891657 w 8333686"/>
              <a:gd name="connsiteY23" fmla="*/ 245553 h 825102"/>
              <a:gd name="connsiteX24" fmla="*/ 2853020 w 8333686"/>
              <a:gd name="connsiteY24" fmla="*/ 232674 h 825102"/>
              <a:gd name="connsiteX25" fmla="*/ 2711352 w 8333686"/>
              <a:gd name="connsiteY25" fmla="*/ 226234 h 825102"/>
              <a:gd name="connsiteX26" fmla="*/ 2389381 w 8333686"/>
              <a:gd name="connsiteY26" fmla="*/ 194037 h 825102"/>
              <a:gd name="connsiteX27" fmla="*/ 2105172 w 8333686"/>
              <a:gd name="connsiteY27" fmla="*/ 168950 h 825102"/>
              <a:gd name="connsiteX28" fmla="*/ 1925741 w 8333686"/>
              <a:gd name="connsiteY28" fmla="*/ 142522 h 825102"/>
              <a:gd name="connsiteX29" fmla="*/ 1648845 w 8333686"/>
              <a:gd name="connsiteY29" fmla="*/ 110325 h 825102"/>
              <a:gd name="connsiteX30" fmla="*/ 1384829 w 8333686"/>
              <a:gd name="connsiteY30" fmla="*/ 91006 h 825102"/>
              <a:gd name="connsiteX31" fmla="*/ 1236722 w 8333686"/>
              <a:gd name="connsiteY31" fmla="*/ 78127 h 825102"/>
              <a:gd name="connsiteX32" fmla="*/ 1120141 w 8333686"/>
              <a:gd name="connsiteY32" fmla="*/ 61024 h 825102"/>
              <a:gd name="connsiteX33" fmla="*/ 1037099 w 8333686"/>
              <a:gd name="connsiteY33" fmla="*/ 52370 h 825102"/>
              <a:gd name="connsiteX34" fmla="*/ 766643 w 8333686"/>
              <a:gd name="connsiteY34" fmla="*/ 25942 h 825102"/>
              <a:gd name="connsiteX35" fmla="*/ 547702 w 8333686"/>
              <a:gd name="connsiteY35" fmla="*/ 12392 h 825102"/>
              <a:gd name="connsiteX36" fmla="*/ 406034 w 8333686"/>
              <a:gd name="connsiteY36" fmla="*/ 854 h 825102"/>
              <a:gd name="connsiteX37" fmla="*/ 142017 w 8333686"/>
              <a:gd name="connsiteY37" fmla="*/ 854 h 825102"/>
              <a:gd name="connsiteX38" fmla="*/ 38986 w 8333686"/>
              <a:gd name="connsiteY38" fmla="*/ 854 h 825102"/>
              <a:gd name="connsiteX39" fmla="*/ 19668 w 8333686"/>
              <a:gd name="connsiteY39" fmla="*/ 33051 h 825102"/>
              <a:gd name="connsiteX40" fmla="*/ 3905 w 8333686"/>
              <a:gd name="connsiteY40" fmla="*/ 28623 h 825102"/>
              <a:gd name="connsiteX41" fmla="*/ 350 w 8333686"/>
              <a:gd name="connsiteY41" fmla="*/ 91006 h 825102"/>
              <a:gd name="connsiteX42" fmla="*/ 11888 w 8333686"/>
              <a:gd name="connsiteY42" fmla="*/ 137159 h 825102"/>
              <a:gd name="connsiteX43" fmla="*/ 36772 w 8333686"/>
              <a:gd name="connsiteY43" fmla="*/ 148961 h 825102"/>
              <a:gd name="connsiteX44" fmla="*/ 166434 w 8333686"/>
              <a:gd name="connsiteY44" fmla="*/ 139638 h 825102"/>
              <a:gd name="connsiteX45" fmla="*/ 464271 w 8333686"/>
              <a:gd name="connsiteY45" fmla="*/ 137002 h 825102"/>
              <a:gd name="connsiteX46" fmla="*/ 609972 w 8333686"/>
              <a:gd name="connsiteY46" fmla="*/ 131978 h 825102"/>
              <a:gd name="connsiteX47" fmla="*/ 795867 w 8333686"/>
              <a:gd name="connsiteY47" fmla="*/ 167147 h 825102"/>
              <a:gd name="connsiteX48" fmla="*/ 187094 w 8333686"/>
              <a:gd name="connsiteY48" fmla="*/ 182704 h 825102"/>
              <a:gd name="connsiteX49" fmla="*/ 122374 w 8333686"/>
              <a:gd name="connsiteY49" fmla="*/ 181828 h 825102"/>
              <a:gd name="connsiteX50" fmla="*/ 98161 w 8333686"/>
              <a:gd name="connsiteY50" fmla="*/ 220262 h 825102"/>
              <a:gd name="connsiteX51" fmla="*/ 84875 w 8333686"/>
              <a:gd name="connsiteY51" fmla="*/ 266679 h 825102"/>
              <a:gd name="connsiteX52" fmla="*/ 99155 w 8333686"/>
              <a:gd name="connsiteY52" fmla="*/ 301293 h 825102"/>
              <a:gd name="connsiteX53" fmla="*/ 128651 w 8333686"/>
              <a:gd name="connsiteY53" fmla="*/ 328412 h 825102"/>
              <a:gd name="connsiteX54" fmla="*/ 174214 w 8333686"/>
              <a:gd name="connsiteY54" fmla="*/ 329265 h 825102"/>
              <a:gd name="connsiteX55" fmla="*/ 232169 w 8333686"/>
              <a:gd name="connsiteY55" fmla="*/ 329265 h 825102"/>
              <a:gd name="connsiteX56" fmla="*/ 309443 w 8333686"/>
              <a:gd name="connsiteY56" fmla="*/ 303508 h 825102"/>
              <a:gd name="connsiteX57" fmla="*/ 403821 w 8333686"/>
              <a:gd name="connsiteY57" fmla="*/ 324370 h 825102"/>
              <a:gd name="connsiteX58" fmla="*/ 560581 w 8333686"/>
              <a:gd name="connsiteY58" fmla="*/ 316387 h 825102"/>
              <a:gd name="connsiteX59" fmla="*/ 637854 w 8333686"/>
              <a:gd name="connsiteY59" fmla="*/ 277750 h 825102"/>
              <a:gd name="connsiteX60" fmla="*/ 715127 w 8333686"/>
              <a:gd name="connsiteY60" fmla="*/ 284189 h 825102"/>
              <a:gd name="connsiteX61" fmla="*/ 798840 w 8333686"/>
              <a:gd name="connsiteY61" fmla="*/ 329265 h 825102"/>
              <a:gd name="connsiteX62" fmla="*/ 992023 w 8333686"/>
              <a:gd name="connsiteY62" fmla="*/ 322826 h 825102"/>
              <a:gd name="connsiteX63" fmla="*/ 1115245 w 8333686"/>
              <a:gd name="connsiteY63" fmla="*/ 327926 h 825102"/>
              <a:gd name="connsiteX64" fmla="*/ 1115713 w 8333686"/>
              <a:gd name="connsiteY64" fmla="*/ 353012 h 825102"/>
              <a:gd name="connsiteX65" fmla="*/ 1210964 w 8333686"/>
              <a:gd name="connsiteY65" fmla="*/ 348584 h 825102"/>
              <a:gd name="connsiteX66" fmla="*/ 1279584 w 8333686"/>
              <a:gd name="connsiteY66" fmla="*/ 360142 h 825102"/>
              <a:gd name="connsiteX67" fmla="*/ 1349076 w 8333686"/>
              <a:gd name="connsiteY67" fmla="*/ 365891 h 825102"/>
              <a:gd name="connsiteX68" fmla="*/ 1486924 w 8333686"/>
              <a:gd name="connsiteY68" fmla="*/ 366561 h 825102"/>
              <a:gd name="connsiteX69" fmla="*/ 1738998 w 8333686"/>
              <a:gd name="connsiteY69" fmla="*/ 380781 h 825102"/>
              <a:gd name="connsiteX70" fmla="*/ 2052986 w 8333686"/>
              <a:gd name="connsiteY70" fmla="*/ 398758 h 825102"/>
              <a:gd name="connsiteX71" fmla="*/ 2226180 w 8333686"/>
              <a:gd name="connsiteY71" fmla="*/ 400973 h 825102"/>
              <a:gd name="connsiteX72" fmla="*/ 2389381 w 8333686"/>
              <a:gd name="connsiteY72" fmla="*/ 420962 h 825102"/>
              <a:gd name="connsiteX73" fmla="*/ 1869798 w 8333686"/>
              <a:gd name="connsiteY73" fmla="*/ 435851 h 825102"/>
              <a:gd name="connsiteX74" fmla="*/ 1253155 w 8333686"/>
              <a:gd name="connsiteY74" fmla="*/ 452956 h 825102"/>
              <a:gd name="connsiteX75" fmla="*/ 1118049 w 8333686"/>
              <a:gd name="connsiteY75" fmla="*/ 466870 h 825102"/>
              <a:gd name="connsiteX76" fmla="*/ 1081301 w 8333686"/>
              <a:gd name="connsiteY76" fmla="*/ 474489 h 825102"/>
              <a:gd name="connsiteX77" fmla="*/ 921189 w 8333686"/>
              <a:gd name="connsiteY77" fmla="*/ 483812 h 825102"/>
              <a:gd name="connsiteX78" fmla="*/ 650733 w 8333686"/>
              <a:gd name="connsiteY78" fmla="*/ 490251 h 825102"/>
              <a:gd name="connsiteX79" fmla="*/ 412474 w 8333686"/>
              <a:gd name="connsiteY79" fmla="*/ 496691 h 825102"/>
              <a:gd name="connsiteX80" fmla="*/ 283685 w 8333686"/>
              <a:gd name="connsiteY80" fmla="*/ 496691 h 825102"/>
              <a:gd name="connsiteX81" fmla="*/ 252158 w 8333686"/>
              <a:gd name="connsiteY81" fmla="*/ 543981 h 825102"/>
              <a:gd name="connsiteX82" fmla="*/ 241291 w 8333686"/>
              <a:gd name="connsiteY82" fmla="*/ 600595 h 825102"/>
              <a:gd name="connsiteX83" fmla="*/ 278586 w 8333686"/>
              <a:gd name="connsiteY83" fmla="*/ 644127 h 825102"/>
              <a:gd name="connsiteX84" fmla="*/ 399595 w 8333686"/>
              <a:gd name="connsiteY84" fmla="*/ 638358 h 825102"/>
              <a:gd name="connsiteX85" fmla="*/ 481764 w 8333686"/>
              <a:gd name="connsiteY85" fmla="*/ 609716 h 825102"/>
              <a:gd name="connsiteX86" fmla="*/ 547702 w 8333686"/>
              <a:gd name="connsiteY86" fmla="*/ 631919 h 825102"/>
              <a:gd name="connsiteX87" fmla="*/ 560581 w 8333686"/>
              <a:gd name="connsiteY87" fmla="*/ 638358 h 825102"/>
              <a:gd name="connsiteX88" fmla="*/ 676491 w 8333686"/>
              <a:gd name="connsiteY88" fmla="*/ 638358 h 825102"/>
              <a:gd name="connsiteX89" fmla="*/ 747324 w 8333686"/>
              <a:gd name="connsiteY89" fmla="*/ 619040 h 825102"/>
              <a:gd name="connsiteX90" fmla="*/ 809504 w 8333686"/>
              <a:gd name="connsiteY90" fmla="*/ 591738 h 825102"/>
              <a:gd name="connsiteX91" fmla="*/ 922733 w 8333686"/>
              <a:gd name="connsiteY91" fmla="*/ 605288 h 825102"/>
              <a:gd name="connsiteX92" fmla="*/ 953386 w 8333686"/>
              <a:gd name="connsiteY92" fmla="*/ 638358 h 825102"/>
              <a:gd name="connsiteX93" fmla="*/ 873898 w 8333686"/>
              <a:gd name="connsiteY93" fmla="*/ 652578 h 825102"/>
              <a:gd name="connsiteX94" fmla="*/ 702248 w 8333686"/>
              <a:gd name="connsiteY94" fmla="*/ 670556 h 825102"/>
              <a:gd name="connsiteX95" fmla="*/ 553471 w 8333686"/>
              <a:gd name="connsiteY95" fmla="*/ 674780 h 825102"/>
              <a:gd name="connsiteX96" fmla="*/ 370953 w 8333686"/>
              <a:gd name="connsiteY96" fmla="*/ 673237 h 825102"/>
              <a:gd name="connsiteX97" fmla="*/ 336541 w 8333686"/>
              <a:gd name="connsiteY97" fmla="*/ 729851 h 825102"/>
              <a:gd name="connsiteX98" fmla="*/ 340096 w 8333686"/>
              <a:gd name="connsiteY98" fmla="*/ 803773 h 825102"/>
              <a:gd name="connsiteX99" fmla="*/ 393155 w 8333686"/>
              <a:gd name="connsiteY99" fmla="*/ 825102 h 825102"/>
              <a:gd name="connsiteX100" fmla="*/ 463989 w 8333686"/>
              <a:gd name="connsiteY100" fmla="*/ 825102 h 825102"/>
              <a:gd name="connsiteX101" fmla="*/ 586338 w 8333686"/>
              <a:gd name="connsiteY101" fmla="*/ 825102 h 825102"/>
              <a:gd name="connsiteX102" fmla="*/ 786835 w 8333686"/>
              <a:gd name="connsiteY102" fmla="*/ 803772 h 825102"/>
              <a:gd name="connsiteX103" fmla="*/ 843916 w 8333686"/>
              <a:gd name="connsiteY103" fmla="*/ 792905 h 825102"/>
              <a:gd name="connsiteX104" fmla="*/ 908310 w 8333686"/>
              <a:gd name="connsiteY104" fmla="*/ 786465 h 825102"/>
              <a:gd name="connsiteX105" fmla="*/ 1037099 w 8333686"/>
              <a:gd name="connsiteY105" fmla="*/ 780026 h 825102"/>
              <a:gd name="connsiteX106" fmla="*/ 1159448 w 8333686"/>
              <a:gd name="connsiteY106" fmla="*/ 780026 h 825102"/>
              <a:gd name="connsiteX107" fmla="*/ 1191645 w 8333686"/>
              <a:gd name="connsiteY107" fmla="*/ 773587 h 825102"/>
              <a:gd name="connsiteX108" fmla="*/ 1204524 w 8333686"/>
              <a:gd name="connsiteY108" fmla="*/ 786465 h 825102"/>
              <a:gd name="connsiteX109" fmla="*/ 1359071 w 8333686"/>
              <a:gd name="connsiteY109" fmla="*/ 773587 h 825102"/>
              <a:gd name="connsiteX110" fmla="*/ 1571572 w 8333686"/>
              <a:gd name="connsiteY110" fmla="*/ 754268 h 825102"/>
              <a:gd name="connsiteX111" fmla="*/ 1964378 w 8333686"/>
              <a:gd name="connsiteY111" fmla="*/ 709192 h 825102"/>
              <a:gd name="connsiteX112" fmla="*/ 2328744 w 8333686"/>
              <a:gd name="connsiteY112" fmla="*/ 663446 h 825102"/>
              <a:gd name="connsiteX113" fmla="*/ 2666276 w 8333686"/>
              <a:gd name="connsiteY113" fmla="*/ 619040 h 825102"/>
              <a:gd name="connsiteX114" fmla="*/ 2898096 w 8333686"/>
              <a:gd name="connsiteY114" fmla="*/ 593282 h 825102"/>
              <a:gd name="connsiteX115" fmla="*/ 2962491 w 8333686"/>
              <a:gd name="connsiteY115" fmla="*/ 586843 h 825102"/>
              <a:gd name="connsiteX116" fmla="*/ 2942299 w 8333686"/>
              <a:gd name="connsiteY116" fmla="*/ 586843 h 825102"/>
              <a:gd name="connsiteX117" fmla="*/ 2984348 w 8333686"/>
              <a:gd name="connsiteY117" fmla="*/ 538984 h 825102"/>
              <a:gd name="connsiteX118" fmla="*/ 3092154 w 8333686"/>
              <a:gd name="connsiteY118" fmla="*/ 533114 h 825102"/>
              <a:gd name="connsiteX119" fmla="*/ 3177612 w 8333686"/>
              <a:gd name="connsiteY119" fmla="*/ 524561 h 825102"/>
              <a:gd name="connsiteX120" fmla="*/ 3189151 w 8333686"/>
              <a:gd name="connsiteY120" fmla="*/ 538984 h 825102"/>
              <a:gd name="connsiteX121" fmla="*/ 3295879 w 8333686"/>
              <a:gd name="connsiteY121" fmla="*/ 536099 h 825102"/>
              <a:gd name="connsiteX122" fmla="*/ 3316071 w 8333686"/>
              <a:gd name="connsiteY122" fmla="*/ 579367 h 825102"/>
              <a:gd name="connsiteX123" fmla="*/ 3799597 w 8333686"/>
              <a:gd name="connsiteY123" fmla="*/ 569271 h 825102"/>
              <a:gd name="connsiteX124" fmla="*/ 4259316 w 8333686"/>
              <a:gd name="connsiteY124" fmla="*/ 553407 h 825102"/>
              <a:gd name="connsiteX125" fmla="*/ 4417966 w 8333686"/>
              <a:gd name="connsiteY125" fmla="*/ 541869 h 825102"/>
              <a:gd name="connsiteX126" fmla="*/ 4446811 w 8333686"/>
              <a:gd name="connsiteY126" fmla="*/ 495716 h 825102"/>
              <a:gd name="connsiteX127" fmla="*/ 4778534 w 8333686"/>
              <a:gd name="connsiteY127" fmla="*/ 501485 h 825102"/>
              <a:gd name="connsiteX128" fmla="*/ 4859301 w 8333686"/>
              <a:gd name="connsiteY128" fmla="*/ 507254 h 825102"/>
              <a:gd name="connsiteX129" fmla="*/ 4870838 w 8333686"/>
              <a:gd name="connsiteY129" fmla="*/ 478409 h 825102"/>
              <a:gd name="connsiteX130" fmla="*/ 4983336 w 8333686"/>
              <a:gd name="connsiteY130" fmla="*/ 487062 h 825102"/>
              <a:gd name="connsiteX131" fmla="*/ 5390057 w 8333686"/>
              <a:gd name="connsiteY131" fmla="*/ 518792 h 825102"/>
              <a:gd name="connsiteX132" fmla="*/ 5834276 w 8333686"/>
              <a:gd name="connsiteY132" fmla="*/ 550522 h 825102"/>
              <a:gd name="connsiteX133" fmla="*/ 6428492 w 8333686"/>
              <a:gd name="connsiteY133" fmla="*/ 611097 h 825102"/>
              <a:gd name="connsiteX134" fmla="*/ 6947710 w 8333686"/>
              <a:gd name="connsiteY134" fmla="*/ 648596 h 825102"/>
              <a:gd name="connsiteX135" fmla="*/ 7365968 w 8333686"/>
              <a:gd name="connsiteY135" fmla="*/ 668789 h 825102"/>
              <a:gd name="connsiteX136" fmla="*/ 7628461 w 8333686"/>
              <a:gd name="connsiteY136" fmla="*/ 671673 h 825102"/>
              <a:gd name="connsiteX137" fmla="*/ 7792881 w 8333686"/>
              <a:gd name="connsiteY137" fmla="*/ 674557 h 825102"/>
              <a:gd name="connsiteX138" fmla="*/ 8118834 w 8333686"/>
              <a:gd name="connsiteY138" fmla="*/ 668788 h 825102"/>
              <a:gd name="connsiteX139" fmla="*/ 8303445 w 8333686"/>
              <a:gd name="connsiteY139" fmla="*/ 671673 h 825102"/>
              <a:gd name="connsiteX140" fmla="*/ 8326521 w 8333686"/>
              <a:gd name="connsiteY140" fmla="*/ 613982 h 825102"/>
              <a:gd name="connsiteX141" fmla="*/ 8332289 w 8333686"/>
              <a:gd name="connsiteY141" fmla="*/ 576483 h 825102"/>
              <a:gd name="connsiteX142" fmla="*/ 8314981 w 8333686"/>
              <a:gd name="connsiteY142" fmla="*/ 533215 h 825102"/>
              <a:gd name="connsiteX143" fmla="*/ 8262147 w 8333686"/>
              <a:gd name="connsiteY143" fmla="*/ 516009 h 825102"/>
              <a:gd name="connsiteX0" fmla="*/ 8262147 w 8333686"/>
              <a:gd name="connsiteY0" fmla="*/ 516009 h 825102"/>
              <a:gd name="connsiteX1" fmla="*/ 8126919 w 8333686"/>
              <a:gd name="connsiteY1" fmla="*/ 522449 h 825102"/>
              <a:gd name="connsiteX2" fmla="*/ 7850023 w 8333686"/>
              <a:gd name="connsiteY2" fmla="*/ 522449 h 825102"/>
              <a:gd name="connsiteX3" fmla="*/ 7431460 w 8333686"/>
              <a:gd name="connsiteY3" fmla="*/ 522449 h 825102"/>
              <a:gd name="connsiteX4" fmla="*/ 6916305 w 8333686"/>
              <a:gd name="connsiteY4" fmla="*/ 496691 h 825102"/>
              <a:gd name="connsiteX5" fmla="*/ 6356074 w 8333686"/>
              <a:gd name="connsiteY5" fmla="*/ 451615 h 825102"/>
              <a:gd name="connsiteX6" fmla="*/ 5840919 w 8333686"/>
              <a:gd name="connsiteY6" fmla="*/ 400099 h 825102"/>
              <a:gd name="connsiteX7" fmla="*/ 5422355 w 8333686"/>
              <a:gd name="connsiteY7" fmla="*/ 367902 h 825102"/>
              <a:gd name="connsiteX8" fmla="*/ 5093734 w 8333686"/>
              <a:gd name="connsiteY8" fmla="*/ 341934 h 825102"/>
              <a:gd name="connsiteX9" fmla="*/ 4842806 w 8333686"/>
              <a:gd name="connsiteY9" fmla="*/ 329265 h 825102"/>
              <a:gd name="connsiteX10" fmla="*/ 4623865 w 8333686"/>
              <a:gd name="connsiteY10" fmla="*/ 316387 h 825102"/>
              <a:gd name="connsiteX11" fmla="*/ 4449717 w 8333686"/>
              <a:gd name="connsiteY11" fmla="*/ 324142 h 825102"/>
              <a:gd name="connsiteX12" fmla="*/ 4430682 w 8333686"/>
              <a:gd name="connsiteY12" fmla="*/ 325731 h 825102"/>
              <a:gd name="connsiteX13" fmla="*/ 4385606 w 8333686"/>
              <a:gd name="connsiteY13" fmla="*/ 264871 h 825102"/>
              <a:gd name="connsiteX14" fmla="*/ 4347390 w 8333686"/>
              <a:gd name="connsiteY14" fmla="*/ 213145 h 825102"/>
              <a:gd name="connsiteX15" fmla="*/ 4070074 w 8333686"/>
              <a:gd name="connsiteY15" fmla="*/ 239113 h 825102"/>
              <a:gd name="connsiteX16" fmla="*/ 3799617 w 8333686"/>
              <a:gd name="connsiteY16" fmla="*/ 251992 h 825102"/>
              <a:gd name="connsiteX17" fmla="*/ 3490524 w 8333686"/>
              <a:gd name="connsiteY17" fmla="*/ 258432 h 825102"/>
              <a:gd name="connsiteX18" fmla="*/ 3341076 w 8333686"/>
              <a:gd name="connsiteY18" fmla="*/ 256218 h 825102"/>
              <a:gd name="connsiteX19" fmla="*/ 3220068 w 8333686"/>
              <a:gd name="connsiteY19" fmla="*/ 251992 h 825102"/>
              <a:gd name="connsiteX20" fmla="*/ 3204101 w 8333686"/>
              <a:gd name="connsiteY20" fmla="*/ 265542 h 825102"/>
              <a:gd name="connsiteX21" fmla="*/ 3120389 w 8333686"/>
              <a:gd name="connsiteY21" fmla="*/ 253333 h 825102"/>
              <a:gd name="connsiteX22" fmla="*/ 2994688 w 8333686"/>
              <a:gd name="connsiteY22" fmla="*/ 251992 h 825102"/>
              <a:gd name="connsiteX23" fmla="*/ 2891657 w 8333686"/>
              <a:gd name="connsiteY23" fmla="*/ 245553 h 825102"/>
              <a:gd name="connsiteX24" fmla="*/ 2853020 w 8333686"/>
              <a:gd name="connsiteY24" fmla="*/ 232674 h 825102"/>
              <a:gd name="connsiteX25" fmla="*/ 2711352 w 8333686"/>
              <a:gd name="connsiteY25" fmla="*/ 226234 h 825102"/>
              <a:gd name="connsiteX26" fmla="*/ 2389381 w 8333686"/>
              <a:gd name="connsiteY26" fmla="*/ 194037 h 825102"/>
              <a:gd name="connsiteX27" fmla="*/ 2105172 w 8333686"/>
              <a:gd name="connsiteY27" fmla="*/ 168950 h 825102"/>
              <a:gd name="connsiteX28" fmla="*/ 1925741 w 8333686"/>
              <a:gd name="connsiteY28" fmla="*/ 142522 h 825102"/>
              <a:gd name="connsiteX29" fmla="*/ 1648845 w 8333686"/>
              <a:gd name="connsiteY29" fmla="*/ 110325 h 825102"/>
              <a:gd name="connsiteX30" fmla="*/ 1384829 w 8333686"/>
              <a:gd name="connsiteY30" fmla="*/ 91006 h 825102"/>
              <a:gd name="connsiteX31" fmla="*/ 1236722 w 8333686"/>
              <a:gd name="connsiteY31" fmla="*/ 78127 h 825102"/>
              <a:gd name="connsiteX32" fmla="*/ 1120141 w 8333686"/>
              <a:gd name="connsiteY32" fmla="*/ 61024 h 825102"/>
              <a:gd name="connsiteX33" fmla="*/ 1037099 w 8333686"/>
              <a:gd name="connsiteY33" fmla="*/ 52370 h 825102"/>
              <a:gd name="connsiteX34" fmla="*/ 766643 w 8333686"/>
              <a:gd name="connsiteY34" fmla="*/ 25942 h 825102"/>
              <a:gd name="connsiteX35" fmla="*/ 547702 w 8333686"/>
              <a:gd name="connsiteY35" fmla="*/ 12392 h 825102"/>
              <a:gd name="connsiteX36" fmla="*/ 406034 w 8333686"/>
              <a:gd name="connsiteY36" fmla="*/ 854 h 825102"/>
              <a:gd name="connsiteX37" fmla="*/ 142017 w 8333686"/>
              <a:gd name="connsiteY37" fmla="*/ 854 h 825102"/>
              <a:gd name="connsiteX38" fmla="*/ 38986 w 8333686"/>
              <a:gd name="connsiteY38" fmla="*/ 854 h 825102"/>
              <a:gd name="connsiteX39" fmla="*/ 19668 w 8333686"/>
              <a:gd name="connsiteY39" fmla="*/ 33051 h 825102"/>
              <a:gd name="connsiteX40" fmla="*/ 3905 w 8333686"/>
              <a:gd name="connsiteY40" fmla="*/ 28623 h 825102"/>
              <a:gd name="connsiteX41" fmla="*/ 350 w 8333686"/>
              <a:gd name="connsiteY41" fmla="*/ 91006 h 825102"/>
              <a:gd name="connsiteX42" fmla="*/ 11888 w 8333686"/>
              <a:gd name="connsiteY42" fmla="*/ 137159 h 825102"/>
              <a:gd name="connsiteX43" fmla="*/ 36772 w 8333686"/>
              <a:gd name="connsiteY43" fmla="*/ 148961 h 825102"/>
              <a:gd name="connsiteX44" fmla="*/ 166434 w 8333686"/>
              <a:gd name="connsiteY44" fmla="*/ 139638 h 825102"/>
              <a:gd name="connsiteX45" fmla="*/ 464271 w 8333686"/>
              <a:gd name="connsiteY45" fmla="*/ 137002 h 825102"/>
              <a:gd name="connsiteX46" fmla="*/ 609972 w 8333686"/>
              <a:gd name="connsiteY46" fmla="*/ 131978 h 825102"/>
              <a:gd name="connsiteX47" fmla="*/ 795867 w 8333686"/>
              <a:gd name="connsiteY47" fmla="*/ 167147 h 825102"/>
              <a:gd name="connsiteX48" fmla="*/ 187094 w 8333686"/>
              <a:gd name="connsiteY48" fmla="*/ 182704 h 825102"/>
              <a:gd name="connsiteX49" fmla="*/ 122374 w 8333686"/>
              <a:gd name="connsiteY49" fmla="*/ 181828 h 825102"/>
              <a:gd name="connsiteX50" fmla="*/ 98161 w 8333686"/>
              <a:gd name="connsiteY50" fmla="*/ 220262 h 825102"/>
              <a:gd name="connsiteX51" fmla="*/ 84875 w 8333686"/>
              <a:gd name="connsiteY51" fmla="*/ 266679 h 825102"/>
              <a:gd name="connsiteX52" fmla="*/ 99155 w 8333686"/>
              <a:gd name="connsiteY52" fmla="*/ 301293 h 825102"/>
              <a:gd name="connsiteX53" fmla="*/ 128651 w 8333686"/>
              <a:gd name="connsiteY53" fmla="*/ 328412 h 825102"/>
              <a:gd name="connsiteX54" fmla="*/ 174214 w 8333686"/>
              <a:gd name="connsiteY54" fmla="*/ 329265 h 825102"/>
              <a:gd name="connsiteX55" fmla="*/ 232169 w 8333686"/>
              <a:gd name="connsiteY55" fmla="*/ 329265 h 825102"/>
              <a:gd name="connsiteX56" fmla="*/ 309443 w 8333686"/>
              <a:gd name="connsiteY56" fmla="*/ 303508 h 825102"/>
              <a:gd name="connsiteX57" fmla="*/ 403821 w 8333686"/>
              <a:gd name="connsiteY57" fmla="*/ 324370 h 825102"/>
              <a:gd name="connsiteX58" fmla="*/ 560581 w 8333686"/>
              <a:gd name="connsiteY58" fmla="*/ 316387 h 825102"/>
              <a:gd name="connsiteX59" fmla="*/ 637854 w 8333686"/>
              <a:gd name="connsiteY59" fmla="*/ 277750 h 825102"/>
              <a:gd name="connsiteX60" fmla="*/ 715127 w 8333686"/>
              <a:gd name="connsiteY60" fmla="*/ 284189 h 825102"/>
              <a:gd name="connsiteX61" fmla="*/ 798840 w 8333686"/>
              <a:gd name="connsiteY61" fmla="*/ 329265 h 825102"/>
              <a:gd name="connsiteX62" fmla="*/ 992023 w 8333686"/>
              <a:gd name="connsiteY62" fmla="*/ 322826 h 825102"/>
              <a:gd name="connsiteX63" fmla="*/ 1115245 w 8333686"/>
              <a:gd name="connsiteY63" fmla="*/ 327926 h 825102"/>
              <a:gd name="connsiteX64" fmla="*/ 1115713 w 8333686"/>
              <a:gd name="connsiteY64" fmla="*/ 353012 h 825102"/>
              <a:gd name="connsiteX65" fmla="*/ 1210964 w 8333686"/>
              <a:gd name="connsiteY65" fmla="*/ 348584 h 825102"/>
              <a:gd name="connsiteX66" fmla="*/ 1279584 w 8333686"/>
              <a:gd name="connsiteY66" fmla="*/ 360142 h 825102"/>
              <a:gd name="connsiteX67" fmla="*/ 1349076 w 8333686"/>
              <a:gd name="connsiteY67" fmla="*/ 365891 h 825102"/>
              <a:gd name="connsiteX68" fmla="*/ 1486924 w 8333686"/>
              <a:gd name="connsiteY68" fmla="*/ 366561 h 825102"/>
              <a:gd name="connsiteX69" fmla="*/ 1738998 w 8333686"/>
              <a:gd name="connsiteY69" fmla="*/ 380781 h 825102"/>
              <a:gd name="connsiteX70" fmla="*/ 2052986 w 8333686"/>
              <a:gd name="connsiteY70" fmla="*/ 398758 h 825102"/>
              <a:gd name="connsiteX71" fmla="*/ 2226180 w 8333686"/>
              <a:gd name="connsiteY71" fmla="*/ 400973 h 825102"/>
              <a:gd name="connsiteX72" fmla="*/ 2389381 w 8333686"/>
              <a:gd name="connsiteY72" fmla="*/ 420962 h 825102"/>
              <a:gd name="connsiteX73" fmla="*/ 1869798 w 8333686"/>
              <a:gd name="connsiteY73" fmla="*/ 435851 h 825102"/>
              <a:gd name="connsiteX74" fmla="*/ 1253155 w 8333686"/>
              <a:gd name="connsiteY74" fmla="*/ 452956 h 825102"/>
              <a:gd name="connsiteX75" fmla="*/ 1118049 w 8333686"/>
              <a:gd name="connsiteY75" fmla="*/ 466870 h 825102"/>
              <a:gd name="connsiteX76" fmla="*/ 1081301 w 8333686"/>
              <a:gd name="connsiteY76" fmla="*/ 474489 h 825102"/>
              <a:gd name="connsiteX77" fmla="*/ 921189 w 8333686"/>
              <a:gd name="connsiteY77" fmla="*/ 483812 h 825102"/>
              <a:gd name="connsiteX78" fmla="*/ 650733 w 8333686"/>
              <a:gd name="connsiteY78" fmla="*/ 490251 h 825102"/>
              <a:gd name="connsiteX79" fmla="*/ 412474 w 8333686"/>
              <a:gd name="connsiteY79" fmla="*/ 496691 h 825102"/>
              <a:gd name="connsiteX80" fmla="*/ 283685 w 8333686"/>
              <a:gd name="connsiteY80" fmla="*/ 496691 h 825102"/>
              <a:gd name="connsiteX81" fmla="*/ 252158 w 8333686"/>
              <a:gd name="connsiteY81" fmla="*/ 543981 h 825102"/>
              <a:gd name="connsiteX82" fmla="*/ 241291 w 8333686"/>
              <a:gd name="connsiteY82" fmla="*/ 600595 h 825102"/>
              <a:gd name="connsiteX83" fmla="*/ 278586 w 8333686"/>
              <a:gd name="connsiteY83" fmla="*/ 644127 h 825102"/>
              <a:gd name="connsiteX84" fmla="*/ 399595 w 8333686"/>
              <a:gd name="connsiteY84" fmla="*/ 638358 h 825102"/>
              <a:gd name="connsiteX85" fmla="*/ 481764 w 8333686"/>
              <a:gd name="connsiteY85" fmla="*/ 609716 h 825102"/>
              <a:gd name="connsiteX86" fmla="*/ 547702 w 8333686"/>
              <a:gd name="connsiteY86" fmla="*/ 631919 h 825102"/>
              <a:gd name="connsiteX87" fmla="*/ 560581 w 8333686"/>
              <a:gd name="connsiteY87" fmla="*/ 638358 h 825102"/>
              <a:gd name="connsiteX88" fmla="*/ 676491 w 8333686"/>
              <a:gd name="connsiteY88" fmla="*/ 638358 h 825102"/>
              <a:gd name="connsiteX89" fmla="*/ 747324 w 8333686"/>
              <a:gd name="connsiteY89" fmla="*/ 619040 h 825102"/>
              <a:gd name="connsiteX90" fmla="*/ 809504 w 8333686"/>
              <a:gd name="connsiteY90" fmla="*/ 591738 h 825102"/>
              <a:gd name="connsiteX91" fmla="*/ 922733 w 8333686"/>
              <a:gd name="connsiteY91" fmla="*/ 605288 h 825102"/>
              <a:gd name="connsiteX92" fmla="*/ 953386 w 8333686"/>
              <a:gd name="connsiteY92" fmla="*/ 638358 h 825102"/>
              <a:gd name="connsiteX93" fmla="*/ 873898 w 8333686"/>
              <a:gd name="connsiteY93" fmla="*/ 652578 h 825102"/>
              <a:gd name="connsiteX94" fmla="*/ 702248 w 8333686"/>
              <a:gd name="connsiteY94" fmla="*/ 670556 h 825102"/>
              <a:gd name="connsiteX95" fmla="*/ 553471 w 8333686"/>
              <a:gd name="connsiteY95" fmla="*/ 674780 h 825102"/>
              <a:gd name="connsiteX96" fmla="*/ 370953 w 8333686"/>
              <a:gd name="connsiteY96" fmla="*/ 673237 h 825102"/>
              <a:gd name="connsiteX97" fmla="*/ 336541 w 8333686"/>
              <a:gd name="connsiteY97" fmla="*/ 729851 h 825102"/>
              <a:gd name="connsiteX98" fmla="*/ 340096 w 8333686"/>
              <a:gd name="connsiteY98" fmla="*/ 803773 h 825102"/>
              <a:gd name="connsiteX99" fmla="*/ 393155 w 8333686"/>
              <a:gd name="connsiteY99" fmla="*/ 825102 h 825102"/>
              <a:gd name="connsiteX100" fmla="*/ 463989 w 8333686"/>
              <a:gd name="connsiteY100" fmla="*/ 825102 h 825102"/>
              <a:gd name="connsiteX101" fmla="*/ 586338 w 8333686"/>
              <a:gd name="connsiteY101" fmla="*/ 825102 h 825102"/>
              <a:gd name="connsiteX102" fmla="*/ 786835 w 8333686"/>
              <a:gd name="connsiteY102" fmla="*/ 803772 h 825102"/>
              <a:gd name="connsiteX103" fmla="*/ 843916 w 8333686"/>
              <a:gd name="connsiteY103" fmla="*/ 792905 h 825102"/>
              <a:gd name="connsiteX104" fmla="*/ 908310 w 8333686"/>
              <a:gd name="connsiteY104" fmla="*/ 786465 h 825102"/>
              <a:gd name="connsiteX105" fmla="*/ 1037099 w 8333686"/>
              <a:gd name="connsiteY105" fmla="*/ 780026 h 825102"/>
              <a:gd name="connsiteX106" fmla="*/ 1159448 w 8333686"/>
              <a:gd name="connsiteY106" fmla="*/ 780026 h 825102"/>
              <a:gd name="connsiteX107" fmla="*/ 1191645 w 8333686"/>
              <a:gd name="connsiteY107" fmla="*/ 773587 h 825102"/>
              <a:gd name="connsiteX108" fmla="*/ 1204524 w 8333686"/>
              <a:gd name="connsiteY108" fmla="*/ 786465 h 825102"/>
              <a:gd name="connsiteX109" fmla="*/ 1359071 w 8333686"/>
              <a:gd name="connsiteY109" fmla="*/ 773587 h 825102"/>
              <a:gd name="connsiteX110" fmla="*/ 1571572 w 8333686"/>
              <a:gd name="connsiteY110" fmla="*/ 754268 h 825102"/>
              <a:gd name="connsiteX111" fmla="*/ 1964378 w 8333686"/>
              <a:gd name="connsiteY111" fmla="*/ 709192 h 825102"/>
              <a:gd name="connsiteX112" fmla="*/ 2328744 w 8333686"/>
              <a:gd name="connsiteY112" fmla="*/ 663446 h 825102"/>
              <a:gd name="connsiteX113" fmla="*/ 2666276 w 8333686"/>
              <a:gd name="connsiteY113" fmla="*/ 619040 h 825102"/>
              <a:gd name="connsiteX114" fmla="*/ 2898096 w 8333686"/>
              <a:gd name="connsiteY114" fmla="*/ 593282 h 825102"/>
              <a:gd name="connsiteX115" fmla="*/ 2962491 w 8333686"/>
              <a:gd name="connsiteY115" fmla="*/ 586843 h 825102"/>
              <a:gd name="connsiteX116" fmla="*/ 2942299 w 8333686"/>
              <a:gd name="connsiteY116" fmla="*/ 586843 h 825102"/>
              <a:gd name="connsiteX117" fmla="*/ 2984348 w 8333686"/>
              <a:gd name="connsiteY117" fmla="*/ 538984 h 825102"/>
              <a:gd name="connsiteX118" fmla="*/ 3092154 w 8333686"/>
              <a:gd name="connsiteY118" fmla="*/ 533114 h 825102"/>
              <a:gd name="connsiteX119" fmla="*/ 3177612 w 8333686"/>
              <a:gd name="connsiteY119" fmla="*/ 524561 h 825102"/>
              <a:gd name="connsiteX120" fmla="*/ 3189151 w 8333686"/>
              <a:gd name="connsiteY120" fmla="*/ 538984 h 825102"/>
              <a:gd name="connsiteX121" fmla="*/ 3295879 w 8333686"/>
              <a:gd name="connsiteY121" fmla="*/ 536099 h 825102"/>
              <a:gd name="connsiteX122" fmla="*/ 3316071 w 8333686"/>
              <a:gd name="connsiteY122" fmla="*/ 579367 h 825102"/>
              <a:gd name="connsiteX123" fmla="*/ 3799597 w 8333686"/>
              <a:gd name="connsiteY123" fmla="*/ 569271 h 825102"/>
              <a:gd name="connsiteX124" fmla="*/ 4259316 w 8333686"/>
              <a:gd name="connsiteY124" fmla="*/ 553407 h 825102"/>
              <a:gd name="connsiteX125" fmla="*/ 4417966 w 8333686"/>
              <a:gd name="connsiteY125" fmla="*/ 541869 h 825102"/>
              <a:gd name="connsiteX126" fmla="*/ 4446811 w 8333686"/>
              <a:gd name="connsiteY126" fmla="*/ 495716 h 825102"/>
              <a:gd name="connsiteX127" fmla="*/ 4778534 w 8333686"/>
              <a:gd name="connsiteY127" fmla="*/ 501485 h 825102"/>
              <a:gd name="connsiteX128" fmla="*/ 4859301 w 8333686"/>
              <a:gd name="connsiteY128" fmla="*/ 507254 h 825102"/>
              <a:gd name="connsiteX129" fmla="*/ 4870838 w 8333686"/>
              <a:gd name="connsiteY129" fmla="*/ 478409 h 825102"/>
              <a:gd name="connsiteX130" fmla="*/ 4983336 w 8333686"/>
              <a:gd name="connsiteY130" fmla="*/ 487062 h 825102"/>
              <a:gd name="connsiteX131" fmla="*/ 5390057 w 8333686"/>
              <a:gd name="connsiteY131" fmla="*/ 518792 h 825102"/>
              <a:gd name="connsiteX132" fmla="*/ 5834276 w 8333686"/>
              <a:gd name="connsiteY132" fmla="*/ 550522 h 825102"/>
              <a:gd name="connsiteX133" fmla="*/ 6428492 w 8333686"/>
              <a:gd name="connsiteY133" fmla="*/ 611097 h 825102"/>
              <a:gd name="connsiteX134" fmla="*/ 6947710 w 8333686"/>
              <a:gd name="connsiteY134" fmla="*/ 648596 h 825102"/>
              <a:gd name="connsiteX135" fmla="*/ 7365968 w 8333686"/>
              <a:gd name="connsiteY135" fmla="*/ 668789 h 825102"/>
              <a:gd name="connsiteX136" fmla="*/ 7628461 w 8333686"/>
              <a:gd name="connsiteY136" fmla="*/ 671673 h 825102"/>
              <a:gd name="connsiteX137" fmla="*/ 7792881 w 8333686"/>
              <a:gd name="connsiteY137" fmla="*/ 674557 h 825102"/>
              <a:gd name="connsiteX138" fmla="*/ 8118834 w 8333686"/>
              <a:gd name="connsiteY138" fmla="*/ 668788 h 825102"/>
              <a:gd name="connsiteX139" fmla="*/ 8296795 w 8333686"/>
              <a:gd name="connsiteY139" fmla="*/ 665024 h 825102"/>
              <a:gd name="connsiteX140" fmla="*/ 8326521 w 8333686"/>
              <a:gd name="connsiteY140" fmla="*/ 613982 h 825102"/>
              <a:gd name="connsiteX141" fmla="*/ 8332289 w 8333686"/>
              <a:gd name="connsiteY141" fmla="*/ 576483 h 825102"/>
              <a:gd name="connsiteX142" fmla="*/ 8314981 w 8333686"/>
              <a:gd name="connsiteY142" fmla="*/ 533215 h 825102"/>
              <a:gd name="connsiteX143" fmla="*/ 8262147 w 8333686"/>
              <a:gd name="connsiteY143" fmla="*/ 516009 h 825102"/>
              <a:gd name="connsiteX0" fmla="*/ 8262147 w 8328462"/>
              <a:gd name="connsiteY0" fmla="*/ 516009 h 825102"/>
              <a:gd name="connsiteX1" fmla="*/ 8126919 w 8328462"/>
              <a:gd name="connsiteY1" fmla="*/ 522449 h 825102"/>
              <a:gd name="connsiteX2" fmla="*/ 7850023 w 8328462"/>
              <a:gd name="connsiteY2" fmla="*/ 522449 h 825102"/>
              <a:gd name="connsiteX3" fmla="*/ 7431460 w 8328462"/>
              <a:gd name="connsiteY3" fmla="*/ 522449 h 825102"/>
              <a:gd name="connsiteX4" fmla="*/ 6916305 w 8328462"/>
              <a:gd name="connsiteY4" fmla="*/ 496691 h 825102"/>
              <a:gd name="connsiteX5" fmla="*/ 6356074 w 8328462"/>
              <a:gd name="connsiteY5" fmla="*/ 451615 h 825102"/>
              <a:gd name="connsiteX6" fmla="*/ 5840919 w 8328462"/>
              <a:gd name="connsiteY6" fmla="*/ 400099 h 825102"/>
              <a:gd name="connsiteX7" fmla="*/ 5422355 w 8328462"/>
              <a:gd name="connsiteY7" fmla="*/ 367902 h 825102"/>
              <a:gd name="connsiteX8" fmla="*/ 5093734 w 8328462"/>
              <a:gd name="connsiteY8" fmla="*/ 341934 h 825102"/>
              <a:gd name="connsiteX9" fmla="*/ 4842806 w 8328462"/>
              <a:gd name="connsiteY9" fmla="*/ 329265 h 825102"/>
              <a:gd name="connsiteX10" fmla="*/ 4623865 w 8328462"/>
              <a:gd name="connsiteY10" fmla="*/ 316387 h 825102"/>
              <a:gd name="connsiteX11" fmla="*/ 4449717 w 8328462"/>
              <a:gd name="connsiteY11" fmla="*/ 324142 h 825102"/>
              <a:gd name="connsiteX12" fmla="*/ 4430682 w 8328462"/>
              <a:gd name="connsiteY12" fmla="*/ 325731 h 825102"/>
              <a:gd name="connsiteX13" fmla="*/ 4385606 w 8328462"/>
              <a:gd name="connsiteY13" fmla="*/ 264871 h 825102"/>
              <a:gd name="connsiteX14" fmla="*/ 4347390 w 8328462"/>
              <a:gd name="connsiteY14" fmla="*/ 213145 h 825102"/>
              <a:gd name="connsiteX15" fmla="*/ 4070074 w 8328462"/>
              <a:gd name="connsiteY15" fmla="*/ 239113 h 825102"/>
              <a:gd name="connsiteX16" fmla="*/ 3799617 w 8328462"/>
              <a:gd name="connsiteY16" fmla="*/ 251992 h 825102"/>
              <a:gd name="connsiteX17" fmla="*/ 3490524 w 8328462"/>
              <a:gd name="connsiteY17" fmla="*/ 258432 h 825102"/>
              <a:gd name="connsiteX18" fmla="*/ 3341076 w 8328462"/>
              <a:gd name="connsiteY18" fmla="*/ 256218 h 825102"/>
              <a:gd name="connsiteX19" fmla="*/ 3220068 w 8328462"/>
              <a:gd name="connsiteY19" fmla="*/ 251992 h 825102"/>
              <a:gd name="connsiteX20" fmla="*/ 3204101 w 8328462"/>
              <a:gd name="connsiteY20" fmla="*/ 265542 h 825102"/>
              <a:gd name="connsiteX21" fmla="*/ 3120389 w 8328462"/>
              <a:gd name="connsiteY21" fmla="*/ 253333 h 825102"/>
              <a:gd name="connsiteX22" fmla="*/ 2994688 w 8328462"/>
              <a:gd name="connsiteY22" fmla="*/ 251992 h 825102"/>
              <a:gd name="connsiteX23" fmla="*/ 2891657 w 8328462"/>
              <a:gd name="connsiteY23" fmla="*/ 245553 h 825102"/>
              <a:gd name="connsiteX24" fmla="*/ 2853020 w 8328462"/>
              <a:gd name="connsiteY24" fmla="*/ 232674 h 825102"/>
              <a:gd name="connsiteX25" fmla="*/ 2711352 w 8328462"/>
              <a:gd name="connsiteY25" fmla="*/ 226234 h 825102"/>
              <a:gd name="connsiteX26" fmla="*/ 2389381 w 8328462"/>
              <a:gd name="connsiteY26" fmla="*/ 194037 h 825102"/>
              <a:gd name="connsiteX27" fmla="*/ 2105172 w 8328462"/>
              <a:gd name="connsiteY27" fmla="*/ 168950 h 825102"/>
              <a:gd name="connsiteX28" fmla="*/ 1925741 w 8328462"/>
              <a:gd name="connsiteY28" fmla="*/ 142522 h 825102"/>
              <a:gd name="connsiteX29" fmla="*/ 1648845 w 8328462"/>
              <a:gd name="connsiteY29" fmla="*/ 110325 h 825102"/>
              <a:gd name="connsiteX30" fmla="*/ 1384829 w 8328462"/>
              <a:gd name="connsiteY30" fmla="*/ 91006 h 825102"/>
              <a:gd name="connsiteX31" fmla="*/ 1236722 w 8328462"/>
              <a:gd name="connsiteY31" fmla="*/ 78127 h 825102"/>
              <a:gd name="connsiteX32" fmla="*/ 1120141 w 8328462"/>
              <a:gd name="connsiteY32" fmla="*/ 61024 h 825102"/>
              <a:gd name="connsiteX33" fmla="*/ 1037099 w 8328462"/>
              <a:gd name="connsiteY33" fmla="*/ 52370 h 825102"/>
              <a:gd name="connsiteX34" fmla="*/ 766643 w 8328462"/>
              <a:gd name="connsiteY34" fmla="*/ 25942 h 825102"/>
              <a:gd name="connsiteX35" fmla="*/ 547702 w 8328462"/>
              <a:gd name="connsiteY35" fmla="*/ 12392 h 825102"/>
              <a:gd name="connsiteX36" fmla="*/ 406034 w 8328462"/>
              <a:gd name="connsiteY36" fmla="*/ 854 h 825102"/>
              <a:gd name="connsiteX37" fmla="*/ 142017 w 8328462"/>
              <a:gd name="connsiteY37" fmla="*/ 854 h 825102"/>
              <a:gd name="connsiteX38" fmla="*/ 38986 w 8328462"/>
              <a:gd name="connsiteY38" fmla="*/ 854 h 825102"/>
              <a:gd name="connsiteX39" fmla="*/ 19668 w 8328462"/>
              <a:gd name="connsiteY39" fmla="*/ 33051 h 825102"/>
              <a:gd name="connsiteX40" fmla="*/ 3905 w 8328462"/>
              <a:gd name="connsiteY40" fmla="*/ 28623 h 825102"/>
              <a:gd name="connsiteX41" fmla="*/ 350 w 8328462"/>
              <a:gd name="connsiteY41" fmla="*/ 91006 h 825102"/>
              <a:gd name="connsiteX42" fmla="*/ 11888 w 8328462"/>
              <a:gd name="connsiteY42" fmla="*/ 137159 h 825102"/>
              <a:gd name="connsiteX43" fmla="*/ 36772 w 8328462"/>
              <a:gd name="connsiteY43" fmla="*/ 148961 h 825102"/>
              <a:gd name="connsiteX44" fmla="*/ 166434 w 8328462"/>
              <a:gd name="connsiteY44" fmla="*/ 139638 h 825102"/>
              <a:gd name="connsiteX45" fmla="*/ 464271 w 8328462"/>
              <a:gd name="connsiteY45" fmla="*/ 137002 h 825102"/>
              <a:gd name="connsiteX46" fmla="*/ 609972 w 8328462"/>
              <a:gd name="connsiteY46" fmla="*/ 131978 h 825102"/>
              <a:gd name="connsiteX47" fmla="*/ 795867 w 8328462"/>
              <a:gd name="connsiteY47" fmla="*/ 167147 h 825102"/>
              <a:gd name="connsiteX48" fmla="*/ 187094 w 8328462"/>
              <a:gd name="connsiteY48" fmla="*/ 182704 h 825102"/>
              <a:gd name="connsiteX49" fmla="*/ 122374 w 8328462"/>
              <a:gd name="connsiteY49" fmla="*/ 181828 h 825102"/>
              <a:gd name="connsiteX50" fmla="*/ 98161 w 8328462"/>
              <a:gd name="connsiteY50" fmla="*/ 220262 h 825102"/>
              <a:gd name="connsiteX51" fmla="*/ 84875 w 8328462"/>
              <a:gd name="connsiteY51" fmla="*/ 266679 h 825102"/>
              <a:gd name="connsiteX52" fmla="*/ 99155 w 8328462"/>
              <a:gd name="connsiteY52" fmla="*/ 301293 h 825102"/>
              <a:gd name="connsiteX53" fmla="*/ 128651 w 8328462"/>
              <a:gd name="connsiteY53" fmla="*/ 328412 h 825102"/>
              <a:gd name="connsiteX54" fmla="*/ 174214 w 8328462"/>
              <a:gd name="connsiteY54" fmla="*/ 329265 h 825102"/>
              <a:gd name="connsiteX55" fmla="*/ 232169 w 8328462"/>
              <a:gd name="connsiteY55" fmla="*/ 329265 h 825102"/>
              <a:gd name="connsiteX56" fmla="*/ 309443 w 8328462"/>
              <a:gd name="connsiteY56" fmla="*/ 303508 h 825102"/>
              <a:gd name="connsiteX57" fmla="*/ 403821 w 8328462"/>
              <a:gd name="connsiteY57" fmla="*/ 324370 h 825102"/>
              <a:gd name="connsiteX58" fmla="*/ 560581 w 8328462"/>
              <a:gd name="connsiteY58" fmla="*/ 316387 h 825102"/>
              <a:gd name="connsiteX59" fmla="*/ 637854 w 8328462"/>
              <a:gd name="connsiteY59" fmla="*/ 277750 h 825102"/>
              <a:gd name="connsiteX60" fmla="*/ 715127 w 8328462"/>
              <a:gd name="connsiteY60" fmla="*/ 284189 h 825102"/>
              <a:gd name="connsiteX61" fmla="*/ 798840 w 8328462"/>
              <a:gd name="connsiteY61" fmla="*/ 329265 h 825102"/>
              <a:gd name="connsiteX62" fmla="*/ 992023 w 8328462"/>
              <a:gd name="connsiteY62" fmla="*/ 322826 h 825102"/>
              <a:gd name="connsiteX63" fmla="*/ 1115245 w 8328462"/>
              <a:gd name="connsiteY63" fmla="*/ 327926 h 825102"/>
              <a:gd name="connsiteX64" fmla="*/ 1115713 w 8328462"/>
              <a:gd name="connsiteY64" fmla="*/ 353012 h 825102"/>
              <a:gd name="connsiteX65" fmla="*/ 1210964 w 8328462"/>
              <a:gd name="connsiteY65" fmla="*/ 348584 h 825102"/>
              <a:gd name="connsiteX66" fmla="*/ 1279584 w 8328462"/>
              <a:gd name="connsiteY66" fmla="*/ 360142 h 825102"/>
              <a:gd name="connsiteX67" fmla="*/ 1349076 w 8328462"/>
              <a:gd name="connsiteY67" fmla="*/ 365891 h 825102"/>
              <a:gd name="connsiteX68" fmla="*/ 1486924 w 8328462"/>
              <a:gd name="connsiteY68" fmla="*/ 366561 h 825102"/>
              <a:gd name="connsiteX69" fmla="*/ 1738998 w 8328462"/>
              <a:gd name="connsiteY69" fmla="*/ 380781 h 825102"/>
              <a:gd name="connsiteX70" fmla="*/ 2052986 w 8328462"/>
              <a:gd name="connsiteY70" fmla="*/ 398758 h 825102"/>
              <a:gd name="connsiteX71" fmla="*/ 2226180 w 8328462"/>
              <a:gd name="connsiteY71" fmla="*/ 400973 h 825102"/>
              <a:gd name="connsiteX72" fmla="*/ 2389381 w 8328462"/>
              <a:gd name="connsiteY72" fmla="*/ 420962 h 825102"/>
              <a:gd name="connsiteX73" fmla="*/ 1869798 w 8328462"/>
              <a:gd name="connsiteY73" fmla="*/ 435851 h 825102"/>
              <a:gd name="connsiteX74" fmla="*/ 1253155 w 8328462"/>
              <a:gd name="connsiteY74" fmla="*/ 452956 h 825102"/>
              <a:gd name="connsiteX75" fmla="*/ 1118049 w 8328462"/>
              <a:gd name="connsiteY75" fmla="*/ 466870 h 825102"/>
              <a:gd name="connsiteX76" fmla="*/ 1081301 w 8328462"/>
              <a:gd name="connsiteY76" fmla="*/ 474489 h 825102"/>
              <a:gd name="connsiteX77" fmla="*/ 921189 w 8328462"/>
              <a:gd name="connsiteY77" fmla="*/ 483812 h 825102"/>
              <a:gd name="connsiteX78" fmla="*/ 650733 w 8328462"/>
              <a:gd name="connsiteY78" fmla="*/ 490251 h 825102"/>
              <a:gd name="connsiteX79" fmla="*/ 412474 w 8328462"/>
              <a:gd name="connsiteY79" fmla="*/ 496691 h 825102"/>
              <a:gd name="connsiteX80" fmla="*/ 283685 w 8328462"/>
              <a:gd name="connsiteY80" fmla="*/ 496691 h 825102"/>
              <a:gd name="connsiteX81" fmla="*/ 252158 w 8328462"/>
              <a:gd name="connsiteY81" fmla="*/ 543981 h 825102"/>
              <a:gd name="connsiteX82" fmla="*/ 241291 w 8328462"/>
              <a:gd name="connsiteY82" fmla="*/ 600595 h 825102"/>
              <a:gd name="connsiteX83" fmla="*/ 278586 w 8328462"/>
              <a:gd name="connsiteY83" fmla="*/ 644127 h 825102"/>
              <a:gd name="connsiteX84" fmla="*/ 399595 w 8328462"/>
              <a:gd name="connsiteY84" fmla="*/ 638358 h 825102"/>
              <a:gd name="connsiteX85" fmla="*/ 481764 w 8328462"/>
              <a:gd name="connsiteY85" fmla="*/ 609716 h 825102"/>
              <a:gd name="connsiteX86" fmla="*/ 547702 w 8328462"/>
              <a:gd name="connsiteY86" fmla="*/ 631919 h 825102"/>
              <a:gd name="connsiteX87" fmla="*/ 560581 w 8328462"/>
              <a:gd name="connsiteY87" fmla="*/ 638358 h 825102"/>
              <a:gd name="connsiteX88" fmla="*/ 676491 w 8328462"/>
              <a:gd name="connsiteY88" fmla="*/ 638358 h 825102"/>
              <a:gd name="connsiteX89" fmla="*/ 747324 w 8328462"/>
              <a:gd name="connsiteY89" fmla="*/ 619040 h 825102"/>
              <a:gd name="connsiteX90" fmla="*/ 809504 w 8328462"/>
              <a:gd name="connsiteY90" fmla="*/ 591738 h 825102"/>
              <a:gd name="connsiteX91" fmla="*/ 922733 w 8328462"/>
              <a:gd name="connsiteY91" fmla="*/ 605288 h 825102"/>
              <a:gd name="connsiteX92" fmla="*/ 953386 w 8328462"/>
              <a:gd name="connsiteY92" fmla="*/ 638358 h 825102"/>
              <a:gd name="connsiteX93" fmla="*/ 873898 w 8328462"/>
              <a:gd name="connsiteY93" fmla="*/ 652578 h 825102"/>
              <a:gd name="connsiteX94" fmla="*/ 702248 w 8328462"/>
              <a:gd name="connsiteY94" fmla="*/ 670556 h 825102"/>
              <a:gd name="connsiteX95" fmla="*/ 553471 w 8328462"/>
              <a:gd name="connsiteY95" fmla="*/ 674780 h 825102"/>
              <a:gd name="connsiteX96" fmla="*/ 370953 w 8328462"/>
              <a:gd name="connsiteY96" fmla="*/ 673237 h 825102"/>
              <a:gd name="connsiteX97" fmla="*/ 336541 w 8328462"/>
              <a:gd name="connsiteY97" fmla="*/ 729851 h 825102"/>
              <a:gd name="connsiteX98" fmla="*/ 340096 w 8328462"/>
              <a:gd name="connsiteY98" fmla="*/ 803773 h 825102"/>
              <a:gd name="connsiteX99" fmla="*/ 393155 w 8328462"/>
              <a:gd name="connsiteY99" fmla="*/ 825102 h 825102"/>
              <a:gd name="connsiteX100" fmla="*/ 463989 w 8328462"/>
              <a:gd name="connsiteY100" fmla="*/ 825102 h 825102"/>
              <a:gd name="connsiteX101" fmla="*/ 586338 w 8328462"/>
              <a:gd name="connsiteY101" fmla="*/ 825102 h 825102"/>
              <a:gd name="connsiteX102" fmla="*/ 786835 w 8328462"/>
              <a:gd name="connsiteY102" fmla="*/ 803772 h 825102"/>
              <a:gd name="connsiteX103" fmla="*/ 843916 w 8328462"/>
              <a:gd name="connsiteY103" fmla="*/ 792905 h 825102"/>
              <a:gd name="connsiteX104" fmla="*/ 908310 w 8328462"/>
              <a:gd name="connsiteY104" fmla="*/ 786465 h 825102"/>
              <a:gd name="connsiteX105" fmla="*/ 1037099 w 8328462"/>
              <a:gd name="connsiteY105" fmla="*/ 780026 h 825102"/>
              <a:gd name="connsiteX106" fmla="*/ 1159448 w 8328462"/>
              <a:gd name="connsiteY106" fmla="*/ 780026 h 825102"/>
              <a:gd name="connsiteX107" fmla="*/ 1191645 w 8328462"/>
              <a:gd name="connsiteY107" fmla="*/ 773587 h 825102"/>
              <a:gd name="connsiteX108" fmla="*/ 1204524 w 8328462"/>
              <a:gd name="connsiteY108" fmla="*/ 786465 h 825102"/>
              <a:gd name="connsiteX109" fmla="*/ 1359071 w 8328462"/>
              <a:gd name="connsiteY109" fmla="*/ 773587 h 825102"/>
              <a:gd name="connsiteX110" fmla="*/ 1571572 w 8328462"/>
              <a:gd name="connsiteY110" fmla="*/ 754268 h 825102"/>
              <a:gd name="connsiteX111" fmla="*/ 1964378 w 8328462"/>
              <a:gd name="connsiteY111" fmla="*/ 709192 h 825102"/>
              <a:gd name="connsiteX112" fmla="*/ 2328744 w 8328462"/>
              <a:gd name="connsiteY112" fmla="*/ 663446 h 825102"/>
              <a:gd name="connsiteX113" fmla="*/ 2666276 w 8328462"/>
              <a:gd name="connsiteY113" fmla="*/ 619040 h 825102"/>
              <a:gd name="connsiteX114" fmla="*/ 2898096 w 8328462"/>
              <a:gd name="connsiteY114" fmla="*/ 593282 h 825102"/>
              <a:gd name="connsiteX115" fmla="*/ 2962491 w 8328462"/>
              <a:gd name="connsiteY115" fmla="*/ 586843 h 825102"/>
              <a:gd name="connsiteX116" fmla="*/ 2942299 w 8328462"/>
              <a:gd name="connsiteY116" fmla="*/ 586843 h 825102"/>
              <a:gd name="connsiteX117" fmla="*/ 2984348 w 8328462"/>
              <a:gd name="connsiteY117" fmla="*/ 538984 h 825102"/>
              <a:gd name="connsiteX118" fmla="*/ 3092154 w 8328462"/>
              <a:gd name="connsiteY118" fmla="*/ 533114 h 825102"/>
              <a:gd name="connsiteX119" fmla="*/ 3177612 w 8328462"/>
              <a:gd name="connsiteY119" fmla="*/ 524561 h 825102"/>
              <a:gd name="connsiteX120" fmla="*/ 3189151 w 8328462"/>
              <a:gd name="connsiteY120" fmla="*/ 538984 h 825102"/>
              <a:gd name="connsiteX121" fmla="*/ 3295879 w 8328462"/>
              <a:gd name="connsiteY121" fmla="*/ 536099 h 825102"/>
              <a:gd name="connsiteX122" fmla="*/ 3316071 w 8328462"/>
              <a:gd name="connsiteY122" fmla="*/ 579367 h 825102"/>
              <a:gd name="connsiteX123" fmla="*/ 3799597 w 8328462"/>
              <a:gd name="connsiteY123" fmla="*/ 569271 h 825102"/>
              <a:gd name="connsiteX124" fmla="*/ 4259316 w 8328462"/>
              <a:gd name="connsiteY124" fmla="*/ 553407 h 825102"/>
              <a:gd name="connsiteX125" fmla="*/ 4417966 w 8328462"/>
              <a:gd name="connsiteY125" fmla="*/ 541869 h 825102"/>
              <a:gd name="connsiteX126" fmla="*/ 4446811 w 8328462"/>
              <a:gd name="connsiteY126" fmla="*/ 495716 h 825102"/>
              <a:gd name="connsiteX127" fmla="*/ 4778534 w 8328462"/>
              <a:gd name="connsiteY127" fmla="*/ 501485 h 825102"/>
              <a:gd name="connsiteX128" fmla="*/ 4859301 w 8328462"/>
              <a:gd name="connsiteY128" fmla="*/ 507254 h 825102"/>
              <a:gd name="connsiteX129" fmla="*/ 4870838 w 8328462"/>
              <a:gd name="connsiteY129" fmla="*/ 478409 h 825102"/>
              <a:gd name="connsiteX130" fmla="*/ 4983336 w 8328462"/>
              <a:gd name="connsiteY130" fmla="*/ 487062 h 825102"/>
              <a:gd name="connsiteX131" fmla="*/ 5390057 w 8328462"/>
              <a:gd name="connsiteY131" fmla="*/ 518792 h 825102"/>
              <a:gd name="connsiteX132" fmla="*/ 5834276 w 8328462"/>
              <a:gd name="connsiteY132" fmla="*/ 550522 h 825102"/>
              <a:gd name="connsiteX133" fmla="*/ 6428492 w 8328462"/>
              <a:gd name="connsiteY133" fmla="*/ 611097 h 825102"/>
              <a:gd name="connsiteX134" fmla="*/ 6947710 w 8328462"/>
              <a:gd name="connsiteY134" fmla="*/ 648596 h 825102"/>
              <a:gd name="connsiteX135" fmla="*/ 7365968 w 8328462"/>
              <a:gd name="connsiteY135" fmla="*/ 668789 h 825102"/>
              <a:gd name="connsiteX136" fmla="*/ 7628461 w 8328462"/>
              <a:gd name="connsiteY136" fmla="*/ 671673 h 825102"/>
              <a:gd name="connsiteX137" fmla="*/ 7792881 w 8328462"/>
              <a:gd name="connsiteY137" fmla="*/ 674557 h 825102"/>
              <a:gd name="connsiteX138" fmla="*/ 8118834 w 8328462"/>
              <a:gd name="connsiteY138" fmla="*/ 668788 h 825102"/>
              <a:gd name="connsiteX139" fmla="*/ 8296795 w 8328462"/>
              <a:gd name="connsiteY139" fmla="*/ 665024 h 825102"/>
              <a:gd name="connsiteX140" fmla="*/ 8326521 w 8328462"/>
              <a:gd name="connsiteY140" fmla="*/ 613982 h 825102"/>
              <a:gd name="connsiteX141" fmla="*/ 8322315 w 8328462"/>
              <a:gd name="connsiteY141" fmla="*/ 579808 h 825102"/>
              <a:gd name="connsiteX142" fmla="*/ 8314981 w 8328462"/>
              <a:gd name="connsiteY142" fmla="*/ 533215 h 825102"/>
              <a:gd name="connsiteX143" fmla="*/ 8262147 w 8328462"/>
              <a:gd name="connsiteY143" fmla="*/ 516009 h 825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8328462" h="825102">
                <a:moveTo>
                  <a:pt x="8262147" y="516009"/>
                </a:moveTo>
                <a:lnTo>
                  <a:pt x="8126919" y="522449"/>
                </a:lnTo>
                <a:lnTo>
                  <a:pt x="7850023" y="522449"/>
                </a:lnTo>
                <a:lnTo>
                  <a:pt x="7431460" y="522449"/>
                </a:lnTo>
                <a:lnTo>
                  <a:pt x="6916305" y="496691"/>
                </a:lnTo>
                <a:lnTo>
                  <a:pt x="6356074" y="451615"/>
                </a:lnTo>
                <a:lnTo>
                  <a:pt x="5840919" y="400099"/>
                </a:lnTo>
                <a:lnTo>
                  <a:pt x="5422355" y="367902"/>
                </a:lnTo>
                <a:lnTo>
                  <a:pt x="5093734" y="341934"/>
                </a:lnTo>
                <a:lnTo>
                  <a:pt x="4842806" y="329265"/>
                </a:lnTo>
                <a:lnTo>
                  <a:pt x="4623865" y="316387"/>
                </a:lnTo>
                <a:lnTo>
                  <a:pt x="4449717" y="324142"/>
                </a:lnTo>
                <a:lnTo>
                  <a:pt x="4430682" y="325731"/>
                </a:lnTo>
                <a:lnTo>
                  <a:pt x="4385606" y="264871"/>
                </a:lnTo>
                <a:lnTo>
                  <a:pt x="4347390" y="213145"/>
                </a:lnTo>
                <a:lnTo>
                  <a:pt x="4070074" y="239113"/>
                </a:lnTo>
                <a:lnTo>
                  <a:pt x="3799617" y="251992"/>
                </a:lnTo>
                <a:lnTo>
                  <a:pt x="3490524" y="258432"/>
                </a:lnTo>
                <a:lnTo>
                  <a:pt x="3341076" y="256218"/>
                </a:lnTo>
                <a:lnTo>
                  <a:pt x="3220068" y="251992"/>
                </a:lnTo>
                <a:lnTo>
                  <a:pt x="3204101" y="265542"/>
                </a:lnTo>
                <a:cubicBezTo>
                  <a:pt x="3185812" y="265318"/>
                  <a:pt x="3155291" y="255591"/>
                  <a:pt x="3120389" y="253333"/>
                </a:cubicBezTo>
                <a:cubicBezTo>
                  <a:pt x="3085487" y="251075"/>
                  <a:pt x="3046203" y="256285"/>
                  <a:pt x="2994688" y="251992"/>
                </a:cubicBezTo>
                <a:lnTo>
                  <a:pt x="2891657" y="245553"/>
                </a:lnTo>
                <a:lnTo>
                  <a:pt x="2853020" y="232674"/>
                </a:lnTo>
                <a:lnTo>
                  <a:pt x="2711352" y="226234"/>
                </a:lnTo>
                <a:lnTo>
                  <a:pt x="2389381" y="194037"/>
                </a:lnTo>
                <a:lnTo>
                  <a:pt x="2105172" y="168950"/>
                </a:lnTo>
                <a:lnTo>
                  <a:pt x="1925741" y="142522"/>
                </a:lnTo>
                <a:lnTo>
                  <a:pt x="1648845" y="110325"/>
                </a:lnTo>
                <a:lnTo>
                  <a:pt x="1384829" y="91006"/>
                </a:lnTo>
                <a:lnTo>
                  <a:pt x="1236722" y="78127"/>
                </a:lnTo>
                <a:lnTo>
                  <a:pt x="1120141" y="61024"/>
                </a:lnTo>
                <a:lnTo>
                  <a:pt x="1037099" y="52370"/>
                </a:lnTo>
                <a:lnTo>
                  <a:pt x="766643" y="25942"/>
                </a:lnTo>
                <a:lnTo>
                  <a:pt x="547702" y="12392"/>
                </a:lnTo>
                <a:cubicBezTo>
                  <a:pt x="500479" y="8546"/>
                  <a:pt x="473648" y="2777"/>
                  <a:pt x="406034" y="854"/>
                </a:cubicBezTo>
                <a:cubicBezTo>
                  <a:pt x="338420" y="-1069"/>
                  <a:pt x="230023" y="854"/>
                  <a:pt x="142017" y="854"/>
                </a:cubicBezTo>
                <a:lnTo>
                  <a:pt x="38986" y="854"/>
                </a:lnTo>
                <a:lnTo>
                  <a:pt x="19668" y="33051"/>
                </a:lnTo>
                <a:lnTo>
                  <a:pt x="3905" y="28623"/>
                </a:lnTo>
                <a:cubicBezTo>
                  <a:pt x="1759" y="43648"/>
                  <a:pt x="-981" y="72917"/>
                  <a:pt x="350" y="91006"/>
                </a:cubicBezTo>
                <a:cubicBezTo>
                  <a:pt x="1681" y="109095"/>
                  <a:pt x="8042" y="121775"/>
                  <a:pt x="11888" y="137159"/>
                </a:cubicBezTo>
                <a:lnTo>
                  <a:pt x="36772" y="148961"/>
                </a:lnTo>
                <a:lnTo>
                  <a:pt x="166434" y="139638"/>
                </a:lnTo>
                <a:lnTo>
                  <a:pt x="464271" y="137002"/>
                </a:lnTo>
                <a:cubicBezTo>
                  <a:pt x="469295" y="137002"/>
                  <a:pt x="604948" y="131978"/>
                  <a:pt x="609972" y="131978"/>
                </a:cubicBezTo>
                <a:lnTo>
                  <a:pt x="795867" y="167147"/>
                </a:lnTo>
                <a:lnTo>
                  <a:pt x="187094" y="182704"/>
                </a:lnTo>
                <a:lnTo>
                  <a:pt x="122374" y="181828"/>
                </a:lnTo>
                <a:cubicBezTo>
                  <a:pt x="115265" y="191755"/>
                  <a:pt x="104411" y="206120"/>
                  <a:pt x="98161" y="220262"/>
                </a:cubicBezTo>
                <a:cubicBezTo>
                  <a:pt x="91911" y="234404"/>
                  <a:pt x="89304" y="251207"/>
                  <a:pt x="84875" y="266679"/>
                </a:cubicBezTo>
                <a:lnTo>
                  <a:pt x="99155" y="301293"/>
                </a:lnTo>
                <a:lnTo>
                  <a:pt x="128651" y="328412"/>
                </a:lnTo>
                <a:lnTo>
                  <a:pt x="174214" y="329265"/>
                </a:lnTo>
                <a:lnTo>
                  <a:pt x="232169" y="329265"/>
                </a:lnTo>
                <a:lnTo>
                  <a:pt x="309443" y="303508"/>
                </a:lnTo>
                <a:lnTo>
                  <a:pt x="403821" y="324370"/>
                </a:lnTo>
                <a:lnTo>
                  <a:pt x="560581" y="316387"/>
                </a:lnTo>
                <a:lnTo>
                  <a:pt x="637854" y="277750"/>
                </a:lnTo>
                <a:lnTo>
                  <a:pt x="715127" y="284189"/>
                </a:lnTo>
                <a:lnTo>
                  <a:pt x="798840" y="329265"/>
                </a:lnTo>
                <a:lnTo>
                  <a:pt x="992023" y="322826"/>
                </a:lnTo>
                <a:lnTo>
                  <a:pt x="1115245" y="327926"/>
                </a:lnTo>
                <a:lnTo>
                  <a:pt x="1115713" y="353012"/>
                </a:lnTo>
                <a:lnTo>
                  <a:pt x="1210964" y="348584"/>
                </a:lnTo>
                <a:lnTo>
                  <a:pt x="1279584" y="360142"/>
                </a:lnTo>
                <a:lnTo>
                  <a:pt x="1349076" y="365891"/>
                </a:lnTo>
                <a:lnTo>
                  <a:pt x="1486924" y="366561"/>
                </a:lnTo>
                <a:lnTo>
                  <a:pt x="1738998" y="380781"/>
                </a:lnTo>
                <a:lnTo>
                  <a:pt x="2052986" y="398758"/>
                </a:lnTo>
                <a:lnTo>
                  <a:pt x="2226180" y="400973"/>
                </a:lnTo>
                <a:lnTo>
                  <a:pt x="2389381" y="420962"/>
                </a:lnTo>
                <a:lnTo>
                  <a:pt x="1869798" y="435851"/>
                </a:lnTo>
                <a:lnTo>
                  <a:pt x="1253155" y="452956"/>
                </a:lnTo>
                <a:lnTo>
                  <a:pt x="1118049" y="466870"/>
                </a:lnTo>
                <a:lnTo>
                  <a:pt x="1081301" y="474489"/>
                </a:lnTo>
                <a:cubicBezTo>
                  <a:pt x="1027930" y="477597"/>
                  <a:pt x="992950" y="481185"/>
                  <a:pt x="921189" y="483812"/>
                </a:cubicBezTo>
                <a:cubicBezTo>
                  <a:pt x="849428" y="486439"/>
                  <a:pt x="740885" y="488105"/>
                  <a:pt x="650733" y="490251"/>
                </a:cubicBezTo>
                <a:lnTo>
                  <a:pt x="412474" y="496691"/>
                </a:lnTo>
                <a:lnTo>
                  <a:pt x="283685" y="496691"/>
                </a:lnTo>
                <a:lnTo>
                  <a:pt x="252158" y="543981"/>
                </a:lnTo>
                <a:lnTo>
                  <a:pt x="241291" y="600595"/>
                </a:lnTo>
                <a:lnTo>
                  <a:pt x="278586" y="644127"/>
                </a:lnTo>
                <a:lnTo>
                  <a:pt x="399595" y="638358"/>
                </a:lnTo>
                <a:lnTo>
                  <a:pt x="481764" y="609716"/>
                </a:lnTo>
                <a:lnTo>
                  <a:pt x="547702" y="631919"/>
                </a:lnTo>
                <a:cubicBezTo>
                  <a:pt x="560838" y="636693"/>
                  <a:pt x="556288" y="636212"/>
                  <a:pt x="560581" y="638358"/>
                </a:cubicBezTo>
                <a:lnTo>
                  <a:pt x="676491" y="638358"/>
                </a:lnTo>
                <a:cubicBezTo>
                  <a:pt x="734035" y="616779"/>
                  <a:pt x="709667" y="619040"/>
                  <a:pt x="747324" y="619040"/>
                </a:cubicBezTo>
                <a:lnTo>
                  <a:pt x="809504" y="591738"/>
                </a:lnTo>
                <a:cubicBezTo>
                  <a:pt x="844362" y="591447"/>
                  <a:pt x="870568" y="585388"/>
                  <a:pt x="922733" y="605288"/>
                </a:cubicBezTo>
                <a:lnTo>
                  <a:pt x="953386" y="638358"/>
                </a:lnTo>
                <a:lnTo>
                  <a:pt x="873898" y="652578"/>
                </a:lnTo>
                <a:lnTo>
                  <a:pt x="702248" y="670556"/>
                </a:lnTo>
                <a:cubicBezTo>
                  <a:pt x="650733" y="674849"/>
                  <a:pt x="608687" y="674333"/>
                  <a:pt x="553471" y="674780"/>
                </a:cubicBezTo>
                <a:lnTo>
                  <a:pt x="370953" y="673237"/>
                </a:lnTo>
                <a:lnTo>
                  <a:pt x="336541" y="729851"/>
                </a:lnTo>
                <a:lnTo>
                  <a:pt x="340096" y="803773"/>
                </a:lnTo>
                <a:lnTo>
                  <a:pt x="393155" y="825102"/>
                </a:lnTo>
                <a:lnTo>
                  <a:pt x="463989" y="825102"/>
                </a:lnTo>
                <a:lnTo>
                  <a:pt x="586338" y="825102"/>
                </a:lnTo>
                <a:lnTo>
                  <a:pt x="786835" y="803772"/>
                </a:lnTo>
                <a:lnTo>
                  <a:pt x="843916" y="792905"/>
                </a:lnTo>
                <a:lnTo>
                  <a:pt x="908310" y="786465"/>
                </a:lnTo>
                <a:lnTo>
                  <a:pt x="1037099" y="780026"/>
                </a:lnTo>
                <a:lnTo>
                  <a:pt x="1159448" y="780026"/>
                </a:lnTo>
                <a:lnTo>
                  <a:pt x="1191645" y="773587"/>
                </a:lnTo>
                <a:lnTo>
                  <a:pt x="1204524" y="786465"/>
                </a:lnTo>
                <a:lnTo>
                  <a:pt x="1359071" y="773587"/>
                </a:lnTo>
                <a:lnTo>
                  <a:pt x="1571572" y="754268"/>
                </a:lnTo>
                <a:lnTo>
                  <a:pt x="1964378" y="709192"/>
                </a:lnTo>
                <a:lnTo>
                  <a:pt x="2328744" y="663446"/>
                </a:lnTo>
                <a:lnTo>
                  <a:pt x="2666276" y="619040"/>
                </a:lnTo>
                <a:cubicBezTo>
                  <a:pt x="2761168" y="607346"/>
                  <a:pt x="2820823" y="601868"/>
                  <a:pt x="2898096" y="593282"/>
                </a:cubicBezTo>
                <a:lnTo>
                  <a:pt x="2962491" y="586843"/>
                </a:lnTo>
                <a:cubicBezTo>
                  <a:pt x="2969858" y="585770"/>
                  <a:pt x="2949030" y="586843"/>
                  <a:pt x="2942299" y="586843"/>
                </a:cubicBezTo>
                <a:lnTo>
                  <a:pt x="2984348" y="538984"/>
                </a:lnTo>
                <a:lnTo>
                  <a:pt x="3092154" y="533114"/>
                </a:lnTo>
                <a:lnTo>
                  <a:pt x="3177612" y="524561"/>
                </a:lnTo>
                <a:lnTo>
                  <a:pt x="3189151" y="538984"/>
                </a:lnTo>
                <a:lnTo>
                  <a:pt x="3295879" y="536099"/>
                </a:lnTo>
                <a:lnTo>
                  <a:pt x="3316071" y="579367"/>
                </a:lnTo>
                <a:lnTo>
                  <a:pt x="3799597" y="569271"/>
                </a:lnTo>
                <a:lnTo>
                  <a:pt x="4259316" y="553407"/>
                </a:lnTo>
                <a:lnTo>
                  <a:pt x="4417966" y="541869"/>
                </a:lnTo>
                <a:lnTo>
                  <a:pt x="4446811" y="495716"/>
                </a:lnTo>
                <a:lnTo>
                  <a:pt x="4778534" y="501485"/>
                </a:lnTo>
                <a:lnTo>
                  <a:pt x="4859301" y="507254"/>
                </a:lnTo>
                <a:lnTo>
                  <a:pt x="4870838" y="478409"/>
                </a:lnTo>
                <a:lnTo>
                  <a:pt x="4983336" y="487062"/>
                </a:lnTo>
                <a:lnTo>
                  <a:pt x="5390057" y="518792"/>
                </a:lnTo>
                <a:lnTo>
                  <a:pt x="5834276" y="550522"/>
                </a:lnTo>
                <a:lnTo>
                  <a:pt x="6428492" y="611097"/>
                </a:lnTo>
                <a:lnTo>
                  <a:pt x="6947710" y="648596"/>
                </a:lnTo>
                <a:lnTo>
                  <a:pt x="7365968" y="668789"/>
                </a:lnTo>
                <a:lnTo>
                  <a:pt x="7628461" y="671673"/>
                </a:lnTo>
                <a:cubicBezTo>
                  <a:pt x="7632307" y="670711"/>
                  <a:pt x="7789035" y="675519"/>
                  <a:pt x="7792881" y="674557"/>
                </a:cubicBezTo>
                <a:lnTo>
                  <a:pt x="8118834" y="668788"/>
                </a:lnTo>
                <a:lnTo>
                  <a:pt x="8296795" y="665024"/>
                </a:lnTo>
                <a:lnTo>
                  <a:pt x="8326521" y="613982"/>
                </a:lnTo>
                <a:cubicBezTo>
                  <a:pt x="8331328" y="598117"/>
                  <a:pt x="8326161" y="594712"/>
                  <a:pt x="8322315" y="579808"/>
                </a:cubicBezTo>
                <a:cubicBezTo>
                  <a:pt x="8318469" y="564905"/>
                  <a:pt x="8325009" y="543848"/>
                  <a:pt x="8314981" y="533215"/>
                </a:cubicBezTo>
                <a:cubicBezTo>
                  <a:pt x="8304953" y="522582"/>
                  <a:pt x="8293010" y="519726"/>
                  <a:pt x="8262147" y="516009"/>
                </a:cubicBezTo>
                <a:close/>
              </a:path>
            </a:pathLst>
          </a:custGeom>
          <a:solidFill>
            <a:srgbClr val="FF0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 rot="12062585">
            <a:off x="3351487" y="2487602"/>
            <a:ext cx="296883" cy="58943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10800000">
            <a:off x="5522954" y="471307"/>
            <a:ext cx="810479" cy="3383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646" y="3040672"/>
            <a:ext cx="6593567" cy="3817328"/>
          </a:xfrm>
          <a:prstGeom prst="rect">
            <a:avLst/>
          </a:prstGeom>
        </p:spPr>
      </p:pic>
      <p:sp>
        <p:nvSpPr>
          <p:cNvPr id="21" name="Down Arrow 20"/>
          <p:cNvSpPr/>
          <p:nvPr/>
        </p:nvSpPr>
        <p:spPr>
          <a:xfrm rot="10418805">
            <a:off x="4072082" y="2132440"/>
            <a:ext cx="296883" cy="97992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/>
          <a:srcRect l="80296" t="38902" r="10036" b="47591"/>
          <a:stretch>
            <a:fillRect/>
          </a:stretch>
        </p:blipFill>
        <p:spPr bwMode="auto">
          <a:xfrm rot="899443">
            <a:off x="8355055" y="146654"/>
            <a:ext cx="486522" cy="3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5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4564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459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20908" y="103752"/>
            <a:ext cx="5754489" cy="58477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Caverns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Q:\4D-3D CADD (Data)\VC\Graphics\1_Model Sections\20100910_Presentation\ESA_Master Model_omoshkov - 3D View - 20120910_Cavern Short Cu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795" y="1218488"/>
            <a:ext cx="9144000" cy="524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11" y="1797124"/>
            <a:ext cx="3067056" cy="5453009"/>
          </a:xfrm>
          <a:prstGeom prst="rect">
            <a:avLst/>
          </a:prstGeom>
        </p:spPr>
      </p:pic>
      <p:pic>
        <p:nvPicPr>
          <p:cNvPr id="6" name="Picture 2" descr="Q:\4D-3D CADD (Data)\VC\Graphics\ESA - Manhattan\1-Manhattan Alignement Diagram-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09"/>
          <a:stretch/>
        </p:blipFill>
        <p:spPr bwMode="auto">
          <a:xfrm>
            <a:off x="2450221" y="284865"/>
            <a:ext cx="6628340" cy="13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06504" y="747094"/>
            <a:ext cx="66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4350786" y="471304"/>
            <a:ext cx="1175888" cy="3383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est Cavern - South_croppe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361" y="1797124"/>
            <a:ext cx="3278300" cy="5060876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/>
          <a:srcRect l="80296" t="38902" r="10036" b="47591"/>
          <a:stretch>
            <a:fillRect/>
          </a:stretch>
        </p:blipFill>
        <p:spPr bwMode="auto">
          <a:xfrm rot="899443">
            <a:off x="8355055" y="146654"/>
            <a:ext cx="486522" cy="3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6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956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459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20908" y="103752"/>
            <a:ext cx="5754489" cy="6463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3600" b="1" dirty="0" smtClean="0"/>
              <a:t>Caverns</a:t>
            </a:r>
            <a:endParaRPr lang="en-US" sz="3600" b="1" dirty="0"/>
          </a:p>
        </p:txBody>
      </p:sp>
      <p:pic>
        <p:nvPicPr>
          <p:cNvPr id="6" name="Picture 2" descr="Q:\4D-3D CADD (Data)\VC\Graphics\ESA - Manhattan\1-Manhattan Alignement Diagram-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09"/>
          <a:stretch/>
        </p:blipFill>
        <p:spPr bwMode="auto">
          <a:xfrm>
            <a:off x="2450221" y="284865"/>
            <a:ext cx="6628340" cy="13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06504" y="747094"/>
            <a:ext cx="66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4350786" y="471304"/>
            <a:ext cx="1175888" cy="3383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 l="80296" t="38902" r="10036" b="47591"/>
          <a:stretch>
            <a:fillRect/>
          </a:stretch>
        </p:blipFill>
        <p:spPr bwMode="auto">
          <a:xfrm rot="899443">
            <a:off x="8355055" y="146654"/>
            <a:ext cx="486522" cy="3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Q:\4D-3D CADD (Data)\VC\Graphics\1_Model Sections\ESA_Master Model_Cavern 1.jpg"/>
          <p:cNvPicPr>
            <a:picLocks noChangeAspect="1" noChangeArrowheads="1"/>
          </p:cNvPicPr>
          <p:nvPr/>
        </p:nvPicPr>
        <p:blipFill>
          <a:blip r:embed="rId4"/>
          <a:srcRect l="20329" t="22188" r="2336" b="2240"/>
          <a:stretch>
            <a:fillRect/>
          </a:stretch>
        </p:blipFill>
        <p:spPr bwMode="auto">
          <a:xfrm>
            <a:off x="466382" y="1891621"/>
            <a:ext cx="8255934" cy="421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reeform 3"/>
          <p:cNvSpPr/>
          <p:nvPr/>
        </p:nvSpPr>
        <p:spPr>
          <a:xfrm>
            <a:off x="430305" y="1857845"/>
            <a:ext cx="7031828" cy="3140421"/>
          </a:xfrm>
          <a:custGeom>
            <a:avLst/>
            <a:gdLst>
              <a:gd name="connsiteX0" fmla="*/ 7000342 w 7000342"/>
              <a:gd name="connsiteY0" fmla="*/ 220422 h 3075407"/>
              <a:gd name="connsiteX1" fmla="*/ 251886 w 7000342"/>
              <a:gd name="connsiteY1" fmla="*/ 3075407 h 3075407"/>
              <a:gd name="connsiteX2" fmla="*/ 0 w 7000342"/>
              <a:gd name="connsiteY2" fmla="*/ 2193720 h 3075407"/>
              <a:gd name="connsiteX3" fmla="*/ 0 w 7000342"/>
              <a:gd name="connsiteY3" fmla="*/ 0 h 3075407"/>
              <a:gd name="connsiteX4" fmla="*/ 6989847 w 7000342"/>
              <a:gd name="connsiteY4" fmla="*/ 0 h 3075407"/>
              <a:gd name="connsiteX5" fmla="*/ 7000342 w 7000342"/>
              <a:gd name="connsiteY5" fmla="*/ 220422 h 3075407"/>
              <a:gd name="connsiteX0" fmla="*/ 7000342 w 7000342"/>
              <a:gd name="connsiteY0" fmla="*/ 220422 h 3117392"/>
              <a:gd name="connsiteX1" fmla="*/ 262382 w 7000342"/>
              <a:gd name="connsiteY1" fmla="*/ 3117392 h 3117392"/>
              <a:gd name="connsiteX2" fmla="*/ 0 w 7000342"/>
              <a:gd name="connsiteY2" fmla="*/ 2193720 h 3117392"/>
              <a:gd name="connsiteX3" fmla="*/ 0 w 7000342"/>
              <a:gd name="connsiteY3" fmla="*/ 0 h 3117392"/>
              <a:gd name="connsiteX4" fmla="*/ 6989847 w 7000342"/>
              <a:gd name="connsiteY4" fmla="*/ 0 h 3117392"/>
              <a:gd name="connsiteX5" fmla="*/ 7000342 w 7000342"/>
              <a:gd name="connsiteY5" fmla="*/ 220422 h 3117392"/>
              <a:gd name="connsiteX0" fmla="*/ 7000342 w 7000342"/>
              <a:gd name="connsiteY0" fmla="*/ 251911 h 3117392"/>
              <a:gd name="connsiteX1" fmla="*/ 262382 w 7000342"/>
              <a:gd name="connsiteY1" fmla="*/ 3117392 h 3117392"/>
              <a:gd name="connsiteX2" fmla="*/ 0 w 7000342"/>
              <a:gd name="connsiteY2" fmla="*/ 2193720 h 3117392"/>
              <a:gd name="connsiteX3" fmla="*/ 0 w 7000342"/>
              <a:gd name="connsiteY3" fmla="*/ 0 h 3117392"/>
              <a:gd name="connsiteX4" fmla="*/ 6989847 w 7000342"/>
              <a:gd name="connsiteY4" fmla="*/ 0 h 3117392"/>
              <a:gd name="connsiteX5" fmla="*/ 7000342 w 7000342"/>
              <a:gd name="connsiteY5" fmla="*/ 251911 h 3117392"/>
              <a:gd name="connsiteX0" fmla="*/ 7000342 w 7000342"/>
              <a:gd name="connsiteY0" fmla="*/ 251911 h 3098436"/>
              <a:gd name="connsiteX1" fmla="*/ 262382 w 7000342"/>
              <a:gd name="connsiteY1" fmla="*/ 3098436 h 3098436"/>
              <a:gd name="connsiteX2" fmla="*/ 0 w 7000342"/>
              <a:gd name="connsiteY2" fmla="*/ 2193720 h 3098436"/>
              <a:gd name="connsiteX3" fmla="*/ 0 w 7000342"/>
              <a:gd name="connsiteY3" fmla="*/ 0 h 3098436"/>
              <a:gd name="connsiteX4" fmla="*/ 6989847 w 7000342"/>
              <a:gd name="connsiteY4" fmla="*/ 0 h 3098436"/>
              <a:gd name="connsiteX5" fmla="*/ 7000342 w 7000342"/>
              <a:gd name="connsiteY5" fmla="*/ 251911 h 3098436"/>
              <a:gd name="connsiteX0" fmla="*/ 7000342 w 7000342"/>
              <a:gd name="connsiteY0" fmla="*/ 245592 h 3098436"/>
              <a:gd name="connsiteX1" fmla="*/ 262382 w 7000342"/>
              <a:gd name="connsiteY1" fmla="*/ 3098436 h 3098436"/>
              <a:gd name="connsiteX2" fmla="*/ 0 w 7000342"/>
              <a:gd name="connsiteY2" fmla="*/ 2193720 h 3098436"/>
              <a:gd name="connsiteX3" fmla="*/ 0 w 7000342"/>
              <a:gd name="connsiteY3" fmla="*/ 0 h 3098436"/>
              <a:gd name="connsiteX4" fmla="*/ 6989847 w 7000342"/>
              <a:gd name="connsiteY4" fmla="*/ 0 h 3098436"/>
              <a:gd name="connsiteX5" fmla="*/ 7000342 w 7000342"/>
              <a:gd name="connsiteY5" fmla="*/ 245592 h 3098436"/>
              <a:gd name="connsiteX0" fmla="*/ 7000342 w 7000342"/>
              <a:gd name="connsiteY0" fmla="*/ 264548 h 3098436"/>
              <a:gd name="connsiteX1" fmla="*/ 262382 w 7000342"/>
              <a:gd name="connsiteY1" fmla="*/ 3098436 h 3098436"/>
              <a:gd name="connsiteX2" fmla="*/ 0 w 7000342"/>
              <a:gd name="connsiteY2" fmla="*/ 2193720 h 3098436"/>
              <a:gd name="connsiteX3" fmla="*/ 0 w 7000342"/>
              <a:gd name="connsiteY3" fmla="*/ 0 h 3098436"/>
              <a:gd name="connsiteX4" fmla="*/ 6989847 w 7000342"/>
              <a:gd name="connsiteY4" fmla="*/ 0 h 3098436"/>
              <a:gd name="connsiteX5" fmla="*/ 7000342 w 7000342"/>
              <a:gd name="connsiteY5" fmla="*/ 264548 h 3098436"/>
              <a:gd name="connsiteX0" fmla="*/ 6988691 w 6989847"/>
              <a:gd name="connsiteY0" fmla="*/ 258723 h 3098436"/>
              <a:gd name="connsiteX1" fmla="*/ 262382 w 6989847"/>
              <a:gd name="connsiteY1" fmla="*/ 3098436 h 3098436"/>
              <a:gd name="connsiteX2" fmla="*/ 0 w 6989847"/>
              <a:gd name="connsiteY2" fmla="*/ 2193720 h 3098436"/>
              <a:gd name="connsiteX3" fmla="*/ 0 w 6989847"/>
              <a:gd name="connsiteY3" fmla="*/ 0 h 3098436"/>
              <a:gd name="connsiteX4" fmla="*/ 6989847 w 6989847"/>
              <a:gd name="connsiteY4" fmla="*/ 0 h 3098436"/>
              <a:gd name="connsiteX5" fmla="*/ 6988691 w 6989847"/>
              <a:gd name="connsiteY5" fmla="*/ 258723 h 3098436"/>
              <a:gd name="connsiteX0" fmla="*/ 6988691 w 6989847"/>
              <a:gd name="connsiteY0" fmla="*/ 290212 h 3129925"/>
              <a:gd name="connsiteX1" fmla="*/ 262382 w 6989847"/>
              <a:gd name="connsiteY1" fmla="*/ 3129925 h 3129925"/>
              <a:gd name="connsiteX2" fmla="*/ 0 w 6989847"/>
              <a:gd name="connsiteY2" fmla="*/ 2225209 h 3129925"/>
              <a:gd name="connsiteX3" fmla="*/ 0 w 6989847"/>
              <a:gd name="connsiteY3" fmla="*/ 31489 h 3129925"/>
              <a:gd name="connsiteX4" fmla="*/ 6989847 w 6989847"/>
              <a:gd name="connsiteY4" fmla="*/ 0 h 3129925"/>
              <a:gd name="connsiteX5" fmla="*/ 6988691 w 6989847"/>
              <a:gd name="connsiteY5" fmla="*/ 290212 h 3129925"/>
              <a:gd name="connsiteX0" fmla="*/ 6988691 w 6989847"/>
              <a:gd name="connsiteY0" fmla="*/ 300708 h 3140421"/>
              <a:gd name="connsiteX1" fmla="*/ 262382 w 6989847"/>
              <a:gd name="connsiteY1" fmla="*/ 3140421 h 3140421"/>
              <a:gd name="connsiteX2" fmla="*/ 0 w 6989847"/>
              <a:gd name="connsiteY2" fmla="*/ 2235705 h 3140421"/>
              <a:gd name="connsiteX3" fmla="*/ 0 w 6989847"/>
              <a:gd name="connsiteY3" fmla="*/ 0 h 3140421"/>
              <a:gd name="connsiteX4" fmla="*/ 6989847 w 6989847"/>
              <a:gd name="connsiteY4" fmla="*/ 10496 h 3140421"/>
              <a:gd name="connsiteX5" fmla="*/ 6988691 w 6989847"/>
              <a:gd name="connsiteY5" fmla="*/ 300708 h 3140421"/>
              <a:gd name="connsiteX0" fmla="*/ 7020177 w 7021333"/>
              <a:gd name="connsiteY0" fmla="*/ 300708 h 3140421"/>
              <a:gd name="connsiteX1" fmla="*/ 293868 w 7021333"/>
              <a:gd name="connsiteY1" fmla="*/ 3140421 h 3140421"/>
              <a:gd name="connsiteX2" fmla="*/ 0 w 7021333"/>
              <a:gd name="connsiteY2" fmla="*/ 2225209 h 3140421"/>
              <a:gd name="connsiteX3" fmla="*/ 31486 w 7021333"/>
              <a:gd name="connsiteY3" fmla="*/ 0 h 3140421"/>
              <a:gd name="connsiteX4" fmla="*/ 7021333 w 7021333"/>
              <a:gd name="connsiteY4" fmla="*/ 10496 h 3140421"/>
              <a:gd name="connsiteX5" fmla="*/ 7020177 w 7021333"/>
              <a:gd name="connsiteY5" fmla="*/ 300708 h 3140421"/>
              <a:gd name="connsiteX0" fmla="*/ 7030672 w 7031828"/>
              <a:gd name="connsiteY0" fmla="*/ 300708 h 3140421"/>
              <a:gd name="connsiteX1" fmla="*/ 304363 w 7031828"/>
              <a:gd name="connsiteY1" fmla="*/ 3140421 h 3140421"/>
              <a:gd name="connsiteX2" fmla="*/ 10495 w 7031828"/>
              <a:gd name="connsiteY2" fmla="*/ 2225209 h 3140421"/>
              <a:gd name="connsiteX3" fmla="*/ 0 w 7031828"/>
              <a:gd name="connsiteY3" fmla="*/ 0 h 3140421"/>
              <a:gd name="connsiteX4" fmla="*/ 7031828 w 7031828"/>
              <a:gd name="connsiteY4" fmla="*/ 10496 h 3140421"/>
              <a:gd name="connsiteX5" fmla="*/ 7030672 w 7031828"/>
              <a:gd name="connsiteY5" fmla="*/ 300708 h 3140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31828" h="3140421">
                <a:moveTo>
                  <a:pt x="7030672" y="300708"/>
                </a:moveTo>
                <a:lnTo>
                  <a:pt x="304363" y="3140421"/>
                </a:lnTo>
                <a:lnTo>
                  <a:pt x="10495" y="2225209"/>
                </a:lnTo>
                <a:cubicBezTo>
                  <a:pt x="6997" y="1483473"/>
                  <a:pt x="3498" y="741736"/>
                  <a:pt x="0" y="0"/>
                </a:cubicBezTo>
                <a:lnTo>
                  <a:pt x="7031828" y="10496"/>
                </a:lnTo>
                <a:cubicBezTo>
                  <a:pt x="7031443" y="96737"/>
                  <a:pt x="7031057" y="214467"/>
                  <a:pt x="7030672" y="30070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65276" y="3551385"/>
            <a:ext cx="1884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West Cavern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057299" y="4033119"/>
            <a:ext cx="1606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East Cavern</a:t>
            </a:r>
            <a:endParaRPr lang="en-US" dirty="0"/>
          </a:p>
        </p:txBody>
      </p:sp>
      <p:cxnSp>
        <p:nvCxnSpPr>
          <p:cNvPr id="16" name="Straight Arrow Connector 13"/>
          <p:cNvCxnSpPr>
            <a:cxnSpLocks noChangeShapeType="1"/>
          </p:cNvCxnSpPr>
          <p:nvPr/>
        </p:nvCxnSpPr>
        <p:spPr bwMode="auto">
          <a:xfrm flipV="1">
            <a:off x="1681202" y="3119244"/>
            <a:ext cx="7182971" cy="30534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17" name="Straight Connector 9"/>
          <p:cNvCxnSpPr>
            <a:cxnSpLocks noChangeShapeType="1"/>
          </p:cNvCxnSpPr>
          <p:nvPr/>
        </p:nvCxnSpPr>
        <p:spPr bwMode="auto">
          <a:xfrm>
            <a:off x="1410700" y="6064975"/>
            <a:ext cx="339912" cy="137463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0"/>
          <p:cNvCxnSpPr>
            <a:cxnSpLocks noChangeShapeType="1"/>
          </p:cNvCxnSpPr>
          <p:nvPr/>
        </p:nvCxnSpPr>
        <p:spPr bwMode="auto">
          <a:xfrm>
            <a:off x="8663708" y="2959608"/>
            <a:ext cx="324036" cy="18075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19" name="TextBox 15"/>
          <p:cNvSpPr txBox="1">
            <a:spLocks noChangeArrowheads="1"/>
          </p:cNvSpPr>
          <p:nvPr/>
        </p:nvSpPr>
        <p:spPr bwMode="auto">
          <a:xfrm rot="20174898">
            <a:off x="4820440" y="4636543"/>
            <a:ext cx="1259728" cy="25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28575" rIns="57150" bIns="28575">
            <a:spAutoFit/>
          </a:bodyPr>
          <a:lstStyle/>
          <a:p>
            <a:pPr algn="ctr"/>
            <a:r>
              <a:rPr lang="en-US" sz="1300" dirty="0" smtClean="0"/>
              <a:t>1140 ft. </a:t>
            </a:r>
            <a:r>
              <a:rPr lang="en-US" sz="1300" dirty="0"/>
              <a:t>(</a:t>
            </a:r>
            <a:r>
              <a:rPr lang="en-US" sz="1300" dirty="0" err="1"/>
              <a:t>Typ</a:t>
            </a:r>
            <a:r>
              <a:rPr lang="en-US" sz="1300" dirty="0"/>
              <a:t>)</a:t>
            </a:r>
          </a:p>
        </p:txBody>
      </p:sp>
      <p:cxnSp>
        <p:nvCxnSpPr>
          <p:cNvPr id="21" name="Straight Connector 9"/>
          <p:cNvCxnSpPr>
            <a:cxnSpLocks noChangeShapeType="1"/>
          </p:cNvCxnSpPr>
          <p:nvPr/>
        </p:nvCxnSpPr>
        <p:spPr bwMode="auto">
          <a:xfrm>
            <a:off x="147460" y="5519218"/>
            <a:ext cx="339912" cy="137463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22" name="Straight Connector 10"/>
          <p:cNvCxnSpPr>
            <a:cxnSpLocks noChangeShapeType="1"/>
          </p:cNvCxnSpPr>
          <p:nvPr/>
        </p:nvCxnSpPr>
        <p:spPr bwMode="auto">
          <a:xfrm>
            <a:off x="147460" y="4870275"/>
            <a:ext cx="660676" cy="224824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10720" y="4611305"/>
            <a:ext cx="509112" cy="25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150" tIns="28575" rIns="57150" bIns="28575">
            <a:spAutoFit/>
          </a:bodyPr>
          <a:lstStyle/>
          <a:p>
            <a:pPr algn="ctr"/>
            <a:r>
              <a:rPr lang="en-US" sz="1300" dirty="0" smtClean="0"/>
              <a:t>60 ft.</a:t>
            </a:r>
            <a:endParaRPr lang="en-US" sz="1300" dirty="0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293868" y="4933251"/>
            <a:ext cx="0" cy="637079"/>
          </a:xfrm>
          <a:prstGeom prst="straightConnector1">
            <a:avLst/>
          </a:prstGeom>
          <a:ln w="6350" cmpd="sng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9"/>
          <p:cNvCxnSpPr>
            <a:cxnSpLocks noChangeShapeType="1"/>
          </p:cNvCxnSpPr>
          <p:nvPr/>
        </p:nvCxnSpPr>
        <p:spPr bwMode="auto">
          <a:xfrm>
            <a:off x="514355" y="5671618"/>
            <a:ext cx="0" cy="39335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32" name="Straight Connector 9"/>
          <p:cNvCxnSpPr>
            <a:cxnSpLocks noChangeShapeType="1"/>
          </p:cNvCxnSpPr>
          <p:nvPr/>
        </p:nvCxnSpPr>
        <p:spPr bwMode="auto">
          <a:xfrm flipV="1">
            <a:off x="907617" y="5825033"/>
            <a:ext cx="0" cy="3677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33" name="Straight Arrow Connector 32"/>
          <p:cNvCxnSpPr/>
          <p:nvPr/>
        </p:nvCxnSpPr>
        <p:spPr>
          <a:xfrm flipH="1" flipV="1">
            <a:off x="514355" y="5825034"/>
            <a:ext cx="393262" cy="141011"/>
          </a:xfrm>
          <a:prstGeom prst="straightConnector1">
            <a:avLst/>
          </a:prstGeom>
          <a:ln w="6350" cmpd="sng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15"/>
          <p:cNvSpPr txBox="1">
            <a:spLocks noChangeArrowheads="1"/>
          </p:cNvSpPr>
          <p:nvPr/>
        </p:nvSpPr>
        <p:spPr bwMode="auto">
          <a:xfrm rot="1297922">
            <a:off x="462990" y="5968905"/>
            <a:ext cx="509112" cy="25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150" tIns="28575" rIns="57150" bIns="28575">
            <a:spAutoFit/>
          </a:bodyPr>
          <a:lstStyle/>
          <a:p>
            <a:pPr algn="ctr"/>
            <a:r>
              <a:rPr lang="en-US" sz="1300" dirty="0" smtClean="0"/>
              <a:t>60 ft.</a:t>
            </a:r>
            <a:endParaRPr lang="en-US" sz="1300" dirty="0"/>
          </a:p>
        </p:txBody>
      </p:sp>
      <p:sp>
        <p:nvSpPr>
          <p:cNvPr id="25" name="Slide Number Placeholder 3"/>
          <p:cNvSpPr txBox="1">
            <a:spLocks/>
          </p:cNvSpPr>
          <p:nvPr/>
        </p:nvSpPr>
        <p:spPr>
          <a:xfrm>
            <a:off x="8001000" y="6356350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7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9297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608013" y="1545285"/>
            <a:ext cx="8523287" cy="4314825"/>
            <a:chOff x="144" y="820"/>
            <a:chExt cx="5472" cy="2718"/>
          </a:xfrm>
        </p:grpSpPr>
        <p:grpSp>
          <p:nvGrpSpPr>
            <p:cNvPr id="24608" name="Group 3"/>
            <p:cNvGrpSpPr>
              <a:grpSpLocks/>
            </p:cNvGrpSpPr>
            <p:nvPr/>
          </p:nvGrpSpPr>
          <p:grpSpPr bwMode="auto">
            <a:xfrm>
              <a:off x="144" y="820"/>
              <a:ext cx="5472" cy="2488"/>
              <a:chOff x="144" y="694"/>
              <a:chExt cx="5472" cy="2488"/>
            </a:xfrm>
          </p:grpSpPr>
          <p:pic>
            <p:nvPicPr>
              <p:cNvPr id="24610" name="Picture 4" descr="Cross Section copy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694"/>
                <a:ext cx="5460" cy="24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4611" name="Text Box 5"/>
              <p:cNvSpPr txBox="1">
                <a:spLocks noChangeArrowheads="1"/>
              </p:cNvSpPr>
              <p:nvPr/>
            </p:nvSpPr>
            <p:spPr bwMode="auto">
              <a:xfrm>
                <a:off x="4373" y="758"/>
                <a:ext cx="39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EC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EC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>
                    <a:solidFill>
                      <a:srgbClr val="003399"/>
                    </a:solidFill>
                  </a:rPr>
                  <a:t>Park </a:t>
                </a:r>
              </a:p>
              <a:p>
                <a:pPr algn="ctr"/>
                <a:r>
                  <a:rPr lang="en-US" sz="1000">
                    <a:solidFill>
                      <a:srgbClr val="003399"/>
                    </a:solidFill>
                  </a:rPr>
                  <a:t>Avenue</a:t>
                </a:r>
                <a:endParaRPr lang="en-US" sz="1400" b="1"/>
              </a:p>
            </p:txBody>
          </p:sp>
          <p:sp>
            <p:nvSpPr>
              <p:cNvPr id="24612" name="Text Box 6"/>
              <p:cNvSpPr txBox="1">
                <a:spLocks noChangeArrowheads="1"/>
              </p:cNvSpPr>
              <p:nvPr/>
            </p:nvSpPr>
            <p:spPr bwMode="auto">
              <a:xfrm>
                <a:off x="2224" y="758"/>
                <a:ext cx="50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CEC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>
                    <a:solidFill>
                      <a:srgbClr val="003399"/>
                    </a:solidFill>
                  </a:rPr>
                  <a:t>Vanderbilt </a:t>
                </a:r>
              </a:p>
              <a:p>
                <a:pPr algn="ctr"/>
                <a:r>
                  <a:rPr lang="en-US" sz="1000">
                    <a:solidFill>
                      <a:srgbClr val="003399"/>
                    </a:solidFill>
                  </a:rPr>
                  <a:t>Avenue</a:t>
                </a:r>
                <a:endParaRPr lang="en-US" sz="1400" b="1"/>
              </a:p>
            </p:txBody>
          </p:sp>
          <p:sp>
            <p:nvSpPr>
              <p:cNvPr id="24613" name="Text Box 7" descr="50%"/>
              <p:cNvSpPr txBox="1">
                <a:spLocks noChangeArrowheads="1"/>
              </p:cNvSpPr>
              <p:nvPr/>
            </p:nvSpPr>
            <p:spPr bwMode="auto">
              <a:xfrm>
                <a:off x="4108" y="1686"/>
                <a:ext cx="764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>
                    <a:solidFill>
                      <a:srgbClr val="003399"/>
                    </a:solidFill>
                  </a:rPr>
                  <a:t>MNR Lower Level</a:t>
                </a:r>
                <a:endParaRPr lang="en-US" sz="10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14" name="Text Box 8" descr="50%"/>
              <p:cNvSpPr txBox="1">
                <a:spLocks noChangeArrowheads="1"/>
              </p:cNvSpPr>
              <p:nvPr/>
            </p:nvSpPr>
            <p:spPr bwMode="auto">
              <a:xfrm>
                <a:off x="4105" y="1455"/>
                <a:ext cx="764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>
                    <a:solidFill>
                      <a:srgbClr val="003399"/>
                    </a:solidFill>
                  </a:rPr>
                  <a:t>MNR Upper Level</a:t>
                </a:r>
                <a:endParaRPr lang="en-US" sz="10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15" name="Rectangle 9"/>
              <p:cNvSpPr>
                <a:spLocks noChangeArrowheads="1"/>
              </p:cNvSpPr>
              <p:nvPr/>
            </p:nvSpPr>
            <p:spPr bwMode="auto">
              <a:xfrm>
                <a:off x="1488" y="1750"/>
                <a:ext cx="1259" cy="144"/>
              </a:xfrm>
              <a:prstGeom prst="rect">
                <a:avLst/>
              </a:prstGeom>
              <a:solidFill>
                <a:srgbClr val="CCEC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99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16" name="Rectangle 10"/>
              <p:cNvSpPr>
                <a:spLocks noChangeArrowheads="1"/>
              </p:cNvSpPr>
              <p:nvPr/>
            </p:nvSpPr>
            <p:spPr bwMode="auto">
              <a:xfrm>
                <a:off x="3792" y="2614"/>
                <a:ext cx="1440" cy="110"/>
              </a:xfrm>
              <a:prstGeom prst="rect">
                <a:avLst/>
              </a:prstGeom>
              <a:solidFill>
                <a:srgbClr val="CCEC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99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17" name="Text Box 11" descr="50%"/>
              <p:cNvSpPr txBox="1">
                <a:spLocks noChangeArrowheads="1"/>
              </p:cNvSpPr>
              <p:nvPr/>
            </p:nvSpPr>
            <p:spPr bwMode="auto">
              <a:xfrm>
                <a:off x="4138" y="2594"/>
                <a:ext cx="724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900" b="1"/>
                  <a:t>LIRR Mezzanine</a:t>
                </a:r>
                <a:endParaRPr lang="en-US" sz="1000" b="1"/>
              </a:p>
            </p:txBody>
          </p:sp>
          <p:sp>
            <p:nvSpPr>
              <p:cNvPr id="24618" name="Rectangle 12"/>
              <p:cNvSpPr>
                <a:spLocks noChangeArrowheads="1"/>
              </p:cNvSpPr>
              <p:nvPr/>
            </p:nvSpPr>
            <p:spPr bwMode="auto">
              <a:xfrm>
                <a:off x="288" y="1846"/>
                <a:ext cx="672" cy="240"/>
              </a:xfrm>
              <a:prstGeom prst="rect">
                <a:avLst/>
              </a:prstGeom>
              <a:solidFill>
                <a:srgbClr val="E8E9E7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19" name="Text Box 13" descr="50%"/>
              <p:cNvSpPr txBox="1">
                <a:spLocks noChangeArrowheads="1"/>
              </p:cNvSpPr>
              <p:nvPr/>
            </p:nvSpPr>
            <p:spPr bwMode="auto">
              <a:xfrm>
                <a:off x="365" y="1846"/>
                <a:ext cx="502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900" b="1">
                    <a:solidFill>
                      <a:srgbClr val="003399"/>
                    </a:solidFill>
                  </a:rPr>
                  <a:t>Off Street </a:t>
                </a:r>
              </a:p>
              <a:p>
                <a:pPr algn="ctr"/>
                <a:r>
                  <a:rPr lang="en-US" sz="900" b="1">
                    <a:solidFill>
                      <a:srgbClr val="003399"/>
                    </a:solidFill>
                  </a:rPr>
                  <a:t>Entrances</a:t>
                </a:r>
                <a:endParaRPr lang="en-US" sz="16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20" name="Rectangle 14"/>
              <p:cNvSpPr>
                <a:spLocks noChangeArrowheads="1"/>
              </p:cNvSpPr>
              <p:nvPr/>
            </p:nvSpPr>
            <p:spPr bwMode="auto">
              <a:xfrm>
                <a:off x="1248" y="2086"/>
                <a:ext cx="672" cy="240"/>
              </a:xfrm>
              <a:prstGeom prst="rect">
                <a:avLst/>
              </a:prstGeom>
              <a:solidFill>
                <a:srgbClr val="E8E9E7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21" name="Text Box 15" descr="50%"/>
              <p:cNvSpPr txBox="1">
                <a:spLocks noChangeArrowheads="1"/>
              </p:cNvSpPr>
              <p:nvPr/>
            </p:nvSpPr>
            <p:spPr bwMode="auto">
              <a:xfrm>
                <a:off x="1327" y="2086"/>
                <a:ext cx="502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900" b="1">
                    <a:solidFill>
                      <a:srgbClr val="003399"/>
                    </a:solidFill>
                  </a:rPr>
                  <a:t>LIRR </a:t>
                </a:r>
              </a:p>
              <a:p>
                <a:pPr algn="ctr"/>
                <a:r>
                  <a:rPr lang="en-US" sz="900" b="1">
                    <a:solidFill>
                      <a:srgbClr val="003399"/>
                    </a:solidFill>
                  </a:rPr>
                  <a:t>Concourse</a:t>
                </a:r>
                <a:endParaRPr lang="en-US" sz="16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22" name="Rectangle 16"/>
              <p:cNvSpPr>
                <a:spLocks noChangeArrowheads="1"/>
              </p:cNvSpPr>
              <p:nvPr/>
            </p:nvSpPr>
            <p:spPr bwMode="auto">
              <a:xfrm>
                <a:off x="2400" y="2384"/>
                <a:ext cx="595" cy="230"/>
              </a:xfrm>
              <a:prstGeom prst="rect">
                <a:avLst/>
              </a:prstGeom>
              <a:solidFill>
                <a:srgbClr val="E8E9E7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23" name="Text Box 17" descr="50%"/>
              <p:cNvSpPr txBox="1">
                <a:spLocks noChangeArrowheads="1"/>
              </p:cNvSpPr>
              <p:nvPr/>
            </p:nvSpPr>
            <p:spPr bwMode="auto">
              <a:xfrm>
                <a:off x="2448" y="2374"/>
                <a:ext cx="502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900" b="1">
                    <a:solidFill>
                      <a:srgbClr val="003399"/>
                    </a:solidFill>
                  </a:rPr>
                  <a:t>Escalator</a:t>
                </a:r>
              </a:p>
              <a:p>
                <a:pPr algn="ctr"/>
                <a:r>
                  <a:rPr lang="en-US" sz="900" b="1">
                    <a:solidFill>
                      <a:srgbClr val="003399"/>
                    </a:solidFill>
                  </a:rPr>
                  <a:t>Shafts</a:t>
                </a:r>
                <a:endParaRPr lang="en-US" sz="16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24" name="Rectangle 18"/>
              <p:cNvSpPr>
                <a:spLocks noChangeArrowheads="1"/>
              </p:cNvSpPr>
              <p:nvPr/>
            </p:nvSpPr>
            <p:spPr bwMode="auto">
              <a:xfrm>
                <a:off x="4032" y="2998"/>
                <a:ext cx="1056" cy="144"/>
              </a:xfrm>
              <a:prstGeom prst="rect">
                <a:avLst/>
              </a:prstGeom>
              <a:solidFill>
                <a:srgbClr val="E8E9E7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25" name="Text Box 19" descr="50%"/>
              <p:cNvSpPr txBox="1">
                <a:spLocks noChangeArrowheads="1"/>
              </p:cNvSpPr>
              <p:nvPr/>
            </p:nvSpPr>
            <p:spPr bwMode="auto">
              <a:xfrm>
                <a:off x="4176" y="3003"/>
                <a:ext cx="8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900" b="1">
                    <a:solidFill>
                      <a:srgbClr val="003399"/>
                    </a:solidFill>
                  </a:rPr>
                  <a:t>Terminal Caverns</a:t>
                </a:r>
                <a:endParaRPr lang="en-US" sz="16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26" name="Text Box 20" descr="50%"/>
              <p:cNvSpPr txBox="1">
                <a:spLocks noChangeArrowheads="1"/>
              </p:cNvSpPr>
              <p:nvPr/>
            </p:nvSpPr>
            <p:spPr bwMode="auto">
              <a:xfrm>
                <a:off x="5232" y="2432"/>
                <a:ext cx="38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700" b="1">
                    <a:solidFill>
                      <a:srgbClr val="003399"/>
                    </a:solidFill>
                  </a:rPr>
                  <a:t>Upper</a:t>
                </a:r>
              </a:p>
              <a:p>
                <a:pPr algn="ctr"/>
                <a:r>
                  <a:rPr lang="en-US" sz="700" b="1">
                    <a:solidFill>
                      <a:srgbClr val="003399"/>
                    </a:solidFill>
                  </a:rPr>
                  <a:t>Platform</a:t>
                </a:r>
                <a:endParaRPr lang="en-US" sz="16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27" name="Text Box 21" descr="50%"/>
              <p:cNvSpPr txBox="1">
                <a:spLocks noChangeArrowheads="1"/>
              </p:cNvSpPr>
              <p:nvPr/>
            </p:nvSpPr>
            <p:spPr bwMode="auto">
              <a:xfrm>
                <a:off x="5232" y="2748"/>
                <a:ext cx="38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700" b="1">
                    <a:solidFill>
                      <a:srgbClr val="003399"/>
                    </a:solidFill>
                  </a:rPr>
                  <a:t>Lower</a:t>
                </a:r>
              </a:p>
              <a:p>
                <a:pPr algn="ctr"/>
                <a:r>
                  <a:rPr lang="en-US" sz="700" b="1">
                    <a:solidFill>
                      <a:srgbClr val="003399"/>
                    </a:solidFill>
                  </a:rPr>
                  <a:t>Platform</a:t>
                </a:r>
                <a:endParaRPr lang="en-US" sz="16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28" name="Line 22"/>
              <p:cNvSpPr>
                <a:spLocks noChangeShapeType="1"/>
              </p:cNvSpPr>
              <p:nvPr/>
            </p:nvSpPr>
            <p:spPr bwMode="auto">
              <a:xfrm flipV="1">
                <a:off x="624" y="1414"/>
                <a:ext cx="288" cy="43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29" name="Line 23"/>
              <p:cNvSpPr>
                <a:spLocks noChangeShapeType="1"/>
              </p:cNvSpPr>
              <p:nvPr/>
            </p:nvSpPr>
            <p:spPr bwMode="auto">
              <a:xfrm flipV="1">
                <a:off x="1584" y="1846"/>
                <a:ext cx="192" cy="24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30" name="Line 24"/>
              <p:cNvSpPr>
                <a:spLocks noChangeShapeType="1"/>
              </p:cNvSpPr>
              <p:nvPr/>
            </p:nvSpPr>
            <p:spPr bwMode="auto">
              <a:xfrm flipV="1">
                <a:off x="2736" y="2230"/>
                <a:ext cx="96" cy="144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31" name="Line 25"/>
              <p:cNvSpPr>
                <a:spLocks noChangeShapeType="1"/>
              </p:cNvSpPr>
              <p:nvPr/>
            </p:nvSpPr>
            <p:spPr bwMode="auto">
              <a:xfrm flipV="1">
                <a:off x="4992" y="2806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32" name="Line 26"/>
              <p:cNvSpPr>
                <a:spLocks noChangeShapeType="1"/>
              </p:cNvSpPr>
              <p:nvPr/>
            </p:nvSpPr>
            <p:spPr bwMode="auto">
              <a:xfrm flipH="1" flipV="1">
                <a:off x="4128" y="2806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33" name="Freeform 27"/>
              <p:cNvSpPr>
                <a:spLocks/>
              </p:cNvSpPr>
              <p:nvPr/>
            </p:nvSpPr>
            <p:spPr bwMode="auto">
              <a:xfrm>
                <a:off x="3731" y="1862"/>
                <a:ext cx="1" cy="864"/>
              </a:xfrm>
              <a:custGeom>
                <a:avLst/>
                <a:gdLst>
                  <a:gd name="T0" fmla="*/ 0 w 1"/>
                  <a:gd name="T1" fmla="*/ 0 h 864"/>
                  <a:gd name="T2" fmla="*/ 0 w 1"/>
                  <a:gd name="T3" fmla="*/ 864 h 86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" h="864">
                    <a:moveTo>
                      <a:pt x="0" y="0"/>
                    </a:moveTo>
                    <a:lnTo>
                      <a:pt x="0" y="864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34" name="Freeform 28"/>
              <p:cNvSpPr>
                <a:spLocks/>
              </p:cNvSpPr>
              <p:nvPr/>
            </p:nvSpPr>
            <p:spPr bwMode="auto">
              <a:xfrm>
                <a:off x="3725" y="1872"/>
                <a:ext cx="1" cy="13"/>
              </a:xfrm>
              <a:custGeom>
                <a:avLst/>
                <a:gdLst>
                  <a:gd name="T0" fmla="*/ 0 w 1"/>
                  <a:gd name="T1" fmla="*/ 13 h 13"/>
                  <a:gd name="T2" fmla="*/ 0 w 1"/>
                  <a:gd name="T3" fmla="*/ 0 h 13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" h="13">
                    <a:moveTo>
                      <a:pt x="0" y="13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35" name="Text Box 29" descr="50%"/>
              <p:cNvSpPr txBox="1">
                <a:spLocks noChangeArrowheads="1"/>
              </p:cNvSpPr>
              <p:nvPr/>
            </p:nvSpPr>
            <p:spPr bwMode="auto">
              <a:xfrm>
                <a:off x="3728" y="1964"/>
                <a:ext cx="327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>
                    <a:solidFill>
                      <a:srgbClr val="003399"/>
                    </a:solidFill>
                  </a:rPr>
                  <a:t>91’-0”</a:t>
                </a:r>
                <a:endParaRPr lang="en-US" sz="10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36" name="Line 30"/>
              <p:cNvSpPr>
                <a:spLocks noChangeShapeType="1"/>
              </p:cNvSpPr>
              <p:nvPr/>
            </p:nvSpPr>
            <p:spPr bwMode="auto">
              <a:xfrm>
                <a:off x="4548" y="1831"/>
                <a:ext cx="0" cy="909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37" name="Line 31"/>
              <p:cNvSpPr>
                <a:spLocks noChangeShapeType="1"/>
              </p:cNvSpPr>
              <p:nvPr/>
            </p:nvSpPr>
            <p:spPr bwMode="auto">
              <a:xfrm rot="10800000">
                <a:off x="4547" y="1362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38" name="Text Box 32" descr="50%"/>
              <p:cNvSpPr txBox="1">
                <a:spLocks noChangeArrowheads="1"/>
              </p:cNvSpPr>
              <p:nvPr/>
            </p:nvSpPr>
            <p:spPr bwMode="auto">
              <a:xfrm>
                <a:off x="4543" y="1961"/>
                <a:ext cx="371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>
                    <a:solidFill>
                      <a:srgbClr val="003399"/>
                    </a:solidFill>
                  </a:rPr>
                  <a:t>140’-0”</a:t>
                </a:r>
                <a:endParaRPr lang="en-US" sz="10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39" name="Line 33"/>
              <p:cNvSpPr>
                <a:spLocks noChangeShapeType="1"/>
              </p:cNvSpPr>
              <p:nvPr/>
            </p:nvSpPr>
            <p:spPr bwMode="auto">
              <a:xfrm flipV="1">
                <a:off x="4550" y="1597"/>
                <a:ext cx="0" cy="12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40" name="Text Box 34" descr="50%"/>
              <p:cNvSpPr txBox="1">
                <a:spLocks noChangeArrowheads="1"/>
              </p:cNvSpPr>
              <p:nvPr/>
            </p:nvSpPr>
            <p:spPr bwMode="auto">
              <a:xfrm>
                <a:off x="3157" y="1957"/>
                <a:ext cx="460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700" b="1">
                    <a:solidFill>
                      <a:srgbClr val="003399"/>
                    </a:solidFill>
                  </a:rPr>
                  <a:t>Freight</a:t>
                </a:r>
              </a:p>
              <a:p>
                <a:pPr algn="ctr"/>
                <a:r>
                  <a:rPr lang="en-US" sz="700" b="1">
                    <a:solidFill>
                      <a:srgbClr val="003399"/>
                    </a:solidFill>
                  </a:rPr>
                  <a:t>Elevators</a:t>
                </a:r>
                <a:endParaRPr lang="en-US" sz="16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41" name="Line 35"/>
              <p:cNvSpPr>
                <a:spLocks noChangeShapeType="1"/>
              </p:cNvSpPr>
              <p:nvPr/>
            </p:nvSpPr>
            <p:spPr bwMode="auto">
              <a:xfrm flipH="1">
                <a:off x="3101" y="2011"/>
                <a:ext cx="133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42" name="Text Box 36" descr="50%"/>
              <p:cNvSpPr txBox="1">
                <a:spLocks noChangeArrowheads="1"/>
              </p:cNvSpPr>
              <p:nvPr/>
            </p:nvSpPr>
            <p:spPr bwMode="auto">
              <a:xfrm>
                <a:off x="1775" y="2426"/>
                <a:ext cx="460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0">
                      <a:fgClr>
                        <a:schemeClr val="accent2"/>
                      </a:fgClr>
                      <a:bgClr>
                        <a:srgbClr val="FFFFF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700" b="1">
                    <a:solidFill>
                      <a:srgbClr val="003399"/>
                    </a:solidFill>
                  </a:rPr>
                  <a:t>Passenger</a:t>
                </a:r>
              </a:p>
              <a:p>
                <a:pPr algn="ctr"/>
                <a:r>
                  <a:rPr lang="en-US" sz="700" b="1">
                    <a:solidFill>
                      <a:srgbClr val="003399"/>
                    </a:solidFill>
                  </a:rPr>
                  <a:t>Elevators</a:t>
                </a:r>
                <a:endParaRPr lang="en-US" sz="1600" b="1">
                  <a:solidFill>
                    <a:srgbClr val="003399"/>
                  </a:solidFill>
                </a:endParaRPr>
              </a:p>
            </p:txBody>
          </p:sp>
          <p:sp>
            <p:nvSpPr>
              <p:cNvPr id="24643" name="Line 37"/>
              <p:cNvSpPr>
                <a:spLocks noChangeShapeType="1"/>
              </p:cNvSpPr>
              <p:nvPr/>
            </p:nvSpPr>
            <p:spPr bwMode="auto">
              <a:xfrm rot="10800000" flipH="1" flipV="1">
                <a:off x="2208" y="249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4609" name="Text Box 38"/>
            <p:cNvSpPr txBox="1">
              <a:spLocks noChangeArrowheads="1"/>
            </p:cNvSpPr>
            <p:nvPr/>
          </p:nvSpPr>
          <p:spPr bwMode="auto">
            <a:xfrm>
              <a:off x="3968" y="3307"/>
              <a:ext cx="154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US" b="1">
                  <a:solidFill>
                    <a:srgbClr val="FFFF99"/>
                  </a:solidFill>
                  <a:latin typeface="Times New Roman" pitchFamily="18" charset="0"/>
                </a:rPr>
                <a:t>Section Looking North</a:t>
              </a:r>
            </a:p>
          </p:txBody>
        </p:sp>
      </p:grpSp>
      <p:sp>
        <p:nvSpPr>
          <p:cNvPr id="24579" name="Rectangle 39"/>
          <p:cNvSpPr>
            <a:spLocks noGrp="1" noChangeArrowheads="1"/>
          </p:cNvSpPr>
          <p:nvPr>
            <p:ph type="title"/>
          </p:nvPr>
        </p:nvSpPr>
        <p:spPr>
          <a:xfrm>
            <a:off x="457200" y="261420"/>
            <a:ext cx="8229600" cy="841829"/>
          </a:xfrm>
        </p:spPr>
        <p:txBody>
          <a:bodyPr/>
          <a:lstStyle/>
          <a:p>
            <a:r>
              <a:rPr lang="en-US" sz="3200" dirty="0" smtClean="0"/>
              <a:t>Mined Caverns and Shafts Below Grand Central</a:t>
            </a:r>
          </a:p>
        </p:txBody>
      </p:sp>
      <p:sp>
        <p:nvSpPr>
          <p:cNvPr id="24581" name="Text Box 67"/>
          <p:cNvSpPr txBox="1">
            <a:spLocks noChangeArrowheads="1"/>
          </p:cNvSpPr>
          <p:nvPr/>
        </p:nvSpPr>
        <p:spPr bwMode="auto">
          <a:xfrm>
            <a:off x="6092825" y="5510860"/>
            <a:ext cx="2992438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</a:rPr>
              <a:t>Section Looking North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78424" y="5554794"/>
            <a:ext cx="4191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19 Elevators and 50 Escalators</a:t>
            </a:r>
            <a:endParaRPr lang="en-US" b="1" dirty="0"/>
          </a:p>
        </p:txBody>
      </p:sp>
      <p:sp>
        <p:nvSpPr>
          <p:cNvPr id="43" name="Slide Number Placeholder 3"/>
          <p:cNvSpPr txBox="1">
            <a:spLocks/>
          </p:cNvSpPr>
          <p:nvPr/>
        </p:nvSpPr>
        <p:spPr>
          <a:xfrm>
            <a:off x="8001000" y="6412468"/>
            <a:ext cx="685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00AC76-60D0-4E92-A13A-6B9D5342D4C6}" type="slidenum">
              <a:rPr lang="en-US" sz="1400" smtClean="0"/>
              <a:pPr/>
              <a:t>8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5453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ta_201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mta_2011</Template>
  <TotalTime>6037</TotalTime>
  <Words>1010</Words>
  <Application>Microsoft Office PowerPoint</Application>
  <PresentationFormat>On-screen Show (4:3)</PresentationFormat>
  <Paragraphs>321</Paragraphs>
  <Slides>27</Slides>
  <Notes>18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mta_2011</vt:lpstr>
      <vt:lpstr>Drawing</vt:lpstr>
      <vt:lpstr>MTACC Quarterly Progress Report to CPOC  East Side Access</vt:lpstr>
      <vt:lpstr>Major Construction Completed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Mined Caverns and Shafts Below Grand Central</vt:lpstr>
      <vt:lpstr>PowerPoint Presentation</vt:lpstr>
      <vt:lpstr>PowerPoint Presentation</vt:lpstr>
      <vt:lpstr>PowerPoint Presentation</vt:lpstr>
      <vt:lpstr>Other Construction in Manhattan</vt:lpstr>
      <vt:lpstr>Queens – Existing Site</vt:lpstr>
      <vt:lpstr>Queens – Harold Interlocking</vt:lpstr>
      <vt:lpstr>PowerPoint Presentation</vt:lpstr>
      <vt:lpstr>Construction Highlights in Queens &amp; Harold</vt:lpstr>
      <vt:lpstr>Next Phase of Construction is Underway</vt:lpstr>
      <vt:lpstr>Three Month Look Ahead</vt:lpstr>
      <vt:lpstr>Supplemental Independent Review </vt:lpstr>
      <vt:lpstr>Supplemental Independent Review</vt:lpstr>
      <vt:lpstr>Supplemental Independent Review </vt:lpstr>
      <vt:lpstr>Management/Organizational Changes</vt:lpstr>
      <vt:lpstr>Proposed ESA Organizational Chart (including Capital Program oversight)</vt:lpstr>
      <vt:lpstr>Budget Forecast Comparisons</vt:lpstr>
      <vt:lpstr>Schedule Forecast Comparisons</vt:lpstr>
      <vt:lpstr>RECENT and Upcoming Activities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Coulter, Alison</dc:creator>
  <cp:lastModifiedBy>Michael Jew-Geralds</cp:lastModifiedBy>
  <cp:revision>467</cp:revision>
  <cp:lastPrinted>2014-01-24T18:37:31Z</cp:lastPrinted>
  <dcterms:created xsi:type="dcterms:W3CDTF">2012-01-20T15:49:49Z</dcterms:created>
  <dcterms:modified xsi:type="dcterms:W3CDTF">2014-01-27T22:54:15Z</dcterms:modified>
</cp:coreProperties>
</file>